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9" r:id="rId2"/>
    <p:sldMasterId id="2147483664" r:id="rId3"/>
  </p:sldMasterIdLst>
  <p:notesMasterIdLst>
    <p:notesMasterId r:id="rId15"/>
  </p:notesMasterIdLst>
  <p:sldIdLst>
    <p:sldId id="270" r:id="rId4"/>
    <p:sldId id="260" r:id="rId5"/>
    <p:sldId id="269" r:id="rId6"/>
    <p:sldId id="261" r:id="rId7"/>
    <p:sldId id="268" r:id="rId8"/>
    <p:sldId id="267" r:id="rId9"/>
    <p:sldId id="265" r:id="rId10"/>
    <p:sldId id="266" r:id="rId11"/>
    <p:sldId id="264" r:id="rId12"/>
    <p:sldId id="263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B82"/>
    <a:srgbClr val="030383"/>
    <a:srgbClr val="000099"/>
    <a:srgbClr val="0404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0" d="100"/>
          <a:sy n="100" d="100"/>
        </p:scale>
        <p:origin x="-2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Potapov\&#1052;&#1086;&#1080;%20&#1076;&#1086;&#1082;&#1091;&#1084;&#1077;&#1085;&#1090;&#1099;\&#1051;&#1080;&#1089;&#1090;%20Microsoft%20Office%20Excel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GubinD\&#1052;&#1086;&#1080;%20&#1076;&#1086;&#1082;&#1091;&#1084;&#1077;&#1085;&#1090;&#1099;\&#1044;&#1080;&#1085;&#1072;&#1084;&#1080;&#1082;&#1072;%20&#1080;&#1085;&#1076;&#1077;&#1082;&#1089;&#1086;&#1074;%20&#1074;&#1083;&#1080;&#1103;&#1085;&#1080;&#1077;%20&#1089;&#1086;&#1073;&#1099;&#1090;&#1080;&#1081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ubinD\&#1052;&#1086;&#1080;%20&#1076;&#1086;&#1082;&#1091;&#1084;&#1077;&#1085;&#1090;&#1099;\&#1044;&#1080;&#1085;&#1072;&#1084;&#1080;&#1082;&#1072;%20&#1088;&#1086;&#1089;&#1089;&#1080;&#1081;&#1089;&#1082;&#1080;&#1093;%20&#1080;%20&#1079;&#1072;&#1088;&#1091;&#1073;&#1077;&#1078;&#1085;&#1099;&#1093;%20&#1080;&#1085;&#1076;&#1077;&#1082;&#1089;&#1086;&#1074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GubinD\&#1052;&#1086;&#1080;%20&#1076;&#1086;&#1082;&#1091;&#1084;&#1077;&#1085;&#1090;&#1099;\&#1044;&#1080;&#1072;&#1075;&#1088;&#1072;&#1084;&#1084;&#1099;%20(&#1086;&#1073;&#1083;&#1080;&#1075;&#1072;&#1094;&#1080;&#1086;&#1085;&#1085;&#1099;&#1077;%20&#1080;%20&#1056;&#1045;&#1055;&#1054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 sz="12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Капитализация (млрд.руб.) 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3.6585365853660526E-4"/>
          <c:y val="0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Корпоративные</c:v>
                </c:pt>
              </c:strCache>
            </c:strRef>
          </c:tx>
          <c:cat>
            <c:numRef>
              <c:f>Лист1!$A$2:$A$854</c:f>
              <c:numCache>
                <c:formatCode>dd\-mmm\-yy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Лист1!$B$2:$B$854</c:f>
              <c:numCache>
                <c:formatCode>#,##0.0</c:formatCode>
                <c:ptCount val="853"/>
                <c:pt idx="0">
                  <c:v>383.28722356499969</c:v>
                </c:pt>
                <c:pt idx="1">
                  <c:v>383.11401853000001</c:v>
                </c:pt>
                <c:pt idx="2">
                  <c:v>382.87233129249904</c:v>
                </c:pt>
                <c:pt idx="3">
                  <c:v>383.37168319500097</c:v>
                </c:pt>
                <c:pt idx="4">
                  <c:v>383.58485580000001</c:v>
                </c:pt>
                <c:pt idx="5">
                  <c:v>383.81812711649923</c:v>
                </c:pt>
                <c:pt idx="6">
                  <c:v>383.90427548999969</c:v>
                </c:pt>
                <c:pt idx="7">
                  <c:v>383.79547889499969</c:v>
                </c:pt>
                <c:pt idx="8">
                  <c:v>383.76868530000002</c:v>
                </c:pt>
                <c:pt idx="9">
                  <c:v>400.03497419249999</c:v>
                </c:pt>
                <c:pt idx="10">
                  <c:v>400.045541485</c:v>
                </c:pt>
                <c:pt idx="11">
                  <c:v>400.00841482549993</c:v>
                </c:pt>
                <c:pt idx="12">
                  <c:v>406.15563489500084</c:v>
                </c:pt>
                <c:pt idx="13">
                  <c:v>407.92140336749861</c:v>
                </c:pt>
                <c:pt idx="14">
                  <c:v>416.5432498484991</c:v>
                </c:pt>
                <c:pt idx="15">
                  <c:v>418.10211531350001</c:v>
                </c:pt>
                <c:pt idx="16">
                  <c:v>434.77265338000001</c:v>
                </c:pt>
                <c:pt idx="17">
                  <c:v>447.17689186749999</c:v>
                </c:pt>
                <c:pt idx="18">
                  <c:v>451.93679705749781</c:v>
                </c:pt>
                <c:pt idx="19">
                  <c:v>454.13071516500003</c:v>
                </c:pt>
                <c:pt idx="20">
                  <c:v>454.07184856999999</c:v>
                </c:pt>
                <c:pt idx="21">
                  <c:v>453.80035837499969</c:v>
                </c:pt>
                <c:pt idx="22">
                  <c:v>455.75613643499861</c:v>
                </c:pt>
                <c:pt idx="23">
                  <c:v>455.850775935</c:v>
                </c:pt>
                <c:pt idx="24">
                  <c:v>457.08132047499879</c:v>
                </c:pt>
                <c:pt idx="25">
                  <c:v>455.04069197500002</c:v>
                </c:pt>
                <c:pt idx="26">
                  <c:v>456.91887697499885</c:v>
                </c:pt>
                <c:pt idx="27">
                  <c:v>456.699041475</c:v>
                </c:pt>
                <c:pt idx="28">
                  <c:v>456.71073717499917</c:v>
                </c:pt>
                <c:pt idx="29">
                  <c:v>456.61203051249993</c:v>
                </c:pt>
                <c:pt idx="30">
                  <c:v>456.49923706949897</c:v>
                </c:pt>
                <c:pt idx="31">
                  <c:v>462.46761244949892</c:v>
                </c:pt>
                <c:pt idx="32">
                  <c:v>464.2431472374991</c:v>
                </c:pt>
                <c:pt idx="33">
                  <c:v>465.6233769399991</c:v>
                </c:pt>
                <c:pt idx="34">
                  <c:v>466.11980544000005</c:v>
                </c:pt>
                <c:pt idx="35">
                  <c:v>468.90640969949999</c:v>
                </c:pt>
                <c:pt idx="36">
                  <c:v>468.81116401749904</c:v>
                </c:pt>
                <c:pt idx="37">
                  <c:v>468.81626562500031</c:v>
                </c:pt>
                <c:pt idx="38">
                  <c:v>468.63482043500085</c:v>
                </c:pt>
                <c:pt idx="39">
                  <c:v>468.18140974749866</c:v>
                </c:pt>
                <c:pt idx="40">
                  <c:v>467.91410809749885</c:v>
                </c:pt>
                <c:pt idx="41">
                  <c:v>468.84851914900003</c:v>
                </c:pt>
                <c:pt idx="42">
                  <c:v>468.96552871249861</c:v>
                </c:pt>
                <c:pt idx="43">
                  <c:v>469.10360181500084</c:v>
                </c:pt>
                <c:pt idx="44">
                  <c:v>469.22597790749847</c:v>
                </c:pt>
                <c:pt idx="45">
                  <c:v>468.7959706195</c:v>
                </c:pt>
                <c:pt idx="46">
                  <c:v>467.83528789500002</c:v>
                </c:pt>
                <c:pt idx="47">
                  <c:v>467.98119703749848</c:v>
                </c:pt>
                <c:pt idx="48">
                  <c:v>467.82166808749969</c:v>
                </c:pt>
                <c:pt idx="49">
                  <c:v>466.88236240949999</c:v>
                </c:pt>
                <c:pt idx="50">
                  <c:v>470.92676472999904</c:v>
                </c:pt>
                <c:pt idx="51">
                  <c:v>480.70230121499969</c:v>
                </c:pt>
                <c:pt idx="52">
                  <c:v>487.00874456000003</c:v>
                </c:pt>
                <c:pt idx="53">
                  <c:v>489.86655770299853</c:v>
                </c:pt>
                <c:pt idx="54">
                  <c:v>490.031684703</c:v>
                </c:pt>
                <c:pt idx="55">
                  <c:v>490.62077247449969</c:v>
                </c:pt>
                <c:pt idx="56">
                  <c:v>491.52010854749824</c:v>
                </c:pt>
                <c:pt idx="57">
                  <c:v>493.49100086099861</c:v>
                </c:pt>
                <c:pt idx="58">
                  <c:v>494.39691660199861</c:v>
                </c:pt>
                <c:pt idx="59">
                  <c:v>494.43566948749867</c:v>
                </c:pt>
                <c:pt idx="60">
                  <c:v>504.35942279450097</c:v>
                </c:pt>
                <c:pt idx="61">
                  <c:v>510.76941380749969</c:v>
                </c:pt>
                <c:pt idx="62">
                  <c:v>510.53854543599886</c:v>
                </c:pt>
                <c:pt idx="63">
                  <c:v>510.35840493649999</c:v>
                </c:pt>
                <c:pt idx="64">
                  <c:v>515.09402262000003</c:v>
                </c:pt>
                <c:pt idx="65">
                  <c:v>521.61515954650054</c:v>
                </c:pt>
                <c:pt idx="66">
                  <c:v>520.26734921249999</c:v>
                </c:pt>
                <c:pt idx="67">
                  <c:v>520.20183332000181</c:v>
                </c:pt>
                <c:pt idx="68">
                  <c:v>520.22605508649997</c:v>
                </c:pt>
                <c:pt idx="69">
                  <c:v>522.27555288499946</c:v>
                </c:pt>
                <c:pt idx="70">
                  <c:v>521.99748897500001</c:v>
                </c:pt>
                <c:pt idx="71">
                  <c:v>522.02831105750181</c:v>
                </c:pt>
                <c:pt idx="72">
                  <c:v>529.23884265250206</c:v>
                </c:pt>
                <c:pt idx="73">
                  <c:v>529.3556524559973</c:v>
                </c:pt>
                <c:pt idx="74">
                  <c:v>528.32585024499997</c:v>
                </c:pt>
                <c:pt idx="75">
                  <c:v>526.80819797250001</c:v>
                </c:pt>
                <c:pt idx="76">
                  <c:v>528.77088270500053</c:v>
                </c:pt>
                <c:pt idx="77">
                  <c:v>535.72437816500053</c:v>
                </c:pt>
                <c:pt idx="78">
                  <c:v>535.56354031000001</c:v>
                </c:pt>
                <c:pt idx="79">
                  <c:v>535.52451037999992</c:v>
                </c:pt>
                <c:pt idx="80">
                  <c:v>536.73518777250001</c:v>
                </c:pt>
                <c:pt idx="81">
                  <c:v>546.00963731050001</c:v>
                </c:pt>
                <c:pt idx="82">
                  <c:v>546.17958557000338</c:v>
                </c:pt>
                <c:pt idx="83">
                  <c:v>545.24466201299947</c:v>
                </c:pt>
                <c:pt idx="84">
                  <c:v>545.40397797500054</c:v>
                </c:pt>
                <c:pt idx="85">
                  <c:v>545.40200095499949</c:v>
                </c:pt>
                <c:pt idx="86">
                  <c:v>549.16331795500002</c:v>
                </c:pt>
                <c:pt idx="87">
                  <c:v>546.84205211999745</c:v>
                </c:pt>
                <c:pt idx="88">
                  <c:v>546.95939711999949</c:v>
                </c:pt>
                <c:pt idx="89">
                  <c:v>546.86128250199795</c:v>
                </c:pt>
                <c:pt idx="90">
                  <c:v>546.96044324699994</c:v>
                </c:pt>
                <c:pt idx="91">
                  <c:v>546.02365535000001</c:v>
                </c:pt>
                <c:pt idx="92">
                  <c:v>545.57392546599999</c:v>
                </c:pt>
                <c:pt idx="93">
                  <c:v>546.59886239599996</c:v>
                </c:pt>
                <c:pt idx="94">
                  <c:v>548.49017321050053</c:v>
                </c:pt>
                <c:pt idx="95">
                  <c:v>554.62839898499999</c:v>
                </c:pt>
                <c:pt idx="96">
                  <c:v>553.78353460750338</c:v>
                </c:pt>
                <c:pt idx="97">
                  <c:v>553.86676210749795</c:v>
                </c:pt>
                <c:pt idx="98">
                  <c:v>555.44577756500053</c:v>
                </c:pt>
                <c:pt idx="99">
                  <c:v>556.41943919149946</c:v>
                </c:pt>
                <c:pt idx="100">
                  <c:v>559.48907854000254</c:v>
                </c:pt>
                <c:pt idx="101">
                  <c:v>558.36661796999795</c:v>
                </c:pt>
                <c:pt idx="102">
                  <c:v>560.8332058599982</c:v>
                </c:pt>
                <c:pt idx="103">
                  <c:v>559.28484596350268</c:v>
                </c:pt>
                <c:pt idx="104">
                  <c:v>559.73356447900005</c:v>
                </c:pt>
                <c:pt idx="105">
                  <c:v>561.76885855650266</c:v>
                </c:pt>
                <c:pt idx="106">
                  <c:v>561.47134921000054</c:v>
                </c:pt>
                <c:pt idx="107">
                  <c:v>560.24386645499999</c:v>
                </c:pt>
                <c:pt idx="108">
                  <c:v>559.64752573299734</c:v>
                </c:pt>
                <c:pt idx="109">
                  <c:v>560.18847995050339</c:v>
                </c:pt>
                <c:pt idx="110">
                  <c:v>560.01065521149997</c:v>
                </c:pt>
                <c:pt idx="111">
                  <c:v>559.74461769299808</c:v>
                </c:pt>
                <c:pt idx="112">
                  <c:v>559.49840438499996</c:v>
                </c:pt>
                <c:pt idx="113">
                  <c:v>559.70537377750327</c:v>
                </c:pt>
                <c:pt idx="114">
                  <c:v>560.55790546049946</c:v>
                </c:pt>
                <c:pt idx="115">
                  <c:v>560.19927626000242</c:v>
                </c:pt>
                <c:pt idx="116">
                  <c:v>559.95010067750002</c:v>
                </c:pt>
                <c:pt idx="117">
                  <c:v>559.67822737999995</c:v>
                </c:pt>
                <c:pt idx="118">
                  <c:v>563.30941845249947</c:v>
                </c:pt>
                <c:pt idx="119">
                  <c:v>563.37315194000053</c:v>
                </c:pt>
                <c:pt idx="120">
                  <c:v>563.01601040999947</c:v>
                </c:pt>
                <c:pt idx="121">
                  <c:v>564.12064204299998</c:v>
                </c:pt>
                <c:pt idx="122">
                  <c:v>563.46755287199755</c:v>
                </c:pt>
                <c:pt idx="123">
                  <c:v>563.11090698999999</c:v>
                </c:pt>
                <c:pt idx="124">
                  <c:v>563.61835355750338</c:v>
                </c:pt>
                <c:pt idx="125">
                  <c:v>565.87952097000004</c:v>
                </c:pt>
                <c:pt idx="126">
                  <c:v>565.44908239449819</c:v>
                </c:pt>
                <c:pt idx="127">
                  <c:v>565.40895941149938</c:v>
                </c:pt>
                <c:pt idx="128">
                  <c:v>566.72486123750207</c:v>
                </c:pt>
                <c:pt idx="129">
                  <c:v>565.12651543549771</c:v>
                </c:pt>
                <c:pt idx="130">
                  <c:v>564.94078261449999</c:v>
                </c:pt>
                <c:pt idx="131">
                  <c:v>563.44176093099998</c:v>
                </c:pt>
                <c:pt idx="132">
                  <c:v>563.43511350299946</c:v>
                </c:pt>
                <c:pt idx="133">
                  <c:v>566.46327271999996</c:v>
                </c:pt>
                <c:pt idx="134">
                  <c:v>569.78369049900004</c:v>
                </c:pt>
                <c:pt idx="135">
                  <c:v>571.69521391599949</c:v>
                </c:pt>
                <c:pt idx="136">
                  <c:v>571.7799540835</c:v>
                </c:pt>
                <c:pt idx="137">
                  <c:v>572.74440282950002</c:v>
                </c:pt>
                <c:pt idx="138">
                  <c:v>575.64747255100053</c:v>
                </c:pt>
                <c:pt idx="139">
                  <c:v>579.72238130750054</c:v>
                </c:pt>
                <c:pt idx="140">
                  <c:v>582.85933043</c:v>
                </c:pt>
                <c:pt idx="141">
                  <c:v>583.0261687904972</c:v>
                </c:pt>
                <c:pt idx="142">
                  <c:v>583.27289922750242</c:v>
                </c:pt>
                <c:pt idx="143">
                  <c:v>585.21964098499996</c:v>
                </c:pt>
                <c:pt idx="144">
                  <c:v>588.97774477000053</c:v>
                </c:pt>
                <c:pt idx="145">
                  <c:v>589.82417288949796</c:v>
                </c:pt>
                <c:pt idx="146">
                  <c:v>589.72080300700054</c:v>
                </c:pt>
                <c:pt idx="147">
                  <c:v>593.138646634</c:v>
                </c:pt>
                <c:pt idx="148">
                  <c:v>593.33335160199999</c:v>
                </c:pt>
                <c:pt idx="149">
                  <c:v>592.50242941699946</c:v>
                </c:pt>
                <c:pt idx="150">
                  <c:v>592.61171241700004</c:v>
                </c:pt>
                <c:pt idx="151">
                  <c:v>589.75116959199795</c:v>
                </c:pt>
                <c:pt idx="152">
                  <c:v>589.97725202799938</c:v>
                </c:pt>
                <c:pt idx="153">
                  <c:v>589.93989251200003</c:v>
                </c:pt>
                <c:pt idx="154">
                  <c:v>590.27003399600289</c:v>
                </c:pt>
                <c:pt idx="155">
                  <c:v>590.23876525150206</c:v>
                </c:pt>
                <c:pt idx="156">
                  <c:v>591.31926541999769</c:v>
                </c:pt>
                <c:pt idx="157">
                  <c:v>599.78424161200053</c:v>
                </c:pt>
                <c:pt idx="158">
                  <c:v>602.40198198600001</c:v>
                </c:pt>
                <c:pt idx="159">
                  <c:v>602.49874166200254</c:v>
                </c:pt>
                <c:pt idx="160">
                  <c:v>602.45302652249939</c:v>
                </c:pt>
                <c:pt idx="161">
                  <c:v>602.55486376850001</c:v>
                </c:pt>
                <c:pt idx="162">
                  <c:v>603.1453254475</c:v>
                </c:pt>
                <c:pt idx="163">
                  <c:v>609.08438143700266</c:v>
                </c:pt>
                <c:pt idx="164">
                  <c:v>613.38165285699949</c:v>
                </c:pt>
                <c:pt idx="165">
                  <c:v>613.53967231649995</c:v>
                </c:pt>
                <c:pt idx="166">
                  <c:v>612.26968768899997</c:v>
                </c:pt>
                <c:pt idx="167">
                  <c:v>612.04893505450002</c:v>
                </c:pt>
                <c:pt idx="168">
                  <c:v>612.01072068999997</c:v>
                </c:pt>
                <c:pt idx="169">
                  <c:v>615.13671552999995</c:v>
                </c:pt>
                <c:pt idx="170">
                  <c:v>616.11050647750005</c:v>
                </c:pt>
                <c:pt idx="171">
                  <c:v>615.33919090149948</c:v>
                </c:pt>
                <c:pt idx="172">
                  <c:v>618.33631932599769</c:v>
                </c:pt>
                <c:pt idx="173">
                  <c:v>616.90428222000003</c:v>
                </c:pt>
                <c:pt idx="174">
                  <c:v>616.86971588999734</c:v>
                </c:pt>
                <c:pt idx="175">
                  <c:v>615.87341398499996</c:v>
                </c:pt>
                <c:pt idx="176">
                  <c:v>616.49353895750289</c:v>
                </c:pt>
                <c:pt idx="177">
                  <c:v>618.01005664100001</c:v>
                </c:pt>
                <c:pt idx="178">
                  <c:v>618.12773083499997</c:v>
                </c:pt>
                <c:pt idx="179">
                  <c:v>620.37764285399783</c:v>
                </c:pt>
                <c:pt idx="180">
                  <c:v>620.07102733499948</c:v>
                </c:pt>
                <c:pt idx="181">
                  <c:v>620.0673201134972</c:v>
                </c:pt>
                <c:pt idx="182">
                  <c:v>637.50655103349948</c:v>
                </c:pt>
                <c:pt idx="183">
                  <c:v>636.79498678599998</c:v>
                </c:pt>
                <c:pt idx="184">
                  <c:v>637.07035631199994</c:v>
                </c:pt>
                <c:pt idx="185">
                  <c:v>636.40032231800001</c:v>
                </c:pt>
                <c:pt idx="186">
                  <c:v>636.2613698829972</c:v>
                </c:pt>
                <c:pt idx="187">
                  <c:v>636.19353778800053</c:v>
                </c:pt>
                <c:pt idx="188">
                  <c:v>635.92698304499947</c:v>
                </c:pt>
                <c:pt idx="189">
                  <c:v>638.37051935099998</c:v>
                </c:pt>
                <c:pt idx="190">
                  <c:v>638.25690391499938</c:v>
                </c:pt>
                <c:pt idx="191">
                  <c:v>637.54330384549996</c:v>
                </c:pt>
                <c:pt idx="192">
                  <c:v>643.02445599499947</c:v>
                </c:pt>
                <c:pt idx="193">
                  <c:v>643.05341029249996</c:v>
                </c:pt>
                <c:pt idx="194">
                  <c:v>643.15972183999997</c:v>
                </c:pt>
                <c:pt idx="195">
                  <c:v>642.98770664200003</c:v>
                </c:pt>
                <c:pt idx="196">
                  <c:v>643.00647547800054</c:v>
                </c:pt>
                <c:pt idx="197">
                  <c:v>654.14769799349745</c:v>
                </c:pt>
                <c:pt idx="198">
                  <c:v>654.19474279400004</c:v>
                </c:pt>
                <c:pt idx="199">
                  <c:v>651.77423560449995</c:v>
                </c:pt>
                <c:pt idx="200">
                  <c:v>651.56176942949946</c:v>
                </c:pt>
                <c:pt idx="201">
                  <c:v>651.28725755250002</c:v>
                </c:pt>
                <c:pt idx="202">
                  <c:v>651.15144299499946</c:v>
                </c:pt>
                <c:pt idx="203">
                  <c:v>651.46947262000003</c:v>
                </c:pt>
                <c:pt idx="204">
                  <c:v>654.30118407249938</c:v>
                </c:pt>
                <c:pt idx="205">
                  <c:v>654.40692849499669</c:v>
                </c:pt>
                <c:pt idx="206">
                  <c:v>655.44329446549796</c:v>
                </c:pt>
                <c:pt idx="207">
                  <c:v>668.376954168</c:v>
                </c:pt>
                <c:pt idx="208">
                  <c:v>668.34293334949996</c:v>
                </c:pt>
                <c:pt idx="209">
                  <c:v>671.3346352735</c:v>
                </c:pt>
                <c:pt idx="210">
                  <c:v>671.38803806600242</c:v>
                </c:pt>
                <c:pt idx="211">
                  <c:v>671.25763756750052</c:v>
                </c:pt>
                <c:pt idx="212">
                  <c:v>670.07288790250004</c:v>
                </c:pt>
                <c:pt idx="213">
                  <c:v>674.30926088249669</c:v>
                </c:pt>
                <c:pt idx="214">
                  <c:v>674.10340896750267</c:v>
                </c:pt>
                <c:pt idx="215">
                  <c:v>674.07896458000005</c:v>
                </c:pt>
                <c:pt idx="216">
                  <c:v>672.718595091</c:v>
                </c:pt>
                <c:pt idx="217">
                  <c:v>672.80099880699947</c:v>
                </c:pt>
                <c:pt idx="218">
                  <c:v>681.60438421100218</c:v>
                </c:pt>
                <c:pt idx="219">
                  <c:v>688.22091426150052</c:v>
                </c:pt>
                <c:pt idx="220">
                  <c:v>689.6430246635</c:v>
                </c:pt>
                <c:pt idx="221">
                  <c:v>695.33207164499947</c:v>
                </c:pt>
                <c:pt idx="222">
                  <c:v>698.91648042750001</c:v>
                </c:pt>
                <c:pt idx="223">
                  <c:v>700.04554661300006</c:v>
                </c:pt>
                <c:pt idx="224">
                  <c:v>699.85875450100002</c:v>
                </c:pt>
                <c:pt idx="225">
                  <c:v>710.7764453775028</c:v>
                </c:pt>
                <c:pt idx="226">
                  <c:v>718.50483382499999</c:v>
                </c:pt>
                <c:pt idx="227">
                  <c:v>726.63696398499769</c:v>
                </c:pt>
                <c:pt idx="228">
                  <c:v>726.67421792000005</c:v>
                </c:pt>
                <c:pt idx="229">
                  <c:v>726.68482083000004</c:v>
                </c:pt>
                <c:pt idx="230">
                  <c:v>726.58288801200001</c:v>
                </c:pt>
                <c:pt idx="231">
                  <c:v>726.3664823549982</c:v>
                </c:pt>
                <c:pt idx="232">
                  <c:v>738.35739085499745</c:v>
                </c:pt>
                <c:pt idx="233">
                  <c:v>742.610489745</c:v>
                </c:pt>
                <c:pt idx="234">
                  <c:v>741.95688351700005</c:v>
                </c:pt>
                <c:pt idx="235">
                  <c:v>741.8316002949972</c:v>
                </c:pt>
                <c:pt idx="236">
                  <c:v>748.11961991750002</c:v>
                </c:pt>
                <c:pt idx="237">
                  <c:v>746.86892519249659</c:v>
                </c:pt>
                <c:pt idx="238">
                  <c:v>746.9878049225</c:v>
                </c:pt>
                <c:pt idx="239">
                  <c:v>747.51662713499707</c:v>
                </c:pt>
                <c:pt idx="240">
                  <c:v>752.09204861249998</c:v>
                </c:pt>
                <c:pt idx="241">
                  <c:v>760.76681027500001</c:v>
                </c:pt>
                <c:pt idx="242">
                  <c:v>760.80257244749998</c:v>
                </c:pt>
                <c:pt idx="243">
                  <c:v>773.09385108100003</c:v>
                </c:pt>
                <c:pt idx="244">
                  <c:v>774.39787060850051</c:v>
                </c:pt>
                <c:pt idx="245">
                  <c:v>774.38317183000004</c:v>
                </c:pt>
                <c:pt idx="246">
                  <c:v>785.73413524800242</c:v>
                </c:pt>
                <c:pt idx="247">
                  <c:v>790.52171894050002</c:v>
                </c:pt>
                <c:pt idx="248">
                  <c:v>791.02608164549997</c:v>
                </c:pt>
                <c:pt idx="249">
                  <c:v>790.59859190550003</c:v>
                </c:pt>
                <c:pt idx="250">
                  <c:v>790.30284794299996</c:v>
                </c:pt>
                <c:pt idx="251">
                  <c:v>790.56929274449794</c:v>
                </c:pt>
                <c:pt idx="252">
                  <c:v>790.50727482299794</c:v>
                </c:pt>
                <c:pt idx="253">
                  <c:v>790.52662546049783</c:v>
                </c:pt>
                <c:pt idx="254">
                  <c:v>790.67616767999993</c:v>
                </c:pt>
                <c:pt idx="255">
                  <c:v>790.21280709799998</c:v>
                </c:pt>
                <c:pt idx="256">
                  <c:v>780.24116356800005</c:v>
                </c:pt>
                <c:pt idx="257">
                  <c:v>780.17048154050315</c:v>
                </c:pt>
                <c:pt idx="258">
                  <c:v>780.15862748799771</c:v>
                </c:pt>
                <c:pt idx="259">
                  <c:v>780.1304344875</c:v>
                </c:pt>
                <c:pt idx="260">
                  <c:v>784.63083353250181</c:v>
                </c:pt>
                <c:pt idx="261">
                  <c:v>784.7374157879982</c:v>
                </c:pt>
                <c:pt idx="262">
                  <c:v>787.629538723</c:v>
                </c:pt>
                <c:pt idx="263">
                  <c:v>787.40081508999947</c:v>
                </c:pt>
                <c:pt idx="264">
                  <c:v>788.4624774144977</c:v>
                </c:pt>
                <c:pt idx="265">
                  <c:v>801.47364430000005</c:v>
                </c:pt>
                <c:pt idx="266">
                  <c:v>805.57458745850181</c:v>
                </c:pt>
                <c:pt idx="267">
                  <c:v>805.68553859250005</c:v>
                </c:pt>
                <c:pt idx="268">
                  <c:v>807.24522888999707</c:v>
                </c:pt>
                <c:pt idx="269">
                  <c:v>811.71546370750002</c:v>
                </c:pt>
                <c:pt idx="270">
                  <c:v>813.9753551</c:v>
                </c:pt>
                <c:pt idx="271">
                  <c:v>818.57977652000363</c:v>
                </c:pt>
                <c:pt idx="272">
                  <c:v>818.63094760000001</c:v>
                </c:pt>
                <c:pt idx="273">
                  <c:v>820.75696964999997</c:v>
                </c:pt>
                <c:pt idx="274">
                  <c:v>828.59263857000053</c:v>
                </c:pt>
                <c:pt idx="275">
                  <c:v>844.18232232000003</c:v>
                </c:pt>
                <c:pt idx="276">
                  <c:v>845.56857290000005</c:v>
                </c:pt>
                <c:pt idx="277">
                  <c:v>848.31910777199948</c:v>
                </c:pt>
                <c:pt idx="278">
                  <c:v>848.05983753750206</c:v>
                </c:pt>
                <c:pt idx="279">
                  <c:v>849.07321584499948</c:v>
                </c:pt>
                <c:pt idx="280">
                  <c:v>850.03395673600005</c:v>
                </c:pt>
                <c:pt idx="281">
                  <c:v>847.91454594200002</c:v>
                </c:pt>
                <c:pt idx="282">
                  <c:v>848.03077169250002</c:v>
                </c:pt>
                <c:pt idx="283">
                  <c:v>848.44209442099771</c:v>
                </c:pt>
                <c:pt idx="284">
                  <c:v>852.80169463599771</c:v>
                </c:pt>
                <c:pt idx="285">
                  <c:v>851.77230182599999</c:v>
                </c:pt>
                <c:pt idx="286">
                  <c:v>852.38366658549808</c:v>
                </c:pt>
                <c:pt idx="287">
                  <c:v>851.4306043050982</c:v>
                </c:pt>
                <c:pt idx="288">
                  <c:v>851.69113712310002</c:v>
                </c:pt>
                <c:pt idx="289">
                  <c:v>850.95026281559694</c:v>
                </c:pt>
                <c:pt idx="290">
                  <c:v>851.06719249059734</c:v>
                </c:pt>
                <c:pt idx="291">
                  <c:v>853.46581518059759</c:v>
                </c:pt>
                <c:pt idx="292">
                  <c:v>857.00705168059949</c:v>
                </c:pt>
                <c:pt idx="293">
                  <c:v>856.76584064710255</c:v>
                </c:pt>
                <c:pt idx="294">
                  <c:v>856.68934242560181</c:v>
                </c:pt>
                <c:pt idx="295">
                  <c:v>861.57468550160206</c:v>
                </c:pt>
                <c:pt idx="296">
                  <c:v>861.26564050159993</c:v>
                </c:pt>
                <c:pt idx="297">
                  <c:v>861.94691917559783</c:v>
                </c:pt>
                <c:pt idx="298">
                  <c:v>862.03789491060002</c:v>
                </c:pt>
                <c:pt idx="299">
                  <c:v>862.2046930652001</c:v>
                </c:pt>
                <c:pt idx="300">
                  <c:v>861.25551737040007</c:v>
                </c:pt>
                <c:pt idx="301">
                  <c:v>859.85341128039988</c:v>
                </c:pt>
                <c:pt idx="302">
                  <c:v>859.69261714499783</c:v>
                </c:pt>
                <c:pt idx="303">
                  <c:v>859.69186284750003</c:v>
                </c:pt>
                <c:pt idx="304">
                  <c:v>859.69151222999994</c:v>
                </c:pt>
                <c:pt idx="305">
                  <c:v>860.5295115875</c:v>
                </c:pt>
                <c:pt idx="306">
                  <c:v>859.84561513049721</c:v>
                </c:pt>
                <c:pt idx="307">
                  <c:v>867.70989437750279</c:v>
                </c:pt>
                <c:pt idx="308">
                  <c:v>868.12668483499795</c:v>
                </c:pt>
                <c:pt idx="309">
                  <c:v>869.79301689099998</c:v>
                </c:pt>
                <c:pt idx="310">
                  <c:v>869.43829979659949</c:v>
                </c:pt>
                <c:pt idx="311">
                  <c:v>869.26010898710001</c:v>
                </c:pt>
                <c:pt idx="312">
                  <c:v>874.09969450000051</c:v>
                </c:pt>
                <c:pt idx="313">
                  <c:v>872.67174287900207</c:v>
                </c:pt>
                <c:pt idx="314">
                  <c:v>876.34482778539746</c:v>
                </c:pt>
                <c:pt idx="315">
                  <c:v>887.60603507900055</c:v>
                </c:pt>
                <c:pt idx="316">
                  <c:v>891.89492867399997</c:v>
                </c:pt>
                <c:pt idx="317">
                  <c:v>897.49471558750054</c:v>
                </c:pt>
                <c:pt idx="318">
                  <c:v>914.13394142499999</c:v>
                </c:pt>
                <c:pt idx="319">
                  <c:v>910.93344618999947</c:v>
                </c:pt>
                <c:pt idx="320">
                  <c:v>912.90178172150002</c:v>
                </c:pt>
                <c:pt idx="321">
                  <c:v>912.89303532199995</c:v>
                </c:pt>
                <c:pt idx="322">
                  <c:v>912.90548588699949</c:v>
                </c:pt>
                <c:pt idx="323">
                  <c:v>912.66707938799948</c:v>
                </c:pt>
                <c:pt idx="324">
                  <c:v>912.34487483499947</c:v>
                </c:pt>
                <c:pt idx="325">
                  <c:v>917.91063213249947</c:v>
                </c:pt>
                <c:pt idx="326">
                  <c:v>920.87099764420009</c:v>
                </c:pt>
                <c:pt idx="327">
                  <c:v>920.79762889119809</c:v>
                </c:pt>
                <c:pt idx="328">
                  <c:v>930.35633424670004</c:v>
                </c:pt>
                <c:pt idx="329">
                  <c:v>930.00611018319796</c:v>
                </c:pt>
                <c:pt idx="330">
                  <c:v>929.45405500699997</c:v>
                </c:pt>
                <c:pt idx="331">
                  <c:v>930.18884894900339</c:v>
                </c:pt>
                <c:pt idx="332">
                  <c:v>930.15961426950003</c:v>
                </c:pt>
                <c:pt idx="333">
                  <c:v>930.38024585549795</c:v>
                </c:pt>
                <c:pt idx="334">
                  <c:v>930.46665603899783</c:v>
                </c:pt>
                <c:pt idx="335">
                  <c:v>929.83346107170007</c:v>
                </c:pt>
                <c:pt idx="336">
                  <c:v>928.9442522551999</c:v>
                </c:pt>
                <c:pt idx="337">
                  <c:v>935.47160062770001</c:v>
                </c:pt>
                <c:pt idx="338">
                  <c:v>940.02077476020054</c:v>
                </c:pt>
                <c:pt idx="339">
                  <c:v>940.11520105770001</c:v>
                </c:pt>
                <c:pt idx="340">
                  <c:v>947.53837023070218</c:v>
                </c:pt>
                <c:pt idx="341">
                  <c:v>949.62875421970182</c:v>
                </c:pt>
                <c:pt idx="342">
                  <c:v>954.56558690019995</c:v>
                </c:pt>
                <c:pt idx="343">
                  <c:v>954.23017770270008</c:v>
                </c:pt>
                <c:pt idx="344">
                  <c:v>955.37189801369993</c:v>
                </c:pt>
                <c:pt idx="345">
                  <c:v>955.48753736569995</c:v>
                </c:pt>
                <c:pt idx="346">
                  <c:v>957.86357527020004</c:v>
                </c:pt>
                <c:pt idx="347">
                  <c:v>967.6855594302001</c:v>
                </c:pt>
                <c:pt idx="348">
                  <c:v>967.24607563270001</c:v>
                </c:pt>
                <c:pt idx="349">
                  <c:v>967.09231720270009</c:v>
                </c:pt>
                <c:pt idx="350">
                  <c:v>967.28643267070254</c:v>
                </c:pt>
                <c:pt idx="351">
                  <c:v>973.35932988419734</c:v>
                </c:pt>
                <c:pt idx="352">
                  <c:v>973.81336080819995</c:v>
                </c:pt>
                <c:pt idx="353">
                  <c:v>978.69326503519994</c:v>
                </c:pt>
                <c:pt idx="354">
                  <c:v>978.69166440269998</c:v>
                </c:pt>
                <c:pt idx="355">
                  <c:v>978.58198632020003</c:v>
                </c:pt>
                <c:pt idx="356">
                  <c:v>968.51338318519993</c:v>
                </c:pt>
                <c:pt idx="357">
                  <c:v>974.56340161620005</c:v>
                </c:pt>
                <c:pt idx="358">
                  <c:v>976.22835627620339</c:v>
                </c:pt>
                <c:pt idx="359">
                  <c:v>975.54535900169992</c:v>
                </c:pt>
                <c:pt idx="360">
                  <c:v>979.30858152120004</c:v>
                </c:pt>
                <c:pt idx="361">
                  <c:v>979.76969677500006</c:v>
                </c:pt>
                <c:pt idx="362">
                  <c:v>983.22555456650218</c:v>
                </c:pt>
                <c:pt idx="363">
                  <c:v>987.87659829649999</c:v>
                </c:pt>
                <c:pt idx="364">
                  <c:v>988.59446515000002</c:v>
                </c:pt>
                <c:pt idx="365">
                  <c:v>993.43353133000005</c:v>
                </c:pt>
                <c:pt idx="366">
                  <c:v>1000.495813655</c:v>
                </c:pt>
                <c:pt idx="367">
                  <c:v>1004.21051441</c:v>
                </c:pt>
                <c:pt idx="368">
                  <c:v>1003.4416464379982</c:v>
                </c:pt>
                <c:pt idx="369">
                  <c:v>1002.676702135</c:v>
                </c:pt>
                <c:pt idx="370">
                  <c:v>1008.2785641060005</c:v>
                </c:pt>
                <c:pt idx="371">
                  <c:v>1007.579542405</c:v>
                </c:pt>
                <c:pt idx="372">
                  <c:v>1009.5279118549976</c:v>
                </c:pt>
                <c:pt idx="373">
                  <c:v>1009.2125698549976</c:v>
                </c:pt>
                <c:pt idx="374">
                  <c:v>1008.729717844</c:v>
                </c:pt>
                <c:pt idx="375">
                  <c:v>1013.1010618014982</c:v>
                </c:pt>
                <c:pt idx="376">
                  <c:v>1012.9026133964979</c:v>
                </c:pt>
                <c:pt idx="377">
                  <c:v>1013.2090646410005</c:v>
                </c:pt>
                <c:pt idx="378">
                  <c:v>1015.1411260839969</c:v>
                </c:pt>
                <c:pt idx="379">
                  <c:v>1018.6769449425005</c:v>
                </c:pt>
                <c:pt idx="380">
                  <c:v>1023.8605580024973</c:v>
                </c:pt>
                <c:pt idx="381">
                  <c:v>1029.7744920149944</c:v>
                </c:pt>
                <c:pt idx="382">
                  <c:v>1030.28129597</c:v>
                </c:pt>
                <c:pt idx="383">
                  <c:v>1030.2040403944998</c:v>
                </c:pt>
                <c:pt idx="384">
                  <c:v>1044.3816855144998</c:v>
                </c:pt>
                <c:pt idx="385">
                  <c:v>1047.4912562549998</c:v>
                </c:pt>
                <c:pt idx="386">
                  <c:v>1056.6652414789999</c:v>
                </c:pt>
                <c:pt idx="387">
                  <c:v>1075.4655720890037</c:v>
                </c:pt>
                <c:pt idx="388">
                  <c:v>1073.6166065964999</c:v>
                </c:pt>
                <c:pt idx="389">
                  <c:v>1072.4451603435011</c:v>
                </c:pt>
                <c:pt idx="390">
                  <c:v>1074.36629956</c:v>
                </c:pt>
                <c:pt idx="391">
                  <c:v>1074.504088445</c:v>
                </c:pt>
                <c:pt idx="392">
                  <c:v>1076.5941739324999</c:v>
                </c:pt>
                <c:pt idx="393">
                  <c:v>1075.7657706075001</c:v>
                </c:pt>
                <c:pt idx="394">
                  <c:v>1077.3953340124958</c:v>
                </c:pt>
                <c:pt idx="395">
                  <c:v>1098.8394165949953</c:v>
                </c:pt>
                <c:pt idx="396">
                  <c:v>1098.7463355469999</c:v>
                </c:pt>
                <c:pt idx="397">
                  <c:v>1097.6741677215</c:v>
                </c:pt>
                <c:pt idx="398">
                  <c:v>1097.6938833564998</c:v>
                </c:pt>
                <c:pt idx="399">
                  <c:v>1097.2151378715</c:v>
                </c:pt>
                <c:pt idx="400">
                  <c:v>1106.9771783199999</c:v>
                </c:pt>
                <c:pt idx="401">
                  <c:v>1103.7377511755042</c:v>
                </c:pt>
                <c:pt idx="402">
                  <c:v>1103.5541296104998</c:v>
                </c:pt>
                <c:pt idx="403">
                  <c:v>1103.1667733015001</c:v>
                </c:pt>
                <c:pt idx="404">
                  <c:v>1102.2267783835011</c:v>
                </c:pt>
                <c:pt idx="405">
                  <c:v>1109.2899621450001</c:v>
                </c:pt>
                <c:pt idx="406">
                  <c:v>1109.8097358939999</c:v>
                </c:pt>
                <c:pt idx="407">
                  <c:v>1108.4136379535</c:v>
                </c:pt>
                <c:pt idx="408">
                  <c:v>1108.9706841535001</c:v>
                </c:pt>
                <c:pt idx="409">
                  <c:v>1112.1182472024998</c:v>
                </c:pt>
                <c:pt idx="410">
                  <c:v>1117.5556557975044</c:v>
                </c:pt>
                <c:pt idx="411">
                  <c:v>1113.1668832062001</c:v>
                </c:pt>
                <c:pt idx="412">
                  <c:v>1116.9793044787</c:v>
                </c:pt>
                <c:pt idx="413">
                  <c:v>1116.7517467047001</c:v>
                </c:pt>
                <c:pt idx="414">
                  <c:v>1115.7490596352011</c:v>
                </c:pt>
                <c:pt idx="415">
                  <c:v>1119.8431990312999</c:v>
                </c:pt>
                <c:pt idx="416">
                  <c:v>1118.4594266989998</c:v>
                </c:pt>
                <c:pt idx="417">
                  <c:v>1123.2747961154998</c:v>
                </c:pt>
                <c:pt idx="418">
                  <c:v>1122.4259608755001</c:v>
                </c:pt>
                <c:pt idx="419">
                  <c:v>1121.9953498</c:v>
                </c:pt>
                <c:pt idx="420">
                  <c:v>1120.407930867</c:v>
                </c:pt>
                <c:pt idx="421">
                  <c:v>1120.8885391435001</c:v>
                </c:pt>
                <c:pt idx="422">
                  <c:v>1125.3317808099998</c:v>
                </c:pt>
                <c:pt idx="423">
                  <c:v>1123.6701955364958</c:v>
                </c:pt>
                <c:pt idx="424">
                  <c:v>1121.7461776574</c:v>
                </c:pt>
                <c:pt idx="425">
                  <c:v>1121.7110420373958</c:v>
                </c:pt>
                <c:pt idx="426">
                  <c:v>1120.4722441499998</c:v>
                </c:pt>
                <c:pt idx="427">
                  <c:v>1128.3585451250001</c:v>
                </c:pt>
                <c:pt idx="428">
                  <c:v>1129.3523940174944</c:v>
                </c:pt>
                <c:pt idx="429">
                  <c:v>1129.8033710625</c:v>
                </c:pt>
                <c:pt idx="430">
                  <c:v>1132.9607979865011</c:v>
                </c:pt>
                <c:pt idx="431">
                  <c:v>1132.8690182759956</c:v>
                </c:pt>
                <c:pt idx="432">
                  <c:v>1137.3420172709998</c:v>
                </c:pt>
                <c:pt idx="433">
                  <c:v>1135.412954571</c:v>
                </c:pt>
                <c:pt idx="434">
                  <c:v>1135.5332139724999</c:v>
                </c:pt>
                <c:pt idx="435">
                  <c:v>1136.2750210490001</c:v>
                </c:pt>
                <c:pt idx="436">
                  <c:v>1135.6937899564998</c:v>
                </c:pt>
                <c:pt idx="437">
                  <c:v>1135.2307345319998</c:v>
                </c:pt>
                <c:pt idx="438">
                  <c:v>1137.4524321509998</c:v>
                </c:pt>
                <c:pt idx="439">
                  <c:v>1132.1527929725999</c:v>
                </c:pt>
                <c:pt idx="440">
                  <c:v>1138.8296980974999</c:v>
                </c:pt>
                <c:pt idx="441">
                  <c:v>1139.0582884055</c:v>
                </c:pt>
                <c:pt idx="442">
                  <c:v>1139.2930373444999</c:v>
                </c:pt>
                <c:pt idx="443">
                  <c:v>1140.2358460495</c:v>
                </c:pt>
                <c:pt idx="444">
                  <c:v>1139.1944817961999</c:v>
                </c:pt>
                <c:pt idx="445">
                  <c:v>1139.8152033067001</c:v>
                </c:pt>
                <c:pt idx="446">
                  <c:v>1140.4211666325</c:v>
                </c:pt>
                <c:pt idx="447">
                  <c:v>1139.9934919334999</c:v>
                </c:pt>
                <c:pt idx="448">
                  <c:v>1139.8360184650001</c:v>
                </c:pt>
                <c:pt idx="449">
                  <c:v>1139.6668286219999</c:v>
                </c:pt>
                <c:pt idx="450">
                  <c:v>1139.9782688944999</c:v>
                </c:pt>
                <c:pt idx="451">
                  <c:v>1139.8422549859999</c:v>
                </c:pt>
                <c:pt idx="452">
                  <c:v>1146.1789253299999</c:v>
                </c:pt>
                <c:pt idx="453">
                  <c:v>1146.3150560445001</c:v>
                </c:pt>
                <c:pt idx="454">
                  <c:v>1146.1910565629998</c:v>
                </c:pt>
                <c:pt idx="455">
                  <c:v>1146.6501456069998</c:v>
                </c:pt>
                <c:pt idx="456">
                  <c:v>1154.7802796545</c:v>
                </c:pt>
                <c:pt idx="457">
                  <c:v>1154.1877358874999</c:v>
                </c:pt>
                <c:pt idx="458">
                  <c:v>1153.944276944</c:v>
                </c:pt>
                <c:pt idx="459">
                  <c:v>1153.9481831940011</c:v>
                </c:pt>
                <c:pt idx="460">
                  <c:v>1153.817108194</c:v>
                </c:pt>
                <c:pt idx="461">
                  <c:v>1154.0335940159998</c:v>
                </c:pt>
                <c:pt idx="462">
                  <c:v>1154.1783943989954</c:v>
                </c:pt>
                <c:pt idx="463">
                  <c:v>1153.3417977515001</c:v>
                </c:pt>
                <c:pt idx="464">
                  <c:v>1156.4435382615</c:v>
                </c:pt>
                <c:pt idx="465">
                  <c:v>1154.3134961534961</c:v>
                </c:pt>
                <c:pt idx="466">
                  <c:v>1153.6457593460011</c:v>
                </c:pt>
                <c:pt idx="467">
                  <c:v>1153.6891343459961</c:v>
                </c:pt>
                <c:pt idx="468">
                  <c:v>1151.9834675104998</c:v>
                </c:pt>
                <c:pt idx="469">
                  <c:v>1150.4758642685001</c:v>
                </c:pt>
                <c:pt idx="470">
                  <c:v>1148.6319100534961</c:v>
                </c:pt>
                <c:pt idx="471">
                  <c:v>1148.6000153759999</c:v>
                </c:pt>
                <c:pt idx="472">
                  <c:v>1145.2996036040001</c:v>
                </c:pt>
                <c:pt idx="473">
                  <c:v>1143.8419557175</c:v>
                </c:pt>
                <c:pt idx="474">
                  <c:v>1143.8831555794998</c:v>
                </c:pt>
                <c:pt idx="475">
                  <c:v>1143.3516461134998</c:v>
                </c:pt>
                <c:pt idx="476">
                  <c:v>1141.1473879235</c:v>
                </c:pt>
                <c:pt idx="477">
                  <c:v>1140.4850419946001</c:v>
                </c:pt>
                <c:pt idx="478">
                  <c:v>1139.8247481207998</c:v>
                </c:pt>
                <c:pt idx="479">
                  <c:v>1141.2813549737998</c:v>
                </c:pt>
                <c:pt idx="480">
                  <c:v>1141.7916901605001</c:v>
                </c:pt>
                <c:pt idx="481">
                  <c:v>1139.4795698985001</c:v>
                </c:pt>
                <c:pt idx="482">
                  <c:v>1139.0680066294999</c:v>
                </c:pt>
                <c:pt idx="483">
                  <c:v>1138.6128408980953</c:v>
                </c:pt>
                <c:pt idx="484">
                  <c:v>1139.0711101482998</c:v>
                </c:pt>
                <c:pt idx="485">
                  <c:v>1146.9130202819999</c:v>
                </c:pt>
                <c:pt idx="486">
                  <c:v>1146.4981299361</c:v>
                </c:pt>
                <c:pt idx="487">
                  <c:v>1145.8978887794999</c:v>
                </c:pt>
                <c:pt idx="488">
                  <c:v>1138.6211356844999</c:v>
                </c:pt>
                <c:pt idx="489">
                  <c:v>1139.2945676355</c:v>
                </c:pt>
                <c:pt idx="490">
                  <c:v>1139.1879153139998</c:v>
                </c:pt>
                <c:pt idx="491">
                  <c:v>1139.7321542365999</c:v>
                </c:pt>
                <c:pt idx="492">
                  <c:v>1139.021516457</c:v>
                </c:pt>
                <c:pt idx="493">
                  <c:v>1135.9637244174999</c:v>
                </c:pt>
                <c:pt idx="494">
                  <c:v>1136.1047703950999</c:v>
                </c:pt>
                <c:pt idx="495">
                  <c:v>1137.3493958160998</c:v>
                </c:pt>
                <c:pt idx="496">
                  <c:v>1176.8328819796002</c:v>
                </c:pt>
                <c:pt idx="497">
                  <c:v>1175.8220753553999</c:v>
                </c:pt>
                <c:pt idx="498">
                  <c:v>1175.139503032</c:v>
                </c:pt>
                <c:pt idx="499">
                  <c:v>1175.7074505521</c:v>
                </c:pt>
                <c:pt idx="500">
                  <c:v>1175.9802984705</c:v>
                </c:pt>
                <c:pt idx="501">
                  <c:v>1176.0034966444998</c:v>
                </c:pt>
                <c:pt idx="502">
                  <c:v>1175.2226874355001</c:v>
                </c:pt>
                <c:pt idx="503">
                  <c:v>1175.5038827757999</c:v>
                </c:pt>
                <c:pt idx="504">
                  <c:v>1175.7720301969998</c:v>
                </c:pt>
                <c:pt idx="505">
                  <c:v>1174.7170604185001</c:v>
                </c:pt>
                <c:pt idx="506">
                  <c:v>1173.8091946789998</c:v>
                </c:pt>
                <c:pt idx="507">
                  <c:v>1173.4013279525</c:v>
                </c:pt>
                <c:pt idx="508">
                  <c:v>1173.0387832887011</c:v>
                </c:pt>
                <c:pt idx="509">
                  <c:v>1174.6599065244998</c:v>
                </c:pt>
                <c:pt idx="510">
                  <c:v>1174.6759978235</c:v>
                </c:pt>
                <c:pt idx="511">
                  <c:v>1174.2068743505001</c:v>
                </c:pt>
                <c:pt idx="512">
                  <c:v>1175.0148511480011</c:v>
                </c:pt>
                <c:pt idx="513">
                  <c:v>1194.3975810720001</c:v>
                </c:pt>
                <c:pt idx="514">
                  <c:v>1194.5565862607011</c:v>
                </c:pt>
                <c:pt idx="515">
                  <c:v>1194.6728928019998</c:v>
                </c:pt>
                <c:pt idx="516">
                  <c:v>1196.076160136</c:v>
                </c:pt>
                <c:pt idx="517">
                  <c:v>1195.2243313574998</c:v>
                </c:pt>
                <c:pt idx="518">
                  <c:v>1195.0834601674999</c:v>
                </c:pt>
                <c:pt idx="519">
                  <c:v>1194.7757594675058</c:v>
                </c:pt>
                <c:pt idx="520">
                  <c:v>1194.4354634675044</c:v>
                </c:pt>
                <c:pt idx="521">
                  <c:v>1195.0693002174946</c:v>
                </c:pt>
                <c:pt idx="522">
                  <c:v>1194.2931135404999</c:v>
                </c:pt>
                <c:pt idx="523">
                  <c:v>1193.3321685204999</c:v>
                </c:pt>
                <c:pt idx="524">
                  <c:v>1192.2170765994999</c:v>
                </c:pt>
                <c:pt idx="525">
                  <c:v>1197.4403571105001</c:v>
                </c:pt>
                <c:pt idx="526">
                  <c:v>1198.3646505924999</c:v>
                </c:pt>
                <c:pt idx="527">
                  <c:v>1197.8925309654999</c:v>
                </c:pt>
                <c:pt idx="528">
                  <c:v>1196.9392766569999</c:v>
                </c:pt>
                <c:pt idx="529">
                  <c:v>1196.5691914175</c:v>
                </c:pt>
                <c:pt idx="530">
                  <c:v>1196.1276763535</c:v>
                </c:pt>
                <c:pt idx="531">
                  <c:v>1206.0029164374998</c:v>
                </c:pt>
                <c:pt idx="532">
                  <c:v>1205.8356142284999</c:v>
                </c:pt>
                <c:pt idx="533">
                  <c:v>1206.0348137605001</c:v>
                </c:pt>
                <c:pt idx="534">
                  <c:v>1201.8678750625011</c:v>
                </c:pt>
                <c:pt idx="535">
                  <c:v>1201.2955269720001</c:v>
                </c:pt>
                <c:pt idx="536">
                  <c:v>1200.9288688400011</c:v>
                </c:pt>
                <c:pt idx="537">
                  <c:v>1201.2325619150001</c:v>
                </c:pt>
                <c:pt idx="538">
                  <c:v>1201.6919335074958</c:v>
                </c:pt>
                <c:pt idx="539">
                  <c:v>1201.5269988885</c:v>
                </c:pt>
                <c:pt idx="540">
                  <c:v>1207.6841075299953</c:v>
                </c:pt>
                <c:pt idx="541">
                  <c:v>1208.724379195</c:v>
                </c:pt>
                <c:pt idx="542">
                  <c:v>1208.4192298099999</c:v>
                </c:pt>
                <c:pt idx="543">
                  <c:v>1207.3400742809999</c:v>
                </c:pt>
                <c:pt idx="544">
                  <c:v>1215.8205937990001</c:v>
                </c:pt>
                <c:pt idx="545">
                  <c:v>1215.9368063300001</c:v>
                </c:pt>
                <c:pt idx="546">
                  <c:v>1215.2972571025011</c:v>
                </c:pt>
                <c:pt idx="547">
                  <c:v>1212.9517716827058</c:v>
                </c:pt>
                <c:pt idx="548">
                  <c:v>1213.397374702</c:v>
                </c:pt>
                <c:pt idx="549">
                  <c:v>1217.03495355</c:v>
                </c:pt>
                <c:pt idx="550">
                  <c:v>1230.33744516</c:v>
                </c:pt>
                <c:pt idx="551">
                  <c:v>1232.2626256081001</c:v>
                </c:pt>
                <c:pt idx="552">
                  <c:v>1232.4734101299998</c:v>
                </c:pt>
                <c:pt idx="553">
                  <c:v>1249.0690010225001</c:v>
                </c:pt>
                <c:pt idx="554">
                  <c:v>1248.5388611830044</c:v>
                </c:pt>
                <c:pt idx="555">
                  <c:v>1247.7746444649999</c:v>
                </c:pt>
                <c:pt idx="556">
                  <c:v>1253.0958364725</c:v>
                </c:pt>
                <c:pt idx="557">
                  <c:v>1253.6952046234999</c:v>
                </c:pt>
                <c:pt idx="558">
                  <c:v>1253.8395773870011</c:v>
                </c:pt>
                <c:pt idx="559">
                  <c:v>1252.8725296081002</c:v>
                </c:pt>
                <c:pt idx="560">
                  <c:v>1252.8910107150998</c:v>
                </c:pt>
                <c:pt idx="561">
                  <c:v>1254.6464365264953</c:v>
                </c:pt>
                <c:pt idx="562">
                  <c:v>1254.708263533</c:v>
                </c:pt>
                <c:pt idx="563">
                  <c:v>1255.2195184330001</c:v>
                </c:pt>
                <c:pt idx="564">
                  <c:v>1252.2624383949953</c:v>
                </c:pt>
                <c:pt idx="565">
                  <c:v>1253.7079270405011</c:v>
                </c:pt>
                <c:pt idx="566">
                  <c:v>1252.5301401664999</c:v>
                </c:pt>
                <c:pt idx="567">
                  <c:v>1254.0555635050011</c:v>
                </c:pt>
                <c:pt idx="568">
                  <c:v>1254.09850551</c:v>
                </c:pt>
                <c:pt idx="569">
                  <c:v>1253.8071947035</c:v>
                </c:pt>
                <c:pt idx="570">
                  <c:v>1253.438367296</c:v>
                </c:pt>
                <c:pt idx="571">
                  <c:v>1257.2663492374998</c:v>
                </c:pt>
                <c:pt idx="572">
                  <c:v>1254.5594422624961</c:v>
                </c:pt>
                <c:pt idx="573">
                  <c:v>1254.8919245449961</c:v>
                </c:pt>
                <c:pt idx="574">
                  <c:v>1254.9112780372998</c:v>
                </c:pt>
                <c:pt idx="575">
                  <c:v>1259.8087970772999</c:v>
                </c:pt>
                <c:pt idx="576">
                  <c:v>1262.9386784543001</c:v>
                </c:pt>
                <c:pt idx="577">
                  <c:v>1263.9462515128</c:v>
                </c:pt>
                <c:pt idx="578">
                  <c:v>1264.9711325952997</c:v>
                </c:pt>
                <c:pt idx="579">
                  <c:v>1273.5411651833001</c:v>
                </c:pt>
                <c:pt idx="580">
                  <c:v>1273.8629025099956</c:v>
                </c:pt>
                <c:pt idx="581">
                  <c:v>1273.8584118899998</c:v>
                </c:pt>
                <c:pt idx="582">
                  <c:v>1273.5057408992</c:v>
                </c:pt>
                <c:pt idx="583">
                  <c:v>1273.3947639407011</c:v>
                </c:pt>
                <c:pt idx="584">
                  <c:v>1272.459127072</c:v>
                </c:pt>
                <c:pt idx="585">
                  <c:v>1272.052109086</c:v>
                </c:pt>
                <c:pt idx="586">
                  <c:v>1271.0759793235011</c:v>
                </c:pt>
                <c:pt idx="587">
                  <c:v>1270.8315501025011</c:v>
                </c:pt>
                <c:pt idx="588">
                  <c:v>1271.2866356835011</c:v>
                </c:pt>
                <c:pt idx="589">
                  <c:v>1282.3579869005</c:v>
                </c:pt>
                <c:pt idx="590">
                  <c:v>1280.1809487304961</c:v>
                </c:pt>
                <c:pt idx="591">
                  <c:v>1279.9121223120999</c:v>
                </c:pt>
                <c:pt idx="592">
                  <c:v>1284.2614615389998</c:v>
                </c:pt>
                <c:pt idx="593">
                  <c:v>1285.5099077755001</c:v>
                </c:pt>
                <c:pt idx="594">
                  <c:v>1295.2020316713999</c:v>
                </c:pt>
                <c:pt idx="595">
                  <c:v>1304.2386039830039</c:v>
                </c:pt>
                <c:pt idx="596">
                  <c:v>1303.0444669909998</c:v>
                </c:pt>
                <c:pt idx="597">
                  <c:v>1303.1372798235</c:v>
                </c:pt>
                <c:pt idx="598">
                  <c:v>1301.6527050689999</c:v>
                </c:pt>
                <c:pt idx="599">
                  <c:v>1301.0845220971999</c:v>
                </c:pt>
                <c:pt idx="600">
                  <c:v>1304.3121215726999</c:v>
                </c:pt>
                <c:pt idx="601">
                  <c:v>1303.1382467203998</c:v>
                </c:pt>
                <c:pt idx="602">
                  <c:v>1303.348100787</c:v>
                </c:pt>
                <c:pt idx="603">
                  <c:v>1302.9721394072001</c:v>
                </c:pt>
                <c:pt idx="604">
                  <c:v>1296.4496166593199</c:v>
                </c:pt>
                <c:pt idx="605">
                  <c:v>1296.0685647423211</c:v>
                </c:pt>
                <c:pt idx="606">
                  <c:v>1293.6622149582561</c:v>
                </c:pt>
                <c:pt idx="607">
                  <c:v>1293.49948137356</c:v>
                </c:pt>
                <c:pt idx="608">
                  <c:v>1416.9500075417611</c:v>
                </c:pt>
                <c:pt idx="609">
                  <c:v>1415.9313663242601</c:v>
                </c:pt>
                <c:pt idx="610">
                  <c:v>1420.0893747144999</c:v>
                </c:pt>
                <c:pt idx="611">
                  <c:v>1419.1514077324998</c:v>
                </c:pt>
                <c:pt idx="612">
                  <c:v>1417.7416801231011</c:v>
                </c:pt>
                <c:pt idx="613">
                  <c:v>1416.2544555547997</c:v>
                </c:pt>
                <c:pt idx="614">
                  <c:v>1415.3246041509999</c:v>
                </c:pt>
                <c:pt idx="615">
                  <c:v>1415.3465071232858</c:v>
                </c:pt>
                <c:pt idx="616">
                  <c:v>1423.87640754778</c:v>
                </c:pt>
                <c:pt idx="617">
                  <c:v>1423.7053247010001</c:v>
                </c:pt>
                <c:pt idx="618">
                  <c:v>1421.481521213</c:v>
                </c:pt>
                <c:pt idx="619">
                  <c:v>1424.474065011</c:v>
                </c:pt>
                <c:pt idx="620">
                  <c:v>1424.2038801335</c:v>
                </c:pt>
                <c:pt idx="621">
                  <c:v>1424.7451061137999</c:v>
                </c:pt>
                <c:pt idx="622">
                  <c:v>1426.1472371217999</c:v>
                </c:pt>
                <c:pt idx="623">
                  <c:v>1425.8618622777997</c:v>
                </c:pt>
                <c:pt idx="624">
                  <c:v>1425.4464306757998</c:v>
                </c:pt>
                <c:pt idx="625">
                  <c:v>1424.9595116758001</c:v>
                </c:pt>
                <c:pt idx="626">
                  <c:v>1444.9417534500042</c:v>
                </c:pt>
                <c:pt idx="627">
                  <c:v>1459.0700745623999</c:v>
                </c:pt>
                <c:pt idx="628">
                  <c:v>1459.93141912346</c:v>
                </c:pt>
                <c:pt idx="629">
                  <c:v>1458.9019462417002</c:v>
                </c:pt>
                <c:pt idx="630">
                  <c:v>1458.8293368876998</c:v>
                </c:pt>
                <c:pt idx="631">
                  <c:v>1459.0449455034366</c:v>
                </c:pt>
                <c:pt idx="632">
                  <c:v>1472.0694048585353</c:v>
                </c:pt>
                <c:pt idx="633">
                  <c:v>1471.8290059563599</c:v>
                </c:pt>
                <c:pt idx="634">
                  <c:v>1474.31511826876</c:v>
                </c:pt>
                <c:pt idx="635">
                  <c:v>1473.3354068746999</c:v>
                </c:pt>
                <c:pt idx="636">
                  <c:v>1472.9691352282</c:v>
                </c:pt>
                <c:pt idx="637">
                  <c:v>1477.3164565057</c:v>
                </c:pt>
                <c:pt idx="638">
                  <c:v>1482.3686249167999</c:v>
                </c:pt>
                <c:pt idx="639">
                  <c:v>1481.9049929927999</c:v>
                </c:pt>
                <c:pt idx="640">
                  <c:v>1480.8080628027999</c:v>
                </c:pt>
                <c:pt idx="641">
                  <c:v>1491.97071786586</c:v>
                </c:pt>
                <c:pt idx="642">
                  <c:v>1491.9061403542999</c:v>
                </c:pt>
                <c:pt idx="643">
                  <c:v>1491.4371993519201</c:v>
                </c:pt>
                <c:pt idx="644">
                  <c:v>1489.7961750831437</c:v>
                </c:pt>
                <c:pt idx="645">
                  <c:v>1488.9586946471411</c:v>
                </c:pt>
                <c:pt idx="646">
                  <c:v>1489.0675739281037</c:v>
                </c:pt>
                <c:pt idx="647">
                  <c:v>1491.8760688801001</c:v>
                </c:pt>
                <c:pt idx="648">
                  <c:v>1507.4261533007066</c:v>
                </c:pt>
                <c:pt idx="649">
                  <c:v>1507.0040986637</c:v>
                </c:pt>
                <c:pt idx="650">
                  <c:v>1507.89398517226</c:v>
                </c:pt>
                <c:pt idx="651">
                  <c:v>1519.4071886521001</c:v>
                </c:pt>
                <c:pt idx="652">
                  <c:v>1519.1934633225999</c:v>
                </c:pt>
                <c:pt idx="653">
                  <c:v>1517.9113556541001</c:v>
                </c:pt>
                <c:pt idx="654">
                  <c:v>1534.1592899901</c:v>
                </c:pt>
                <c:pt idx="655">
                  <c:v>1532.9540802965998</c:v>
                </c:pt>
                <c:pt idx="656">
                  <c:v>1530.5835802709998</c:v>
                </c:pt>
                <c:pt idx="657">
                  <c:v>1532.0904581574998</c:v>
                </c:pt>
                <c:pt idx="658">
                  <c:v>1532.3236483824999</c:v>
                </c:pt>
                <c:pt idx="659">
                  <c:v>1541.3175192742001</c:v>
                </c:pt>
                <c:pt idx="660">
                  <c:v>1538.7966633749011</c:v>
                </c:pt>
                <c:pt idx="661">
                  <c:v>1539.8823886971998</c:v>
                </c:pt>
                <c:pt idx="662">
                  <c:v>1532.9670027761201</c:v>
                </c:pt>
                <c:pt idx="663">
                  <c:v>1530.14935732412</c:v>
                </c:pt>
                <c:pt idx="664">
                  <c:v>1528.7298773970201</c:v>
                </c:pt>
                <c:pt idx="665">
                  <c:v>1528.8611983971198</c:v>
                </c:pt>
                <c:pt idx="666">
                  <c:v>1527.3502737810211</c:v>
                </c:pt>
                <c:pt idx="667">
                  <c:v>1525.6018532257201</c:v>
                </c:pt>
                <c:pt idx="668">
                  <c:v>1522.6699508858399</c:v>
                </c:pt>
                <c:pt idx="669">
                  <c:v>1524.8024685558344</c:v>
                </c:pt>
                <c:pt idx="670">
                  <c:v>1522.1689408242996</c:v>
                </c:pt>
                <c:pt idx="671">
                  <c:v>1511.9346939600011</c:v>
                </c:pt>
                <c:pt idx="672">
                  <c:v>1514.1505519600037</c:v>
                </c:pt>
                <c:pt idx="673">
                  <c:v>1513.1494519600001</c:v>
                </c:pt>
                <c:pt idx="674">
                  <c:v>1512.4705541322037</c:v>
                </c:pt>
                <c:pt idx="675">
                  <c:v>1511.6694154657</c:v>
                </c:pt>
                <c:pt idx="676">
                  <c:v>1503.0025597872063</c:v>
                </c:pt>
                <c:pt idx="677">
                  <c:v>1502.7106412765997</c:v>
                </c:pt>
                <c:pt idx="678">
                  <c:v>1503.5288515171001</c:v>
                </c:pt>
                <c:pt idx="679">
                  <c:v>1502.8611134708999</c:v>
                </c:pt>
                <c:pt idx="680">
                  <c:v>1505.1384296259998</c:v>
                </c:pt>
                <c:pt idx="681">
                  <c:v>1508.3782838459999</c:v>
                </c:pt>
                <c:pt idx="682">
                  <c:v>1493.6516292474998</c:v>
                </c:pt>
                <c:pt idx="683">
                  <c:v>1482.0993805624998</c:v>
                </c:pt>
                <c:pt idx="684">
                  <c:v>1483.9112527648001</c:v>
                </c:pt>
                <c:pt idx="685">
                  <c:v>1472.8854486779953</c:v>
                </c:pt>
                <c:pt idx="686">
                  <c:v>1472.3819258672002</c:v>
                </c:pt>
                <c:pt idx="687">
                  <c:v>1465.5777065672003</c:v>
                </c:pt>
                <c:pt idx="688">
                  <c:v>1467.5794694296001</c:v>
                </c:pt>
                <c:pt idx="689">
                  <c:v>1461.7903187545999</c:v>
                </c:pt>
                <c:pt idx="690">
                  <c:v>1458.9030246379998</c:v>
                </c:pt>
                <c:pt idx="691">
                  <c:v>1454.0135848432001</c:v>
                </c:pt>
                <c:pt idx="692">
                  <c:v>1449.0811774379999</c:v>
                </c:pt>
                <c:pt idx="693">
                  <c:v>1438.7820246662</c:v>
                </c:pt>
                <c:pt idx="694">
                  <c:v>1432.8621922147959</c:v>
                </c:pt>
                <c:pt idx="695">
                  <c:v>1435.7621740401</c:v>
                </c:pt>
                <c:pt idx="696">
                  <c:v>1436.7725073689001</c:v>
                </c:pt>
                <c:pt idx="697">
                  <c:v>1426.3764912933998</c:v>
                </c:pt>
                <c:pt idx="698">
                  <c:v>1424.7255782893003</c:v>
                </c:pt>
                <c:pt idx="699">
                  <c:v>1420.1193842981966</c:v>
                </c:pt>
                <c:pt idx="700">
                  <c:v>1413.9977152773999</c:v>
                </c:pt>
                <c:pt idx="701">
                  <c:v>1408.5468311307011</c:v>
                </c:pt>
                <c:pt idx="702">
                  <c:v>1414.9033902396798</c:v>
                </c:pt>
                <c:pt idx="703">
                  <c:v>1422.4311701008</c:v>
                </c:pt>
                <c:pt idx="704">
                  <c:v>1426.8998939653197</c:v>
                </c:pt>
                <c:pt idx="705">
                  <c:v>1421.2715966497999</c:v>
                </c:pt>
                <c:pt idx="706">
                  <c:v>1418.6252468753946</c:v>
                </c:pt>
                <c:pt idx="707">
                  <c:v>1409.0769528753999</c:v>
                </c:pt>
                <c:pt idx="708">
                  <c:v>1409.3910883003998</c:v>
                </c:pt>
                <c:pt idx="709">
                  <c:v>1412.1014571753999</c:v>
                </c:pt>
                <c:pt idx="710">
                  <c:v>1407.6027764839</c:v>
                </c:pt>
                <c:pt idx="711">
                  <c:v>1407.0731676604</c:v>
                </c:pt>
                <c:pt idx="712">
                  <c:v>1401.3395780409001</c:v>
                </c:pt>
                <c:pt idx="713">
                  <c:v>1398.1209244198953</c:v>
                </c:pt>
                <c:pt idx="714">
                  <c:v>1395.22045052</c:v>
                </c:pt>
                <c:pt idx="715">
                  <c:v>1396.8275556600054</c:v>
                </c:pt>
                <c:pt idx="716">
                  <c:v>1389.7289953950001</c:v>
                </c:pt>
                <c:pt idx="717">
                  <c:v>1389.2806393705</c:v>
                </c:pt>
                <c:pt idx="718">
                  <c:v>1403.6201387374958</c:v>
                </c:pt>
                <c:pt idx="719">
                  <c:v>1405.8003314374998</c:v>
                </c:pt>
                <c:pt idx="720">
                  <c:v>1403.3460827575</c:v>
                </c:pt>
                <c:pt idx="721">
                  <c:v>1402.2164213369999</c:v>
                </c:pt>
                <c:pt idx="722">
                  <c:v>1422.0690004099999</c:v>
                </c:pt>
                <c:pt idx="723">
                  <c:v>1435.1312891541002</c:v>
                </c:pt>
                <c:pt idx="724">
                  <c:v>1422.9949945860999</c:v>
                </c:pt>
                <c:pt idx="725">
                  <c:v>1411.5976528230001</c:v>
                </c:pt>
                <c:pt idx="726">
                  <c:v>1423.1846735689398</c:v>
                </c:pt>
                <c:pt idx="727">
                  <c:v>1423.1580655331002</c:v>
                </c:pt>
                <c:pt idx="728">
                  <c:v>1424.9648417091</c:v>
                </c:pt>
                <c:pt idx="729">
                  <c:v>1423.9563115131</c:v>
                </c:pt>
                <c:pt idx="730">
                  <c:v>1419.8681205930998</c:v>
                </c:pt>
                <c:pt idx="731">
                  <c:v>1415.5250057851047</c:v>
                </c:pt>
                <c:pt idx="732">
                  <c:v>1412.6797901881</c:v>
                </c:pt>
                <c:pt idx="733">
                  <c:v>1398.2825981881001</c:v>
                </c:pt>
                <c:pt idx="734">
                  <c:v>1397.3143536087</c:v>
                </c:pt>
                <c:pt idx="735">
                  <c:v>1397.6825986680999</c:v>
                </c:pt>
                <c:pt idx="736">
                  <c:v>1396.8120104041002</c:v>
                </c:pt>
                <c:pt idx="737">
                  <c:v>1386.8686631428611</c:v>
                </c:pt>
                <c:pt idx="738">
                  <c:v>1382.4323285699361</c:v>
                </c:pt>
                <c:pt idx="739">
                  <c:v>1381.0086776900437</c:v>
                </c:pt>
                <c:pt idx="740">
                  <c:v>1382.3589314946601</c:v>
                </c:pt>
                <c:pt idx="741">
                  <c:v>1383.4157905040411</c:v>
                </c:pt>
                <c:pt idx="742">
                  <c:v>1380.1454562618198</c:v>
                </c:pt>
                <c:pt idx="743">
                  <c:v>1382.0279554994411</c:v>
                </c:pt>
                <c:pt idx="744">
                  <c:v>1389.6492458444366</c:v>
                </c:pt>
                <c:pt idx="745">
                  <c:v>1389.3820177503001</c:v>
                </c:pt>
                <c:pt idx="746">
                  <c:v>1404.8381614468601</c:v>
                </c:pt>
                <c:pt idx="747">
                  <c:v>1390.9320068769998</c:v>
                </c:pt>
                <c:pt idx="748">
                  <c:v>1385.5598343019999</c:v>
                </c:pt>
                <c:pt idx="749">
                  <c:v>1379.5987419852001</c:v>
                </c:pt>
                <c:pt idx="750">
                  <c:v>1379.8261032311002</c:v>
                </c:pt>
                <c:pt idx="751">
                  <c:v>1374.7136362214999</c:v>
                </c:pt>
                <c:pt idx="752">
                  <c:v>1372.3478289244999</c:v>
                </c:pt>
                <c:pt idx="753">
                  <c:v>1363.8282567685001</c:v>
                </c:pt>
                <c:pt idx="754">
                  <c:v>1371.0365825995</c:v>
                </c:pt>
                <c:pt idx="755">
                  <c:v>1378.6773118639999</c:v>
                </c:pt>
                <c:pt idx="756">
                  <c:v>1366.9450600730001</c:v>
                </c:pt>
                <c:pt idx="757">
                  <c:v>1366.5677422052399</c:v>
                </c:pt>
                <c:pt idx="758">
                  <c:v>1363.7151763618401</c:v>
                </c:pt>
                <c:pt idx="759">
                  <c:v>1365.9533032384361</c:v>
                </c:pt>
                <c:pt idx="760">
                  <c:v>1367.9611442049998</c:v>
                </c:pt>
                <c:pt idx="761">
                  <c:v>1379.6127084494999</c:v>
                </c:pt>
                <c:pt idx="762">
                  <c:v>1387.8427009</c:v>
                </c:pt>
                <c:pt idx="763">
                  <c:v>1382.4549048953966</c:v>
                </c:pt>
                <c:pt idx="764">
                  <c:v>1382.2984609893999</c:v>
                </c:pt>
                <c:pt idx="765">
                  <c:v>1384.4490900674</c:v>
                </c:pt>
                <c:pt idx="766">
                  <c:v>1381.4317880483002</c:v>
                </c:pt>
                <c:pt idx="767">
                  <c:v>1390.3269379643002</c:v>
                </c:pt>
                <c:pt idx="768">
                  <c:v>1390.7982955476602</c:v>
                </c:pt>
                <c:pt idx="769">
                  <c:v>1395.3034122890963</c:v>
                </c:pt>
                <c:pt idx="770">
                  <c:v>1398.7910881923001</c:v>
                </c:pt>
                <c:pt idx="771">
                  <c:v>1399.6747855330998</c:v>
                </c:pt>
                <c:pt idx="772">
                  <c:v>1396.6504804686999</c:v>
                </c:pt>
                <c:pt idx="773">
                  <c:v>1396.3231392954153</c:v>
                </c:pt>
                <c:pt idx="774">
                  <c:v>1389.9753664019811</c:v>
                </c:pt>
                <c:pt idx="775">
                  <c:v>1388.3415152407001</c:v>
                </c:pt>
                <c:pt idx="776">
                  <c:v>1392.7416338587</c:v>
                </c:pt>
                <c:pt idx="777">
                  <c:v>1396.9893457742</c:v>
                </c:pt>
                <c:pt idx="778">
                  <c:v>1396.3412640196998</c:v>
                </c:pt>
                <c:pt idx="779">
                  <c:v>1396.5541415196953</c:v>
                </c:pt>
                <c:pt idx="780">
                  <c:v>1398.8347267817001</c:v>
                </c:pt>
                <c:pt idx="781">
                  <c:v>1404.6398479176999</c:v>
                </c:pt>
                <c:pt idx="782">
                  <c:v>1404.4318232017001</c:v>
                </c:pt>
                <c:pt idx="783">
                  <c:v>1401.4226452522</c:v>
                </c:pt>
                <c:pt idx="784">
                  <c:v>1403.6609792086999</c:v>
                </c:pt>
                <c:pt idx="785">
                  <c:v>1404.2611997087001</c:v>
                </c:pt>
                <c:pt idx="786">
                  <c:v>1402.6724033301998</c:v>
                </c:pt>
                <c:pt idx="787">
                  <c:v>1403.6565417202037</c:v>
                </c:pt>
                <c:pt idx="788">
                  <c:v>1403.2193244272</c:v>
                </c:pt>
                <c:pt idx="789">
                  <c:v>1397.9410983152</c:v>
                </c:pt>
                <c:pt idx="790">
                  <c:v>1398.6271684727001</c:v>
                </c:pt>
                <c:pt idx="791">
                  <c:v>1397.7314646448999</c:v>
                </c:pt>
                <c:pt idx="792">
                  <c:v>1399.2350060998999</c:v>
                </c:pt>
                <c:pt idx="793">
                  <c:v>1430.5830887323998</c:v>
                </c:pt>
                <c:pt idx="794">
                  <c:v>1423.2737931167001</c:v>
                </c:pt>
                <c:pt idx="795">
                  <c:v>1425.6148050169998</c:v>
                </c:pt>
                <c:pt idx="796">
                  <c:v>1424.7481088479999</c:v>
                </c:pt>
                <c:pt idx="797">
                  <c:v>1427.0122687738999</c:v>
                </c:pt>
                <c:pt idx="798">
                  <c:v>1430.5111280860999</c:v>
                </c:pt>
                <c:pt idx="799">
                  <c:v>1427.3386778118002</c:v>
                </c:pt>
                <c:pt idx="800">
                  <c:v>1424.4263004518</c:v>
                </c:pt>
                <c:pt idx="801">
                  <c:v>1424.41688022784</c:v>
                </c:pt>
                <c:pt idx="802">
                  <c:v>1431.0584325725763</c:v>
                </c:pt>
                <c:pt idx="803">
                  <c:v>1427.20000185858</c:v>
                </c:pt>
                <c:pt idx="804">
                  <c:v>1421.5782126594963</c:v>
                </c:pt>
                <c:pt idx="805">
                  <c:v>1423.0253138661001</c:v>
                </c:pt>
                <c:pt idx="806">
                  <c:v>1419.6056158306001</c:v>
                </c:pt>
                <c:pt idx="807">
                  <c:v>1420.1401223605999</c:v>
                </c:pt>
                <c:pt idx="808">
                  <c:v>1420.8100901800001</c:v>
                </c:pt>
                <c:pt idx="809">
                  <c:v>1427.0502038364998</c:v>
                </c:pt>
                <c:pt idx="810">
                  <c:v>1428.7675988685</c:v>
                </c:pt>
                <c:pt idx="811">
                  <c:v>1427.7613698059999</c:v>
                </c:pt>
                <c:pt idx="812">
                  <c:v>1429.8709102853156</c:v>
                </c:pt>
                <c:pt idx="813">
                  <c:v>1429.0830922292598</c:v>
                </c:pt>
                <c:pt idx="814">
                  <c:v>1428.58537802572</c:v>
                </c:pt>
                <c:pt idx="815">
                  <c:v>1442.5122190677998</c:v>
                </c:pt>
                <c:pt idx="816">
                  <c:v>1446.4904231747</c:v>
                </c:pt>
                <c:pt idx="817">
                  <c:v>1444.0749999323598</c:v>
                </c:pt>
                <c:pt idx="818">
                  <c:v>1439.2365065082001</c:v>
                </c:pt>
                <c:pt idx="819">
                  <c:v>1441.1371513812037</c:v>
                </c:pt>
                <c:pt idx="820">
                  <c:v>1442.7694076891</c:v>
                </c:pt>
                <c:pt idx="821">
                  <c:v>1441.2099747386001</c:v>
                </c:pt>
                <c:pt idx="822">
                  <c:v>1440.1211520360998</c:v>
                </c:pt>
                <c:pt idx="823">
                  <c:v>1455.6125697559</c:v>
                </c:pt>
                <c:pt idx="824">
                  <c:v>1460.8546201383958</c:v>
                </c:pt>
                <c:pt idx="825">
                  <c:v>1462.7141769414</c:v>
                </c:pt>
                <c:pt idx="826">
                  <c:v>1464.4533208783944</c:v>
                </c:pt>
                <c:pt idx="827">
                  <c:v>1466.4891280842</c:v>
                </c:pt>
                <c:pt idx="828">
                  <c:v>1468.4266814760047</c:v>
                </c:pt>
                <c:pt idx="829">
                  <c:v>1470.0111497685</c:v>
                </c:pt>
                <c:pt idx="830">
                  <c:v>1468.0422032964998</c:v>
                </c:pt>
                <c:pt idx="831">
                  <c:v>1462.4160341792001</c:v>
                </c:pt>
                <c:pt idx="832">
                  <c:v>1461.1651299146999</c:v>
                </c:pt>
                <c:pt idx="833">
                  <c:v>1459.2517567240011</c:v>
                </c:pt>
                <c:pt idx="834">
                  <c:v>1461.8826091339999</c:v>
                </c:pt>
                <c:pt idx="835">
                  <c:v>1458.9162477760001</c:v>
                </c:pt>
                <c:pt idx="836">
                  <c:v>1463.6293427159953</c:v>
                </c:pt>
                <c:pt idx="837">
                  <c:v>1463.7565054665051</c:v>
                </c:pt>
                <c:pt idx="838">
                  <c:v>1464.8983609089998</c:v>
                </c:pt>
                <c:pt idx="839">
                  <c:v>1464.6343470799936</c:v>
                </c:pt>
                <c:pt idx="840">
                  <c:v>1479.8911633789999</c:v>
                </c:pt>
                <c:pt idx="841">
                  <c:v>1479.4527813726011</c:v>
                </c:pt>
                <c:pt idx="842">
                  <c:v>1473.91923037076</c:v>
                </c:pt>
                <c:pt idx="843">
                  <c:v>1475.5529005507599</c:v>
                </c:pt>
                <c:pt idx="844">
                  <c:v>1492.34301416772</c:v>
                </c:pt>
                <c:pt idx="845">
                  <c:v>1490.8829310517199</c:v>
                </c:pt>
                <c:pt idx="846">
                  <c:v>1488.9465611924866</c:v>
                </c:pt>
                <c:pt idx="847">
                  <c:v>1484.4579671359811</c:v>
                </c:pt>
                <c:pt idx="848">
                  <c:v>1486.72916067898</c:v>
                </c:pt>
                <c:pt idx="849">
                  <c:v>1484.84590247188</c:v>
                </c:pt>
                <c:pt idx="850">
                  <c:v>1485.8395483268798</c:v>
                </c:pt>
                <c:pt idx="851">
                  <c:v>1486.65517712684</c:v>
                </c:pt>
                <c:pt idx="852">
                  <c:v>1484.8485080483399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</c:v>
                </c:pt>
              </c:strCache>
            </c:strRef>
          </c:tx>
          <c:cat>
            <c:numRef>
              <c:f>Лист1!$A$2:$A$854</c:f>
              <c:numCache>
                <c:formatCode>dd\-mmm\-yy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Лист1!$C$2:$C$854</c:f>
              <c:numCache>
                <c:formatCode>#,##0.0</c:formatCode>
                <c:ptCount val="853"/>
                <c:pt idx="0">
                  <c:v>9.730227499999998</c:v>
                </c:pt>
                <c:pt idx="1">
                  <c:v>9.7472424999999987</c:v>
                </c:pt>
                <c:pt idx="2">
                  <c:v>9.7493374999999993</c:v>
                </c:pt>
                <c:pt idx="3">
                  <c:v>9.7509724999999996</c:v>
                </c:pt>
                <c:pt idx="4">
                  <c:v>9.7489849999999993</c:v>
                </c:pt>
                <c:pt idx="5">
                  <c:v>9.7515850000000004</c:v>
                </c:pt>
                <c:pt idx="6">
                  <c:v>9.7593575000000001</c:v>
                </c:pt>
                <c:pt idx="7">
                  <c:v>9.7545950000000001</c:v>
                </c:pt>
                <c:pt idx="8">
                  <c:v>9.7592350000000003</c:v>
                </c:pt>
                <c:pt idx="9">
                  <c:v>9.7679199999999984</c:v>
                </c:pt>
                <c:pt idx="10">
                  <c:v>9.7638950000000015</c:v>
                </c:pt>
                <c:pt idx="11">
                  <c:v>9.7649549999999987</c:v>
                </c:pt>
                <c:pt idx="12">
                  <c:v>9.7706050000000015</c:v>
                </c:pt>
                <c:pt idx="13">
                  <c:v>9.7617470000000015</c:v>
                </c:pt>
                <c:pt idx="14">
                  <c:v>9.7621425000000048</c:v>
                </c:pt>
                <c:pt idx="15">
                  <c:v>9.7616925000000005</c:v>
                </c:pt>
                <c:pt idx="16">
                  <c:v>9.7597784999999995</c:v>
                </c:pt>
                <c:pt idx="17">
                  <c:v>9.7593534999999996</c:v>
                </c:pt>
                <c:pt idx="18">
                  <c:v>9.7734880000000004</c:v>
                </c:pt>
                <c:pt idx="19">
                  <c:v>9.7167550000000009</c:v>
                </c:pt>
                <c:pt idx="20">
                  <c:v>9.7329074999999996</c:v>
                </c:pt>
                <c:pt idx="21">
                  <c:v>9.7298774999999988</c:v>
                </c:pt>
                <c:pt idx="22">
                  <c:v>9.7547774999999994</c:v>
                </c:pt>
                <c:pt idx="23">
                  <c:v>9.7507350000000006</c:v>
                </c:pt>
                <c:pt idx="24">
                  <c:v>9.7478274999999979</c:v>
                </c:pt>
                <c:pt idx="25">
                  <c:v>9.7469124999999988</c:v>
                </c:pt>
                <c:pt idx="26">
                  <c:v>9.7509674999999998</c:v>
                </c:pt>
                <c:pt idx="27">
                  <c:v>9.7499724999999984</c:v>
                </c:pt>
                <c:pt idx="28">
                  <c:v>9.750115000000001</c:v>
                </c:pt>
                <c:pt idx="29">
                  <c:v>9.7442099999999972</c:v>
                </c:pt>
                <c:pt idx="30">
                  <c:v>9.7421649999999982</c:v>
                </c:pt>
                <c:pt idx="31">
                  <c:v>9.7436149999999984</c:v>
                </c:pt>
                <c:pt idx="32">
                  <c:v>9.7411549999999991</c:v>
                </c:pt>
                <c:pt idx="33">
                  <c:v>9.7300974999999994</c:v>
                </c:pt>
                <c:pt idx="34">
                  <c:v>9.7311974999999986</c:v>
                </c:pt>
                <c:pt idx="35">
                  <c:v>9.7443074999999979</c:v>
                </c:pt>
                <c:pt idx="36">
                  <c:v>9.7382174999999673</c:v>
                </c:pt>
                <c:pt idx="37">
                  <c:v>9.7368499999999987</c:v>
                </c:pt>
                <c:pt idx="38">
                  <c:v>9.7355150000000013</c:v>
                </c:pt>
                <c:pt idx="39">
                  <c:v>9.7283699999999929</c:v>
                </c:pt>
                <c:pt idx="40">
                  <c:v>9.7257975000000005</c:v>
                </c:pt>
                <c:pt idx="41">
                  <c:v>9.720347499999999</c:v>
                </c:pt>
                <c:pt idx="42">
                  <c:v>9.7277474999999995</c:v>
                </c:pt>
                <c:pt idx="43">
                  <c:v>9.7162574999999993</c:v>
                </c:pt>
                <c:pt idx="44">
                  <c:v>9.7184574999999995</c:v>
                </c:pt>
                <c:pt idx="45">
                  <c:v>9.711807499999999</c:v>
                </c:pt>
                <c:pt idx="46">
                  <c:v>9.7048074999999994</c:v>
                </c:pt>
                <c:pt idx="47">
                  <c:v>9.7079074999999992</c:v>
                </c:pt>
                <c:pt idx="48">
                  <c:v>9.7188624999999984</c:v>
                </c:pt>
                <c:pt idx="49">
                  <c:v>9.7061124999999997</c:v>
                </c:pt>
                <c:pt idx="50">
                  <c:v>9.7207024999999998</c:v>
                </c:pt>
                <c:pt idx="51">
                  <c:v>9.7189949999999996</c:v>
                </c:pt>
                <c:pt idx="52">
                  <c:v>9.7063499999999987</c:v>
                </c:pt>
                <c:pt idx="53">
                  <c:v>9.7044070000000016</c:v>
                </c:pt>
                <c:pt idx="54">
                  <c:v>9.7106320000000004</c:v>
                </c:pt>
                <c:pt idx="55">
                  <c:v>9.7159900000000015</c:v>
                </c:pt>
                <c:pt idx="56">
                  <c:v>9.7110699999999994</c:v>
                </c:pt>
                <c:pt idx="57">
                  <c:v>9.7134300000000007</c:v>
                </c:pt>
                <c:pt idx="58">
                  <c:v>9.7180549999999997</c:v>
                </c:pt>
                <c:pt idx="59">
                  <c:v>9.7155290000000001</c:v>
                </c:pt>
                <c:pt idx="60">
                  <c:v>9.7153425000000002</c:v>
                </c:pt>
                <c:pt idx="61">
                  <c:v>9.7153425000000002</c:v>
                </c:pt>
                <c:pt idx="62">
                  <c:v>9.7156100000000034</c:v>
                </c:pt>
                <c:pt idx="63">
                  <c:v>9.7051784999999988</c:v>
                </c:pt>
                <c:pt idx="64">
                  <c:v>9.7056684999999998</c:v>
                </c:pt>
                <c:pt idx="65">
                  <c:v>9.7090109999999985</c:v>
                </c:pt>
                <c:pt idx="66">
                  <c:v>9.7026890000000048</c:v>
                </c:pt>
                <c:pt idx="67">
                  <c:v>9.6978659999999994</c:v>
                </c:pt>
                <c:pt idx="68">
                  <c:v>9.6998160000000002</c:v>
                </c:pt>
                <c:pt idx="69">
                  <c:v>9.6964460000000248</c:v>
                </c:pt>
                <c:pt idx="70">
                  <c:v>9.6946209999999997</c:v>
                </c:pt>
                <c:pt idx="71">
                  <c:v>9.6904209999999988</c:v>
                </c:pt>
                <c:pt idx="72">
                  <c:v>9.6878209999999996</c:v>
                </c:pt>
                <c:pt idx="73">
                  <c:v>9.6931460000000005</c:v>
                </c:pt>
                <c:pt idx="74">
                  <c:v>9.742146</c:v>
                </c:pt>
                <c:pt idx="75">
                  <c:v>9.6922200000000007</c:v>
                </c:pt>
                <c:pt idx="76">
                  <c:v>9.6942199999999996</c:v>
                </c:pt>
                <c:pt idx="77">
                  <c:v>9.7047199999999982</c:v>
                </c:pt>
                <c:pt idx="78">
                  <c:v>9.69773</c:v>
                </c:pt>
                <c:pt idx="79">
                  <c:v>9.692475</c:v>
                </c:pt>
                <c:pt idx="80">
                  <c:v>9.6922249999999988</c:v>
                </c:pt>
                <c:pt idx="81">
                  <c:v>9.6875750000000007</c:v>
                </c:pt>
                <c:pt idx="82">
                  <c:v>9.6890850000000004</c:v>
                </c:pt>
                <c:pt idx="83">
                  <c:v>9.6858350000000026</c:v>
                </c:pt>
                <c:pt idx="84">
                  <c:v>9.6797850000000007</c:v>
                </c:pt>
                <c:pt idx="85">
                  <c:v>9.4771075000000007</c:v>
                </c:pt>
                <c:pt idx="86">
                  <c:v>9.4769100000000002</c:v>
                </c:pt>
                <c:pt idx="87">
                  <c:v>9.4813074999999998</c:v>
                </c:pt>
                <c:pt idx="88">
                  <c:v>9.4828575000000068</c:v>
                </c:pt>
                <c:pt idx="89">
                  <c:v>9.4815075000000046</c:v>
                </c:pt>
                <c:pt idx="90">
                  <c:v>9.4829775000000005</c:v>
                </c:pt>
                <c:pt idx="91">
                  <c:v>9.4807275000000004</c:v>
                </c:pt>
                <c:pt idx="92">
                  <c:v>9.4762200000000014</c:v>
                </c:pt>
                <c:pt idx="93">
                  <c:v>9.4708550000000002</c:v>
                </c:pt>
                <c:pt idx="94">
                  <c:v>9.4726750000000006</c:v>
                </c:pt>
                <c:pt idx="95">
                  <c:v>9.4690390000000306</c:v>
                </c:pt>
                <c:pt idx="96">
                  <c:v>9.4681639999999998</c:v>
                </c:pt>
                <c:pt idx="97">
                  <c:v>9.4688140000000001</c:v>
                </c:pt>
                <c:pt idx="98">
                  <c:v>9.468299</c:v>
                </c:pt>
                <c:pt idx="99">
                  <c:v>9.4736990000000247</c:v>
                </c:pt>
                <c:pt idx="100">
                  <c:v>9.471565</c:v>
                </c:pt>
                <c:pt idx="101">
                  <c:v>9.4674525000000305</c:v>
                </c:pt>
                <c:pt idx="102">
                  <c:v>9.4637700000000002</c:v>
                </c:pt>
                <c:pt idx="103">
                  <c:v>9.4557200000000048</c:v>
                </c:pt>
                <c:pt idx="104">
                  <c:v>9.4531200000000002</c:v>
                </c:pt>
                <c:pt idx="105">
                  <c:v>9.4500150000000005</c:v>
                </c:pt>
                <c:pt idx="106">
                  <c:v>9.4426760000000005</c:v>
                </c:pt>
                <c:pt idx="107">
                  <c:v>9.4407259999999997</c:v>
                </c:pt>
                <c:pt idx="108">
                  <c:v>9.4379299999999997</c:v>
                </c:pt>
                <c:pt idx="109">
                  <c:v>9.4421800000000005</c:v>
                </c:pt>
                <c:pt idx="110">
                  <c:v>9.4400890000000004</c:v>
                </c:pt>
                <c:pt idx="111">
                  <c:v>9.4333865000000028</c:v>
                </c:pt>
                <c:pt idx="112">
                  <c:v>9.4357490000000048</c:v>
                </c:pt>
                <c:pt idx="113">
                  <c:v>9.1852990000000005</c:v>
                </c:pt>
                <c:pt idx="114">
                  <c:v>9.1791165000000028</c:v>
                </c:pt>
                <c:pt idx="115">
                  <c:v>9.1799590000000002</c:v>
                </c:pt>
                <c:pt idx="116">
                  <c:v>9.1808325000000028</c:v>
                </c:pt>
                <c:pt idx="117">
                  <c:v>9.1773325000000003</c:v>
                </c:pt>
                <c:pt idx="118">
                  <c:v>9.1743379999999988</c:v>
                </c:pt>
                <c:pt idx="119">
                  <c:v>9.170672999999999</c:v>
                </c:pt>
                <c:pt idx="120">
                  <c:v>9.1679229999999983</c:v>
                </c:pt>
                <c:pt idx="121">
                  <c:v>9.1679229999999983</c:v>
                </c:pt>
                <c:pt idx="122">
                  <c:v>9.1625080000000008</c:v>
                </c:pt>
                <c:pt idx="123">
                  <c:v>9.1665080000000003</c:v>
                </c:pt>
                <c:pt idx="124">
                  <c:v>9.1653830000000003</c:v>
                </c:pt>
                <c:pt idx="125">
                  <c:v>9.1604980000000005</c:v>
                </c:pt>
                <c:pt idx="126">
                  <c:v>9.1630830000000003</c:v>
                </c:pt>
                <c:pt idx="127">
                  <c:v>9.1626830000000048</c:v>
                </c:pt>
                <c:pt idx="128">
                  <c:v>9.1591330000000006</c:v>
                </c:pt>
                <c:pt idx="129">
                  <c:v>9.1608330000000002</c:v>
                </c:pt>
                <c:pt idx="130">
                  <c:v>9.1614430000000002</c:v>
                </c:pt>
                <c:pt idx="131">
                  <c:v>8.7574330000000007</c:v>
                </c:pt>
                <c:pt idx="132">
                  <c:v>8.7634050000000006</c:v>
                </c:pt>
                <c:pt idx="133">
                  <c:v>8.7583599999999997</c:v>
                </c:pt>
                <c:pt idx="134">
                  <c:v>7.7541099999999945</c:v>
                </c:pt>
                <c:pt idx="135">
                  <c:v>7.7569799999999995</c:v>
                </c:pt>
                <c:pt idx="136">
                  <c:v>7.7625874999999853</c:v>
                </c:pt>
                <c:pt idx="137">
                  <c:v>7.7703049999999996</c:v>
                </c:pt>
                <c:pt idx="138">
                  <c:v>7.7589799999999975</c:v>
                </c:pt>
                <c:pt idx="139">
                  <c:v>7.7617900000000004</c:v>
                </c:pt>
                <c:pt idx="140">
                  <c:v>7.76844</c:v>
                </c:pt>
                <c:pt idx="141">
                  <c:v>7.7964074999999999</c:v>
                </c:pt>
                <c:pt idx="142">
                  <c:v>7.7746500000000003</c:v>
                </c:pt>
                <c:pt idx="143">
                  <c:v>7.7491899999999996</c:v>
                </c:pt>
                <c:pt idx="144">
                  <c:v>7.7777399999999997</c:v>
                </c:pt>
                <c:pt idx="145">
                  <c:v>7.7761500000000003</c:v>
                </c:pt>
                <c:pt idx="146">
                  <c:v>7.7759499999999999</c:v>
                </c:pt>
                <c:pt idx="147">
                  <c:v>7.7725749999999945</c:v>
                </c:pt>
                <c:pt idx="148">
                  <c:v>7.772475</c:v>
                </c:pt>
                <c:pt idx="149">
                  <c:v>7.7805749999999945</c:v>
                </c:pt>
                <c:pt idx="150">
                  <c:v>7.7780250000000004</c:v>
                </c:pt>
                <c:pt idx="151">
                  <c:v>7.7793800000000024</c:v>
                </c:pt>
                <c:pt idx="152">
                  <c:v>7.7675549999999758</c:v>
                </c:pt>
                <c:pt idx="153">
                  <c:v>7.76736</c:v>
                </c:pt>
                <c:pt idx="154">
                  <c:v>7.7747479999999998</c:v>
                </c:pt>
                <c:pt idx="155">
                  <c:v>7.7747479999999998</c:v>
                </c:pt>
                <c:pt idx="156">
                  <c:v>7.681438</c:v>
                </c:pt>
                <c:pt idx="157">
                  <c:v>7.6809430000000001</c:v>
                </c:pt>
                <c:pt idx="158">
                  <c:v>7.6803520000000001</c:v>
                </c:pt>
                <c:pt idx="159">
                  <c:v>7.6795090000000004</c:v>
                </c:pt>
                <c:pt idx="160">
                  <c:v>7.6820589999999864</c:v>
                </c:pt>
                <c:pt idx="161">
                  <c:v>7.6803139999999965</c:v>
                </c:pt>
                <c:pt idx="162">
                  <c:v>7.6795640000000001</c:v>
                </c:pt>
                <c:pt idx="163">
                  <c:v>9.9792540000000027</c:v>
                </c:pt>
                <c:pt idx="164">
                  <c:v>10.489701500000002</c:v>
                </c:pt>
                <c:pt idx="165">
                  <c:v>10.492366500000006</c:v>
                </c:pt>
                <c:pt idx="166">
                  <c:v>10.487230500000004</c:v>
                </c:pt>
                <c:pt idx="167">
                  <c:v>10.48214050000003</c:v>
                </c:pt>
                <c:pt idx="168">
                  <c:v>10.478083</c:v>
                </c:pt>
                <c:pt idx="169">
                  <c:v>10.478833</c:v>
                </c:pt>
                <c:pt idx="170">
                  <c:v>10.478087</c:v>
                </c:pt>
                <c:pt idx="171">
                  <c:v>10.473007000000004</c:v>
                </c:pt>
                <c:pt idx="172">
                  <c:v>10.480607000000004</c:v>
                </c:pt>
                <c:pt idx="173">
                  <c:v>10.478407000000002</c:v>
                </c:pt>
                <c:pt idx="174">
                  <c:v>10.483827</c:v>
                </c:pt>
                <c:pt idx="175">
                  <c:v>10.497195</c:v>
                </c:pt>
                <c:pt idx="176">
                  <c:v>10.472760000000006</c:v>
                </c:pt>
                <c:pt idx="177">
                  <c:v>10.939508</c:v>
                </c:pt>
                <c:pt idx="178">
                  <c:v>10.936037500000024</c:v>
                </c:pt>
                <c:pt idx="179">
                  <c:v>10.929537500000034</c:v>
                </c:pt>
                <c:pt idx="180">
                  <c:v>10.9310075</c:v>
                </c:pt>
                <c:pt idx="181">
                  <c:v>10.9305675</c:v>
                </c:pt>
                <c:pt idx="182">
                  <c:v>10.9403975</c:v>
                </c:pt>
                <c:pt idx="183">
                  <c:v>10.930887500000004</c:v>
                </c:pt>
                <c:pt idx="184">
                  <c:v>10.94278250000003</c:v>
                </c:pt>
                <c:pt idx="185">
                  <c:v>10.939007500000002</c:v>
                </c:pt>
                <c:pt idx="186">
                  <c:v>10.933131000000001</c:v>
                </c:pt>
                <c:pt idx="187">
                  <c:v>10.931445</c:v>
                </c:pt>
                <c:pt idx="188">
                  <c:v>11.237387500000001</c:v>
                </c:pt>
                <c:pt idx="189">
                  <c:v>11.236364999999999</c:v>
                </c:pt>
                <c:pt idx="190">
                  <c:v>11.226535</c:v>
                </c:pt>
                <c:pt idx="191">
                  <c:v>11.228404999999999</c:v>
                </c:pt>
                <c:pt idx="192">
                  <c:v>11.03041</c:v>
                </c:pt>
                <c:pt idx="193">
                  <c:v>11.031477499999999</c:v>
                </c:pt>
                <c:pt idx="194">
                  <c:v>11.033027499999999</c:v>
                </c:pt>
                <c:pt idx="195">
                  <c:v>11.030303499999999</c:v>
                </c:pt>
                <c:pt idx="196">
                  <c:v>11.0315025</c:v>
                </c:pt>
                <c:pt idx="197">
                  <c:v>11.0334225</c:v>
                </c:pt>
                <c:pt idx="198">
                  <c:v>11.0370325</c:v>
                </c:pt>
                <c:pt idx="199">
                  <c:v>11.033537500000024</c:v>
                </c:pt>
                <c:pt idx="200">
                  <c:v>11.0420575</c:v>
                </c:pt>
                <c:pt idx="201">
                  <c:v>11.0375725</c:v>
                </c:pt>
                <c:pt idx="202">
                  <c:v>11.0374125</c:v>
                </c:pt>
                <c:pt idx="203">
                  <c:v>11.021212500000001</c:v>
                </c:pt>
                <c:pt idx="204">
                  <c:v>10.396135000000006</c:v>
                </c:pt>
                <c:pt idx="205">
                  <c:v>10.39401</c:v>
                </c:pt>
                <c:pt idx="206">
                  <c:v>10.386176000000004</c:v>
                </c:pt>
                <c:pt idx="207">
                  <c:v>10.407991000000001</c:v>
                </c:pt>
                <c:pt idx="208">
                  <c:v>10.390341000000001</c:v>
                </c:pt>
                <c:pt idx="209">
                  <c:v>10.3862135</c:v>
                </c:pt>
                <c:pt idx="210">
                  <c:v>10.379863500000004</c:v>
                </c:pt>
                <c:pt idx="211">
                  <c:v>10.4068635</c:v>
                </c:pt>
                <c:pt idx="212">
                  <c:v>10.3990735</c:v>
                </c:pt>
                <c:pt idx="213">
                  <c:v>10.385589000000049</c:v>
                </c:pt>
                <c:pt idx="214">
                  <c:v>10.682899000000004</c:v>
                </c:pt>
                <c:pt idx="215">
                  <c:v>10.677056500000004</c:v>
                </c:pt>
                <c:pt idx="216">
                  <c:v>10.682466500000034</c:v>
                </c:pt>
                <c:pt idx="217">
                  <c:v>10.67946650000003</c:v>
                </c:pt>
                <c:pt idx="218">
                  <c:v>10.978811500000001</c:v>
                </c:pt>
                <c:pt idx="219">
                  <c:v>10.96428650000003</c:v>
                </c:pt>
                <c:pt idx="220">
                  <c:v>10.967736500000045</c:v>
                </c:pt>
                <c:pt idx="221">
                  <c:v>10.96728650000003</c:v>
                </c:pt>
                <c:pt idx="222">
                  <c:v>10.968221499999999</c:v>
                </c:pt>
                <c:pt idx="223">
                  <c:v>10.969809000000026</c:v>
                </c:pt>
                <c:pt idx="224">
                  <c:v>10.972859000000026</c:v>
                </c:pt>
                <c:pt idx="225">
                  <c:v>10.998986500000004</c:v>
                </c:pt>
                <c:pt idx="226">
                  <c:v>10.97228400000003</c:v>
                </c:pt>
                <c:pt idx="227">
                  <c:v>10.957691500000006</c:v>
                </c:pt>
                <c:pt idx="228">
                  <c:v>10.956521500000004</c:v>
                </c:pt>
                <c:pt idx="229">
                  <c:v>10.955031500000036</c:v>
                </c:pt>
                <c:pt idx="230">
                  <c:v>10.976271499999999</c:v>
                </c:pt>
                <c:pt idx="231">
                  <c:v>10.992829</c:v>
                </c:pt>
                <c:pt idx="232">
                  <c:v>9.4820190000000046</c:v>
                </c:pt>
                <c:pt idx="233">
                  <c:v>9.4596000000000267</c:v>
                </c:pt>
                <c:pt idx="234">
                  <c:v>9.4724550000000267</c:v>
                </c:pt>
                <c:pt idx="235">
                  <c:v>9.507555</c:v>
                </c:pt>
                <c:pt idx="236">
                  <c:v>9.4582550000000012</c:v>
                </c:pt>
                <c:pt idx="237">
                  <c:v>9.2689649999999997</c:v>
                </c:pt>
                <c:pt idx="238">
                  <c:v>9.542605</c:v>
                </c:pt>
                <c:pt idx="239">
                  <c:v>9.5667250000000035</c:v>
                </c:pt>
                <c:pt idx="240">
                  <c:v>9.5602850000000004</c:v>
                </c:pt>
                <c:pt idx="241">
                  <c:v>10.49869</c:v>
                </c:pt>
                <c:pt idx="242">
                  <c:v>10.496360000000001</c:v>
                </c:pt>
                <c:pt idx="243">
                  <c:v>10.50769</c:v>
                </c:pt>
                <c:pt idx="244">
                  <c:v>12.026950999999999</c:v>
                </c:pt>
                <c:pt idx="245">
                  <c:v>12.528650999999998</c:v>
                </c:pt>
                <c:pt idx="246">
                  <c:v>12.546551000000001</c:v>
                </c:pt>
                <c:pt idx="247">
                  <c:v>12.555751000000004</c:v>
                </c:pt>
                <c:pt idx="248">
                  <c:v>12.599770999999999</c:v>
                </c:pt>
                <c:pt idx="249">
                  <c:v>12.595171000000001</c:v>
                </c:pt>
                <c:pt idx="250">
                  <c:v>12.576276</c:v>
                </c:pt>
                <c:pt idx="251">
                  <c:v>12.539706000000002</c:v>
                </c:pt>
                <c:pt idx="252">
                  <c:v>12.564016000000002</c:v>
                </c:pt>
                <c:pt idx="253">
                  <c:v>12.556446000000046</c:v>
                </c:pt>
                <c:pt idx="254">
                  <c:v>12.554916</c:v>
                </c:pt>
                <c:pt idx="255">
                  <c:v>12.550736000000038</c:v>
                </c:pt>
                <c:pt idx="256">
                  <c:v>12.518186</c:v>
                </c:pt>
                <c:pt idx="257">
                  <c:v>12.531929999999999</c:v>
                </c:pt>
                <c:pt idx="258">
                  <c:v>12.530010000000001</c:v>
                </c:pt>
                <c:pt idx="259">
                  <c:v>12.530250000000001</c:v>
                </c:pt>
                <c:pt idx="260">
                  <c:v>12.515165</c:v>
                </c:pt>
                <c:pt idx="261">
                  <c:v>12.51741</c:v>
                </c:pt>
                <c:pt idx="262">
                  <c:v>12.513369999999998</c:v>
                </c:pt>
                <c:pt idx="263">
                  <c:v>12.51615</c:v>
                </c:pt>
                <c:pt idx="264">
                  <c:v>12.512985</c:v>
                </c:pt>
                <c:pt idx="265">
                  <c:v>12.511074999999998</c:v>
                </c:pt>
                <c:pt idx="266">
                  <c:v>12.515475</c:v>
                </c:pt>
                <c:pt idx="267">
                  <c:v>12.525175000000001</c:v>
                </c:pt>
                <c:pt idx="268">
                  <c:v>12.52313</c:v>
                </c:pt>
                <c:pt idx="269">
                  <c:v>12.518050000000001</c:v>
                </c:pt>
                <c:pt idx="270">
                  <c:v>12.521040000000001</c:v>
                </c:pt>
                <c:pt idx="271">
                  <c:v>12.690269999999998</c:v>
                </c:pt>
                <c:pt idx="272">
                  <c:v>12.691719999999998</c:v>
                </c:pt>
                <c:pt idx="273">
                  <c:v>12.69265</c:v>
                </c:pt>
                <c:pt idx="274">
                  <c:v>12.691280000000001</c:v>
                </c:pt>
                <c:pt idx="275">
                  <c:v>12.678790000000001</c:v>
                </c:pt>
                <c:pt idx="276">
                  <c:v>12.68055</c:v>
                </c:pt>
                <c:pt idx="277">
                  <c:v>12.688000000000001</c:v>
                </c:pt>
                <c:pt idx="278">
                  <c:v>13.055245000000006</c:v>
                </c:pt>
                <c:pt idx="279">
                  <c:v>13.050295</c:v>
                </c:pt>
                <c:pt idx="280">
                  <c:v>13.053945000000002</c:v>
                </c:pt>
                <c:pt idx="281">
                  <c:v>13.054865000000001</c:v>
                </c:pt>
                <c:pt idx="282">
                  <c:v>13.057505000000004</c:v>
                </c:pt>
                <c:pt idx="283">
                  <c:v>13.055715000000006</c:v>
                </c:pt>
                <c:pt idx="284">
                  <c:v>13.052965</c:v>
                </c:pt>
                <c:pt idx="285">
                  <c:v>13.047304999999998</c:v>
                </c:pt>
                <c:pt idx="286">
                  <c:v>13.039390000000001</c:v>
                </c:pt>
                <c:pt idx="287">
                  <c:v>13.03843</c:v>
                </c:pt>
                <c:pt idx="288">
                  <c:v>13.042435000000006</c:v>
                </c:pt>
                <c:pt idx="289">
                  <c:v>13.037835000000001</c:v>
                </c:pt>
                <c:pt idx="290">
                  <c:v>13.046135</c:v>
                </c:pt>
                <c:pt idx="291">
                  <c:v>13.029350000000001</c:v>
                </c:pt>
                <c:pt idx="292">
                  <c:v>13.0396</c:v>
                </c:pt>
                <c:pt idx="293">
                  <c:v>13.00925</c:v>
                </c:pt>
                <c:pt idx="294">
                  <c:v>13.03055</c:v>
                </c:pt>
                <c:pt idx="295">
                  <c:v>13.061450000000002</c:v>
                </c:pt>
                <c:pt idx="296">
                  <c:v>13.0276</c:v>
                </c:pt>
                <c:pt idx="297">
                  <c:v>13.041749999999999</c:v>
                </c:pt>
                <c:pt idx="298">
                  <c:v>13.031000000000001</c:v>
                </c:pt>
                <c:pt idx="299">
                  <c:v>13.037059999999999</c:v>
                </c:pt>
                <c:pt idx="300">
                  <c:v>13.023010000000001</c:v>
                </c:pt>
                <c:pt idx="301">
                  <c:v>13.040949999999999</c:v>
                </c:pt>
                <c:pt idx="302">
                  <c:v>13.02178</c:v>
                </c:pt>
                <c:pt idx="303">
                  <c:v>13.028379999999999</c:v>
                </c:pt>
                <c:pt idx="304">
                  <c:v>13.035630000000006</c:v>
                </c:pt>
                <c:pt idx="305">
                  <c:v>13.050280000000004</c:v>
                </c:pt>
                <c:pt idx="306">
                  <c:v>13.047879999999999</c:v>
                </c:pt>
                <c:pt idx="307">
                  <c:v>13.05903000000003</c:v>
                </c:pt>
                <c:pt idx="308">
                  <c:v>13.05456</c:v>
                </c:pt>
                <c:pt idx="309">
                  <c:v>13.06381</c:v>
                </c:pt>
                <c:pt idx="310">
                  <c:v>13.06105</c:v>
                </c:pt>
                <c:pt idx="311">
                  <c:v>13.05494</c:v>
                </c:pt>
                <c:pt idx="312">
                  <c:v>13.043475000000001</c:v>
                </c:pt>
                <c:pt idx="313">
                  <c:v>12.048334999999998</c:v>
                </c:pt>
                <c:pt idx="314">
                  <c:v>12.040850000000001</c:v>
                </c:pt>
                <c:pt idx="315">
                  <c:v>12.037249999999998</c:v>
                </c:pt>
                <c:pt idx="316">
                  <c:v>12.05982</c:v>
                </c:pt>
                <c:pt idx="317">
                  <c:v>12.055820000000002</c:v>
                </c:pt>
                <c:pt idx="318">
                  <c:v>12.05457</c:v>
                </c:pt>
                <c:pt idx="319">
                  <c:v>12.060270000000001</c:v>
                </c:pt>
                <c:pt idx="320">
                  <c:v>12.0541</c:v>
                </c:pt>
                <c:pt idx="321">
                  <c:v>12.05752</c:v>
                </c:pt>
                <c:pt idx="322">
                  <c:v>12.059645000000026</c:v>
                </c:pt>
                <c:pt idx="323">
                  <c:v>12.064105</c:v>
                </c:pt>
                <c:pt idx="324">
                  <c:v>12.054195</c:v>
                </c:pt>
                <c:pt idx="325">
                  <c:v>12.050090000000004</c:v>
                </c:pt>
                <c:pt idx="326">
                  <c:v>12.049169999999998</c:v>
                </c:pt>
                <c:pt idx="327">
                  <c:v>12.0456</c:v>
                </c:pt>
                <c:pt idx="328">
                  <c:v>11.84525</c:v>
                </c:pt>
                <c:pt idx="329">
                  <c:v>11.84572</c:v>
                </c:pt>
                <c:pt idx="330">
                  <c:v>11.849590000000006</c:v>
                </c:pt>
                <c:pt idx="331">
                  <c:v>11.838805000000001</c:v>
                </c:pt>
                <c:pt idx="332">
                  <c:v>11.838635</c:v>
                </c:pt>
                <c:pt idx="333">
                  <c:v>11.851245</c:v>
                </c:pt>
                <c:pt idx="334">
                  <c:v>11.851665000000002</c:v>
                </c:pt>
                <c:pt idx="335">
                  <c:v>11.853375</c:v>
                </c:pt>
                <c:pt idx="336">
                  <c:v>11.849545000000004</c:v>
                </c:pt>
                <c:pt idx="337">
                  <c:v>11.853395000000004</c:v>
                </c:pt>
                <c:pt idx="338">
                  <c:v>11.853915000000002</c:v>
                </c:pt>
                <c:pt idx="339">
                  <c:v>11.850765000000004</c:v>
                </c:pt>
                <c:pt idx="340">
                  <c:v>11.847264999999998</c:v>
                </c:pt>
                <c:pt idx="341">
                  <c:v>11.848914999999998</c:v>
                </c:pt>
                <c:pt idx="342">
                  <c:v>11.848674999999998</c:v>
                </c:pt>
                <c:pt idx="343">
                  <c:v>12.350425000000024</c:v>
                </c:pt>
                <c:pt idx="344">
                  <c:v>12.36589500000003</c:v>
                </c:pt>
                <c:pt idx="345">
                  <c:v>12.37584500000003</c:v>
                </c:pt>
                <c:pt idx="346">
                  <c:v>12.373255</c:v>
                </c:pt>
                <c:pt idx="347">
                  <c:v>12.369490000000042</c:v>
                </c:pt>
                <c:pt idx="348">
                  <c:v>12.365630000000049</c:v>
                </c:pt>
                <c:pt idx="349">
                  <c:v>12.363955000000002</c:v>
                </c:pt>
                <c:pt idx="350">
                  <c:v>12.677555</c:v>
                </c:pt>
                <c:pt idx="351">
                  <c:v>12.670305000000001</c:v>
                </c:pt>
                <c:pt idx="352">
                  <c:v>12.670555</c:v>
                </c:pt>
                <c:pt idx="353">
                  <c:v>12.665555000000024</c:v>
                </c:pt>
                <c:pt idx="354">
                  <c:v>12.680120000000001</c:v>
                </c:pt>
                <c:pt idx="355">
                  <c:v>12.68543000000003</c:v>
                </c:pt>
                <c:pt idx="356">
                  <c:v>12.679155</c:v>
                </c:pt>
                <c:pt idx="357">
                  <c:v>12.676975000000001</c:v>
                </c:pt>
                <c:pt idx="358">
                  <c:v>12.676975000000001</c:v>
                </c:pt>
                <c:pt idx="359">
                  <c:v>12.679365000000001</c:v>
                </c:pt>
                <c:pt idx="360">
                  <c:v>12.708369999999997</c:v>
                </c:pt>
                <c:pt idx="361">
                  <c:v>12.706660000000001</c:v>
                </c:pt>
                <c:pt idx="362">
                  <c:v>12.707800000000001</c:v>
                </c:pt>
                <c:pt idx="363">
                  <c:v>12.70049</c:v>
                </c:pt>
                <c:pt idx="364">
                  <c:v>12.712945000000001</c:v>
                </c:pt>
                <c:pt idx="365">
                  <c:v>12.700895000000001</c:v>
                </c:pt>
                <c:pt idx="366">
                  <c:v>12.681109999999999</c:v>
                </c:pt>
                <c:pt idx="367">
                  <c:v>12.68665</c:v>
                </c:pt>
                <c:pt idx="368">
                  <c:v>12.668240000000001</c:v>
                </c:pt>
                <c:pt idx="369">
                  <c:v>12.671720000000001</c:v>
                </c:pt>
                <c:pt idx="370">
                  <c:v>12.66075</c:v>
                </c:pt>
                <c:pt idx="371">
                  <c:v>12.66708</c:v>
                </c:pt>
                <c:pt idx="372">
                  <c:v>12.67216</c:v>
                </c:pt>
                <c:pt idx="373">
                  <c:v>12.672305</c:v>
                </c:pt>
                <c:pt idx="374">
                  <c:v>12.669385</c:v>
                </c:pt>
                <c:pt idx="375">
                  <c:v>12.670685000000002</c:v>
                </c:pt>
                <c:pt idx="376">
                  <c:v>12.66915</c:v>
                </c:pt>
                <c:pt idx="377">
                  <c:v>12.662835000000022</c:v>
                </c:pt>
                <c:pt idx="378">
                  <c:v>12.669785000000006</c:v>
                </c:pt>
                <c:pt idx="379">
                  <c:v>12.67001</c:v>
                </c:pt>
                <c:pt idx="380">
                  <c:v>12.670970000000001</c:v>
                </c:pt>
                <c:pt idx="381">
                  <c:v>12.673845</c:v>
                </c:pt>
                <c:pt idx="382">
                  <c:v>12.67742</c:v>
                </c:pt>
                <c:pt idx="383">
                  <c:v>12.675055</c:v>
                </c:pt>
                <c:pt idx="384">
                  <c:v>12.925130000000006</c:v>
                </c:pt>
                <c:pt idx="385">
                  <c:v>12.926355000000001</c:v>
                </c:pt>
                <c:pt idx="386">
                  <c:v>12.917945</c:v>
                </c:pt>
                <c:pt idx="387">
                  <c:v>12.954470000000002</c:v>
                </c:pt>
                <c:pt idx="388">
                  <c:v>12.955770000000006</c:v>
                </c:pt>
                <c:pt idx="389">
                  <c:v>12.96176</c:v>
                </c:pt>
                <c:pt idx="390">
                  <c:v>12.945405000000004</c:v>
                </c:pt>
                <c:pt idx="391">
                  <c:v>12.964220000000001</c:v>
                </c:pt>
                <c:pt idx="392">
                  <c:v>12.964440000000026</c:v>
                </c:pt>
                <c:pt idx="393">
                  <c:v>12.959685000000034</c:v>
                </c:pt>
                <c:pt idx="394">
                  <c:v>12.96443500000003</c:v>
                </c:pt>
                <c:pt idx="395">
                  <c:v>12.959745000000026</c:v>
                </c:pt>
                <c:pt idx="396">
                  <c:v>12.956995000000004</c:v>
                </c:pt>
                <c:pt idx="397">
                  <c:v>12.949250000000001</c:v>
                </c:pt>
                <c:pt idx="398">
                  <c:v>12.949200000000001</c:v>
                </c:pt>
                <c:pt idx="399">
                  <c:v>12.94969</c:v>
                </c:pt>
                <c:pt idx="400">
                  <c:v>12.94969</c:v>
                </c:pt>
                <c:pt idx="401">
                  <c:v>12.948500000000001</c:v>
                </c:pt>
                <c:pt idx="402">
                  <c:v>12.9475</c:v>
                </c:pt>
                <c:pt idx="403">
                  <c:v>12.915515000000006</c:v>
                </c:pt>
                <c:pt idx="404">
                  <c:v>12.894965000000001</c:v>
                </c:pt>
                <c:pt idx="405">
                  <c:v>12.900945</c:v>
                </c:pt>
                <c:pt idx="406">
                  <c:v>12.900945</c:v>
                </c:pt>
                <c:pt idx="407">
                  <c:v>12.862395000000006</c:v>
                </c:pt>
                <c:pt idx="408">
                  <c:v>12.854795000000006</c:v>
                </c:pt>
                <c:pt idx="409">
                  <c:v>12.845195</c:v>
                </c:pt>
                <c:pt idx="410">
                  <c:v>12.830645000000002</c:v>
                </c:pt>
                <c:pt idx="411">
                  <c:v>12.817805</c:v>
                </c:pt>
                <c:pt idx="412">
                  <c:v>12.815855000000004</c:v>
                </c:pt>
                <c:pt idx="413">
                  <c:v>12.81019</c:v>
                </c:pt>
                <c:pt idx="414">
                  <c:v>12.819823</c:v>
                </c:pt>
                <c:pt idx="415">
                  <c:v>13.119663000000001</c:v>
                </c:pt>
                <c:pt idx="416">
                  <c:v>13.089775000000001</c:v>
                </c:pt>
                <c:pt idx="417">
                  <c:v>13.088724999999998</c:v>
                </c:pt>
                <c:pt idx="418">
                  <c:v>13.089725</c:v>
                </c:pt>
                <c:pt idx="419">
                  <c:v>13.089725</c:v>
                </c:pt>
                <c:pt idx="420">
                  <c:v>13.083975000000001</c:v>
                </c:pt>
                <c:pt idx="421">
                  <c:v>13.078224999999998</c:v>
                </c:pt>
                <c:pt idx="422">
                  <c:v>13.076075000000001</c:v>
                </c:pt>
                <c:pt idx="423">
                  <c:v>13.068535000000002</c:v>
                </c:pt>
                <c:pt idx="424">
                  <c:v>13.08076</c:v>
                </c:pt>
                <c:pt idx="425">
                  <c:v>13.0947</c:v>
                </c:pt>
                <c:pt idx="426">
                  <c:v>13.091850000000001</c:v>
                </c:pt>
                <c:pt idx="427">
                  <c:v>13.06195</c:v>
                </c:pt>
                <c:pt idx="428">
                  <c:v>13.060985000000002</c:v>
                </c:pt>
                <c:pt idx="429">
                  <c:v>13.049114999999999</c:v>
                </c:pt>
                <c:pt idx="430">
                  <c:v>13.03314</c:v>
                </c:pt>
                <c:pt idx="431">
                  <c:v>13.048130999999998</c:v>
                </c:pt>
                <c:pt idx="432">
                  <c:v>13.010571000000001</c:v>
                </c:pt>
                <c:pt idx="433">
                  <c:v>13.001875999999999</c:v>
                </c:pt>
                <c:pt idx="434">
                  <c:v>13.006375999999999</c:v>
                </c:pt>
                <c:pt idx="435">
                  <c:v>13.012220999999998</c:v>
                </c:pt>
                <c:pt idx="436">
                  <c:v>13.014170999999999</c:v>
                </c:pt>
                <c:pt idx="437">
                  <c:v>13.023320999999999</c:v>
                </c:pt>
                <c:pt idx="438">
                  <c:v>13.039340999999999</c:v>
                </c:pt>
                <c:pt idx="439">
                  <c:v>13.024890999999998</c:v>
                </c:pt>
                <c:pt idx="440">
                  <c:v>13.035391000000001</c:v>
                </c:pt>
                <c:pt idx="441">
                  <c:v>13.053196000000026</c:v>
                </c:pt>
                <c:pt idx="442">
                  <c:v>13.06534600000003</c:v>
                </c:pt>
                <c:pt idx="443">
                  <c:v>13.067296000000002</c:v>
                </c:pt>
                <c:pt idx="444">
                  <c:v>13.07974600000003</c:v>
                </c:pt>
                <c:pt idx="445">
                  <c:v>13.083276</c:v>
                </c:pt>
                <c:pt idx="446">
                  <c:v>13.097706000000002</c:v>
                </c:pt>
                <c:pt idx="447">
                  <c:v>13.089666000000006</c:v>
                </c:pt>
                <c:pt idx="448">
                  <c:v>13.076876</c:v>
                </c:pt>
                <c:pt idx="449">
                  <c:v>13.076045000000002</c:v>
                </c:pt>
                <c:pt idx="450">
                  <c:v>13.074425</c:v>
                </c:pt>
                <c:pt idx="451">
                  <c:v>13.083725000000001</c:v>
                </c:pt>
                <c:pt idx="452">
                  <c:v>13.087475</c:v>
                </c:pt>
                <c:pt idx="453">
                  <c:v>13.086725000000001</c:v>
                </c:pt>
                <c:pt idx="454">
                  <c:v>13.089830000000006</c:v>
                </c:pt>
                <c:pt idx="455">
                  <c:v>13.090935</c:v>
                </c:pt>
                <c:pt idx="456">
                  <c:v>13.107055000000001</c:v>
                </c:pt>
                <c:pt idx="457">
                  <c:v>13.099755</c:v>
                </c:pt>
                <c:pt idx="458">
                  <c:v>13.099825000000001</c:v>
                </c:pt>
                <c:pt idx="459">
                  <c:v>13.096855</c:v>
                </c:pt>
                <c:pt idx="460">
                  <c:v>13.074274999999998</c:v>
                </c:pt>
                <c:pt idx="461">
                  <c:v>13.076235</c:v>
                </c:pt>
                <c:pt idx="462">
                  <c:v>13.081905000000001</c:v>
                </c:pt>
                <c:pt idx="463">
                  <c:v>13.088979999999999</c:v>
                </c:pt>
                <c:pt idx="464">
                  <c:v>13.082850000000002</c:v>
                </c:pt>
                <c:pt idx="465">
                  <c:v>13.08459</c:v>
                </c:pt>
                <c:pt idx="466">
                  <c:v>13.08324</c:v>
                </c:pt>
                <c:pt idx="467">
                  <c:v>13.067540000000006</c:v>
                </c:pt>
                <c:pt idx="468">
                  <c:v>13.055800000000024</c:v>
                </c:pt>
                <c:pt idx="469">
                  <c:v>12.983275000000001</c:v>
                </c:pt>
                <c:pt idx="470">
                  <c:v>12.837405</c:v>
                </c:pt>
                <c:pt idx="471">
                  <c:v>12.847620000000001</c:v>
                </c:pt>
                <c:pt idx="472">
                  <c:v>12.838645</c:v>
                </c:pt>
                <c:pt idx="473">
                  <c:v>12.836065</c:v>
                </c:pt>
                <c:pt idx="474">
                  <c:v>12.834935</c:v>
                </c:pt>
                <c:pt idx="475">
                  <c:v>12.824272499999999</c:v>
                </c:pt>
                <c:pt idx="476">
                  <c:v>12.828397499999999</c:v>
                </c:pt>
                <c:pt idx="477">
                  <c:v>12.8832225</c:v>
                </c:pt>
                <c:pt idx="478">
                  <c:v>12.870532500000049</c:v>
                </c:pt>
                <c:pt idx="479">
                  <c:v>12.874432500000045</c:v>
                </c:pt>
                <c:pt idx="480">
                  <c:v>12.872882500000046</c:v>
                </c:pt>
                <c:pt idx="481">
                  <c:v>12.884295</c:v>
                </c:pt>
                <c:pt idx="482">
                  <c:v>12.890675</c:v>
                </c:pt>
                <c:pt idx="483">
                  <c:v>12.878025000000001</c:v>
                </c:pt>
                <c:pt idx="484">
                  <c:v>12.879150000000006</c:v>
                </c:pt>
                <c:pt idx="485">
                  <c:v>12.879700000000026</c:v>
                </c:pt>
                <c:pt idx="486">
                  <c:v>12.887410000000004</c:v>
                </c:pt>
                <c:pt idx="487">
                  <c:v>12.882810000000006</c:v>
                </c:pt>
                <c:pt idx="488">
                  <c:v>12.877510000000004</c:v>
                </c:pt>
                <c:pt idx="489">
                  <c:v>12.882890000000026</c:v>
                </c:pt>
                <c:pt idx="490">
                  <c:v>13.168995000000001</c:v>
                </c:pt>
                <c:pt idx="491">
                  <c:v>14.673445000000006</c:v>
                </c:pt>
                <c:pt idx="492">
                  <c:v>14.661895000000001</c:v>
                </c:pt>
                <c:pt idx="493">
                  <c:v>14.642174999999998</c:v>
                </c:pt>
                <c:pt idx="494">
                  <c:v>14.657435000000024</c:v>
                </c:pt>
                <c:pt idx="495">
                  <c:v>14.674939500000002</c:v>
                </c:pt>
                <c:pt idx="496">
                  <c:v>14.748751999999998</c:v>
                </c:pt>
                <c:pt idx="497">
                  <c:v>14.734801999999998</c:v>
                </c:pt>
                <c:pt idx="498">
                  <c:v>14.737311999999998</c:v>
                </c:pt>
                <c:pt idx="499">
                  <c:v>14.739342000000001</c:v>
                </c:pt>
                <c:pt idx="500">
                  <c:v>14.859117000000024</c:v>
                </c:pt>
                <c:pt idx="501">
                  <c:v>14.896072</c:v>
                </c:pt>
                <c:pt idx="502">
                  <c:v>14.892657000000026</c:v>
                </c:pt>
                <c:pt idx="503">
                  <c:v>14.891907</c:v>
                </c:pt>
                <c:pt idx="504">
                  <c:v>14.891957</c:v>
                </c:pt>
                <c:pt idx="505">
                  <c:v>14.877607000000006</c:v>
                </c:pt>
                <c:pt idx="506">
                  <c:v>14.86960700000003</c:v>
                </c:pt>
                <c:pt idx="507">
                  <c:v>14.870275000000001</c:v>
                </c:pt>
                <c:pt idx="508">
                  <c:v>14.871725</c:v>
                </c:pt>
                <c:pt idx="509">
                  <c:v>15.020354999999999</c:v>
                </c:pt>
                <c:pt idx="510">
                  <c:v>15.01613</c:v>
                </c:pt>
                <c:pt idx="511">
                  <c:v>15.00061</c:v>
                </c:pt>
                <c:pt idx="512">
                  <c:v>14.997355000000001</c:v>
                </c:pt>
                <c:pt idx="513">
                  <c:v>14.997935</c:v>
                </c:pt>
                <c:pt idx="514">
                  <c:v>15.005105</c:v>
                </c:pt>
                <c:pt idx="515">
                  <c:v>15.003805</c:v>
                </c:pt>
                <c:pt idx="516">
                  <c:v>14.999405000000024</c:v>
                </c:pt>
                <c:pt idx="517">
                  <c:v>15.005155</c:v>
                </c:pt>
                <c:pt idx="518">
                  <c:v>15.006205</c:v>
                </c:pt>
                <c:pt idx="519">
                  <c:v>14.998455</c:v>
                </c:pt>
                <c:pt idx="520">
                  <c:v>14.994455</c:v>
                </c:pt>
                <c:pt idx="521">
                  <c:v>14.993535000000024</c:v>
                </c:pt>
                <c:pt idx="522">
                  <c:v>14.982385000000004</c:v>
                </c:pt>
                <c:pt idx="523">
                  <c:v>14.977180000000002</c:v>
                </c:pt>
                <c:pt idx="524">
                  <c:v>14.97803</c:v>
                </c:pt>
                <c:pt idx="525">
                  <c:v>14.96973000000003</c:v>
                </c:pt>
                <c:pt idx="526">
                  <c:v>14.972300000000002</c:v>
                </c:pt>
                <c:pt idx="527">
                  <c:v>14.970040000000004</c:v>
                </c:pt>
                <c:pt idx="528">
                  <c:v>14.968314999999999</c:v>
                </c:pt>
                <c:pt idx="529">
                  <c:v>14.968965000000001</c:v>
                </c:pt>
                <c:pt idx="530">
                  <c:v>14.95669000000003</c:v>
                </c:pt>
                <c:pt idx="531">
                  <c:v>14.956535000000038</c:v>
                </c:pt>
                <c:pt idx="532">
                  <c:v>14.941185000000001</c:v>
                </c:pt>
                <c:pt idx="533">
                  <c:v>14.944085000000001</c:v>
                </c:pt>
                <c:pt idx="534">
                  <c:v>14.936110000000001</c:v>
                </c:pt>
                <c:pt idx="535">
                  <c:v>14.934209999999998</c:v>
                </c:pt>
                <c:pt idx="536">
                  <c:v>14.937660000000001</c:v>
                </c:pt>
                <c:pt idx="537">
                  <c:v>14.93685</c:v>
                </c:pt>
                <c:pt idx="538">
                  <c:v>14.935700000000002</c:v>
                </c:pt>
                <c:pt idx="539">
                  <c:v>14.93201</c:v>
                </c:pt>
                <c:pt idx="540">
                  <c:v>14.91602</c:v>
                </c:pt>
                <c:pt idx="541">
                  <c:v>14.91567</c:v>
                </c:pt>
                <c:pt idx="542">
                  <c:v>14.91522</c:v>
                </c:pt>
                <c:pt idx="543">
                  <c:v>14.907820000000001</c:v>
                </c:pt>
                <c:pt idx="544">
                  <c:v>14.90123</c:v>
                </c:pt>
                <c:pt idx="545">
                  <c:v>14.90418</c:v>
                </c:pt>
                <c:pt idx="546">
                  <c:v>14.90061</c:v>
                </c:pt>
                <c:pt idx="547">
                  <c:v>14.854140000000006</c:v>
                </c:pt>
                <c:pt idx="548">
                  <c:v>14.855165000000024</c:v>
                </c:pt>
                <c:pt idx="549">
                  <c:v>14.851085000000024</c:v>
                </c:pt>
                <c:pt idx="550">
                  <c:v>14.85599500000003</c:v>
                </c:pt>
                <c:pt idx="551">
                  <c:v>14.851145000000002</c:v>
                </c:pt>
                <c:pt idx="552">
                  <c:v>14.850580000000042</c:v>
                </c:pt>
                <c:pt idx="553">
                  <c:v>14.842505000000006</c:v>
                </c:pt>
                <c:pt idx="554">
                  <c:v>14.836823000000001</c:v>
                </c:pt>
                <c:pt idx="555">
                  <c:v>14.870633000000026</c:v>
                </c:pt>
                <c:pt idx="556">
                  <c:v>14.888133</c:v>
                </c:pt>
                <c:pt idx="557">
                  <c:v>14.914003000000001</c:v>
                </c:pt>
                <c:pt idx="558">
                  <c:v>14.895883000000024</c:v>
                </c:pt>
                <c:pt idx="559">
                  <c:v>14.919813</c:v>
                </c:pt>
                <c:pt idx="560">
                  <c:v>14.921043000000001</c:v>
                </c:pt>
                <c:pt idx="561">
                  <c:v>14.917568000000001</c:v>
                </c:pt>
                <c:pt idx="562">
                  <c:v>14.916008</c:v>
                </c:pt>
                <c:pt idx="563">
                  <c:v>14.917957999999999</c:v>
                </c:pt>
                <c:pt idx="564">
                  <c:v>14.925890000000004</c:v>
                </c:pt>
                <c:pt idx="565">
                  <c:v>14.924943000000001</c:v>
                </c:pt>
                <c:pt idx="566">
                  <c:v>14.931548000000001</c:v>
                </c:pt>
                <c:pt idx="567">
                  <c:v>14.936343000000001</c:v>
                </c:pt>
                <c:pt idx="568">
                  <c:v>14.934957999999998</c:v>
                </c:pt>
                <c:pt idx="569">
                  <c:v>14.946627999999999</c:v>
                </c:pt>
                <c:pt idx="570">
                  <c:v>14.944377999999997</c:v>
                </c:pt>
                <c:pt idx="571">
                  <c:v>14.937027999999998</c:v>
                </c:pt>
                <c:pt idx="572">
                  <c:v>14.941262999999999</c:v>
                </c:pt>
                <c:pt idx="573">
                  <c:v>14.941012999999998</c:v>
                </c:pt>
                <c:pt idx="574">
                  <c:v>14.938862999999998</c:v>
                </c:pt>
                <c:pt idx="575">
                  <c:v>14.958893</c:v>
                </c:pt>
                <c:pt idx="576">
                  <c:v>14.957053</c:v>
                </c:pt>
                <c:pt idx="577">
                  <c:v>14.948772999999999</c:v>
                </c:pt>
                <c:pt idx="578">
                  <c:v>14.960413000000004</c:v>
                </c:pt>
                <c:pt idx="579">
                  <c:v>14.970753</c:v>
                </c:pt>
                <c:pt idx="580">
                  <c:v>14.970903</c:v>
                </c:pt>
                <c:pt idx="581">
                  <c:v>14.969973</c:v>
                </c:pt>
                <c:pt idx="582">
                  <c:v>14.976373000000001</c:v>
                </c:pt>
                <c:pt idx="583">
                  <c:v>14.972073</c:v>
                </c:pt>
                <c:pt idx="584">
                  <c:v>14.966073</c:v>
                </c:pt>
                <c:pt idx="585">
                  <c:v>14.964623</c:v>
                </c:pt>
                <c:pt idx="586">
                  <c:v>14.962573000000004</c:v>
                </c:pt>
                <c:pt idx="587">
                  <c:v>14.820623000000001</c:v>
                </c:pt>
                <c:pt idx="588">
                  <c:v>14.820623000000001</c:v>
                </c:pt>
                <c:pt idx="589">
                  <c:v>14.818558000000001</c:v>
                </c:pt>
                <c:pt idx="590">
                  <c:v>14.817508</c:v>
                </c:pt>
                <c:pt idx="591">
                  <c:v>14.812258</c:v>
                </c:pt>
                <c:pt idx="592">
                  <c:v>14.808558</c:v>
                </c:pt>
                <c:pt idx="593">
                  <c:v>14.806385000000002</c:v>
                </c:pt>
                <c:pt idx="594">
                  <c:v>14.818305000000001</c:v>
                </c:pt>
                <c:pt idx="595">
                  <c:v>14.830585000000006</c:v>
                </c:pt>
                <c:pt idx="596">
                  <c:v>14.830505</c:v>
                </c:pt>
                <c:pt idx="597">
                  <c:v>14.327435000000024</c:v>
                </c:pt>
                <c:pt idx="598">
                  <c:v>14.322185000000006</c:v>
                </c:pt>
                <c:pt idx="599">
                  <c:v>14.30588500000003</c:v>
                </c:pt>
                <c:pt idx="600">
                  <c:v>14.302275</c:v>
                </c:pt>
                <c:pt idx="601">
                  <c:v>14.302485000000042</c:v>
                </c:pt>
                <c:pt idx="602">
                  <c:v>14.303325000000001</c:v>
                </c:pt>
                <c:pt idx="603">
                  <c:v>14.299319999999998</c:v>
                </c:pt>
                <c:pt idx="604">
                  <c:v>14.30236</c:v>
                </c:pt>
                <c:pt idx="605">
                  <c:v>14.287240000000001</c:v>
                </c:pt>
                <c:pt idx="606">
                  <c:v>14.28619</c:v>
                </c:pt>
                <c:pt idx="607">
                  <c:v>14.289369999999998</c:v>
                </c:pt>
                <c:pt idx="608">
                  <c:v>14.286</c:v>
                </c:pt>
                <c:pt idx="609">
                  <c:v>14.119400000000002</c:v>
                </c:pt>
                <c:pt idx="610">
                  <c:v>14.114914999999998</c:v>
                </c:pt>
                <c:pt idx="611">
                  <c:v>14.118264999999999</c:v>
                </c:pt>
                <c:pt idx="612">
                  <c:v>14.113715000000001</c:v>
                </c:pt>
                <c:pt idx="613">
                  <c:v>14.120415000000001</c:v>
                </c:pt>
                <c:pt idx="614">
                  <c:v>14.087915000000001</c:v>
                </c:pt>
                <c:pt idx="615">
                  <c:v>14.122765000000001</c:v>
                </c:pt>
                <c:pt idx="616">
                  <c:v>14.119025000000001</c:v>
                </c:pt>
                <c:pt idx="617">
                  <c:v>14.105255</c:v>
                </c:pt>
                <c:pt idx="618">
                  <c:v>14.106465</c:v>
                </c:pt>
                <c:pt idx="619">
                  <c:v>14.093345000000001</c:v>
                </c:pt>
                <c:pt idx="620">
                  <c:v>14.092905</c:v>
                </c:pt>
                <c:pt idx="621">
                  <c:v>14.085555000000006</c:v>
                </c:pt>
                <c:pt idx="622">
                  <c:v>14.094105000000001</c:v>
                </c:pt>
                <c:pt idx="623">
                  <c:v>14.087845</c:v>
                </c:pt>
                <c:pt idx="624">
                  <c:v>14.083795</c:v>
                </c:pt>
                <c:pt idx="625">
                  <c:v>14.079255</c:v>
                </c:pt>
                <c:pt idx="626">
                  <c:v>14.076955</c:v>
                </c:pt>
                <c:pt idx="627">
                  <c:v>14.072755000000004</c:v>
                </c:pt>
                <c:pt idx="628">
                  <c:v>13.620455</c:v>
                </c:pt>
                <c:pt idx="629">
                  <c:v>13.622655</c:v>
                </c:pt>
                <c:pt idx="630">
                  <c:v>13.621410000000001</c:v>
                </c:pt>
                <c:pt idx="631">
                  <c:v>13.627359999999999</c:v>
                </c:pt>
                <c:pt idx="632">
                  <c:v>13.629485000000004</c:v>
                </c:pt>
                <c:pt idx="633">
                  <c:v>13.638234999999998</c:v>
                </c:pt>
                <c:pt idx="634">
                  <c:v>13.632735</c:v>
                </c:pt>
                <c:pt idx="635">
                  <c:v>13.629085</c:v>
                </c:pt>
                <c:pt idx="636">
                  <c:v>13.61566</c:v>
                </c:pt>
                <c:pt idx="637">
                  <c:v>13.614610000000001</c:v>
                </c:pt>
                <c:pt idx="638">
                  <c:v>13.61978</c:v>
                </c:pt>
                <c:pt idx="639">
                  <c:v>13.62383</c:v>
                </c:pt>
                <c:pt idx="640">
                  <c:v>13.628799999999998</c:v>
                </c:pt>
                <c:pt idx="641">
                  <c:v>13.640109999999998</c:v>
                </c:pt>
                <c:pt idx="642">
                  <c:v>13.631089999999999</c:v>
                </c:pt>
                <c:pt idx="643">
                  <c:v>13.626660000000001</c:v>
                </c:pt>
                <c:pt idx="644">
                  <c:v>13.621234999999999</c:v>
                </c:pt>
                <c:pt idx="645">
                  <c:v>13.624284999999999</c:v>
                </c:pt>
                <c:pt idx="646">
                  <c:v>13.627235000000001</c:v>
                </c:pt>
                <c:pt idx="647">
                  <c:v>13.615705</c:v>
                </c:pt>
                <c:pt idx="648">
                  <c:v>13.613214999999999</c:v>
                </c:pt>
                <c:pt idx="649">
                  <c:v>13.612955000000001</c:v>
                </c:pt>
                <c:pt idx="650">
                  <c:v>13.616680000000002</c:v>
                </c:pt>
                <c:pt idx="651">
                  <c:v>13.617485</c:v>
                </c:pt>
                <c:pt idx="652">
                  <c:v>13.612085</c:v>
                </c:pt>
                <c:pt idx="653">
                  <c:v>13.597095000000001</c:v>
                </c:pt>
                <c:pt idx="654">
                  <c:v>13.589705</c:v>
                </c:pt>
                <c:pt idx="655">
                  <c:v>13.588755000000001</c:v>
                </c:pt>
                <c:pt idx="656">
                  <c:v>13.588809999999999</c:v>
                </c:pt>
                <c:pt idx="657">
                  <c:v>13.578835</c:v>
                </c:pt>
                <c:pt idx="658">
                  <c:v>14.479810000000002</c:v>
                </c:pt>
                <c:pt idx="659">
                  <c:v>14.47879</c:v>
                </c:pt>
                <c:pt idx="660">
                  <c:v>14.475990000000024</c:v>
                </c:pt>
                <c:pt idx="661">
                  <c:v>14.47747</c:v>
                </c:pt>
                <c:pt idx="662">
                  <c:v>14.48934</c:v>
                </c:pt>
                <c:pt idx="663">
                  <c:v>14.48447</c:v>
                </c:pt>
                <c:pt idx="664">
                  <c:v>14.486220000000001</c:v>
                </c:pt>
                <c:pt idx="665">
                  <c:v>15.489600000000006</c:v>
                </c:pt>
                <c:pt idx="666">
                  <c:v>15.49455</c:v>
                </c:pt>
                <c:pt idx="667">
                  <c:v>15.445955</c:v>
                </c:pt>
                <c:pt idx="668">
                  <c:v>15.441764999999998</c:v>
                </c:pt>
                <c:pt idx="669">
                  <c:v>15.434074999999998</c:v>
                </c:pt>
                <c:pt idx="670">
                  <c:v>14.972105000000004</c:v>
                </c:pt>
                <c:pt idx="671">
                  <c:v>14.950240000000004</c:v>
                </c:pt>
                <c:pt idx="672">
                  <c:v>14.938049999999999</c:v>
                </c:pt>
                <c:pt idx="673">
                  <c:v>14.938049999999999</c:v>
                </c:pt>
                <c:pt idx="674">
                  <c:v>14.789200000000001</c:v>
                </c:pt>
                <c:pt idx="675">
                  <c:v>14.753752</c:v>
                </c:pt>
                <c:pt idx="676">
                  <c:v>14.756102</c:v>
                </c:pt>
                <c:pt idx="677">
                  <c:v>14.75540200000003</c:v>
                </c:pt>
                <c:pt idx="678">
                  <c:v>14.780101999999999</c:v>
                </c:pt>
                <c:pt idx="679">
                  <c:v>14.787602</c:v>
                </c:pt>
                <c:pt idx="680">
                  <c:v>14.728601999999999</c:v>
                </c:pt>
                <c:pt idx="681">
                  <c:v>14.76633</c:v>
                </c:pt>
                <c:pt idx="682">
                  <c:v>14.865780000000045</c:v>
                </c:pt>
                <c:pt idx="683">
                  <c:v>14.837580000000004</c:v>
                </c:pt>
                <c:pt idx="684">
                  <c:v>14.43633</c:v>
                </c:pt>
                <c:pt idx="685">
                  <c:v>14.24503</c:v>
                </c:pt>
                <c:pt idx="686">
                  <c:v>14.246090000000001</c:v>
                </c:pt>
                <c:pt idx="687">
                  <c:v>14.268750000000001</c:v>
                </c:pt>
                <c:pt idx="688">
                  <c:v>14.271425000000001</c:v>
                </c:pt>
                <c:pt idx="689">
                  <c:v>14.263374999999998</c:v>
                </c:pt>
                <c:pt idx="690">
                  <c:v>14.287294999999999</c:v>
                </c:pt>
                <c:pt idx="691">
                  <c:v>14.439625000000001</c:v>
                </c:pt>
                <c:pt idx="692">
                  <c:v>14.310725</c:v>
                </c:pt>
                <c:pt idx="693">
                  <c:v>14.428124999999998</c:v>
                </c:pt>
                <c:pt idx="694">
                  <c:v>13.340264999999999</c:v>
                </c:pt>
                <c:pt idx="695">
                  <c:v>13.132290000000001</c:v>
                </c:pt>
                <c:pt idx="696">
                  <c:v>13.12529</c:v>
                </c:pt>
                <c:pt idx="697">
                  <c:v>13.082115</c:v>
                </c:pt>
                <c:pt idx="698">
                  <c:v>13.11938</c:v>
                </c:pt>
                <c:pt idx="699">
                  <c:v>13.180755</c:v>
                </c:pt>
                <c:pt idx="700">
                  <c:v>13.175575</c:v>
                </c:pt>
                <c:pt idx="701">
                  <c:v>13.213974999999998</c:v>
                </c:pt>
                <c:pt idx="702">
                  <c:v>13.2133825</c:v>
                </c:pt>
                <c:pt idx="703">
                  <c:v>13.0938225</c:v>
                </c:pt>
                <c:pt idx="704">
                  <c:v>13.288982499999999</c:v>
                </c:pt>
                <c:pt idx="705">
                  <c:v>13.173197500000002</c:v>
                </c:pt>
                <c:pt idx="706">
                  <c:v>13.179197500000004</c:v>
                </c:pt>
                <c:pt idx="707">
                  <c:v>13.2208875</c:v>
                </c:pt>
                <c:pt idx="708">
                  <c:v>13.221629999999999</c:v>
                </c:pt>
                <c:pt idx="709">
                  <c:v>13.221629999999999</c:v>
                </c:pt>
                <c:pt idx="710">
                  <c:v>13.232755000000001</c:v>
                </c:pt>
                <c:pt idx="711">
                  <c:v>13.267254999999999</c:v>
                </c:pt>
                <c:pt idx="712">
                  <c:v>12.960525000000002</c:v>
                </c:pt>
                <c:pt idx="713">
                  <c:v>12.942125000000001</c:v>
                </c:pt>
                <c:pt idx="714">
                  <c:v>12.942125000000001</c:v>
                </c:pt>
                <c:pt idx="715">
                  <c:v>12.877125000000001</c:v>
                </c:pt>
                <c:pt idx="716">
                  <c:v>12.909125</c:v>
                </c:pt>
                <c:pt idx="717">
                  <c:v>12.920525</c:v>
                </c:pt>
                <c:pt idx="718">
                  <c:v>12.841000000000001</c:v>
                </c:pt>
                <c:pt idx="719">
                  <c:v>12.841000000000001</c:v>
                </c:pt>
                <c:pt idx="720">
                  <c:v>12.848700000000001</c:v>
                </c:pt>
                <c:pt idx="721">
                  <c:v>12.819100000000002</c:v>
                </c:pt>
                <c:pt idx="722">
                  <c:v>12.854280000000006</c:v>
                </c:pt>
                <c:pt idx="723">
                  <c:v>12.77094</c:v>
                </c:pt>
                <c:pt idx="724">
                  <c:v>12.861940000000002</c:v>
                </c:pt>
                <c:pt idx="725">
                  <c:v>12.857390000000002</c:v>
                </c:pt>
                <c:pt idx="726">
                  <c:v>12.860440000000038</c:v>
                </c:pt>
                <c:pt idx="727">
                  <c:v>12.860440000000038</c:v>
                </c:pt>
                <c:pt idx="728">
                  <c:v>12.794669999999998</c:v>
                </c:pt>
                <c:pt idx="729">
                  <c:v>12.884040000000002</c:v>
                </c:pt>
                <c:pt idx="730">
                  <c:v>12.897955</c:v>
                </c:pt>
                <c:pt idx="731">
                  <c:v>12.811</c:v>
                </c:pt>
                <c:pt idx="732">
                  <c:v>12.790674999999998</c:v>
                </c:pt>
                <c:pt idx="733">
                  <c:v>12.511705000000001</c:v>
                </c:pt>
                <c:pt idx="734">
                  <c:v>12.511705000000001</c:v>
                </c:pt>
                <c:pt idx="735">
                  <c:v>12.681745000000001</c:v>
                </c:pt>
                <c:pt idx="736">
                  <c:v>12.690745</c:v>
                </c:pt>
                <c:pt idx="737">
                  <c:v>12.655245000000004</c:v>
                </c:pt>
                <c:pt idx="738">
                  <c:v>12.510705</c:v>
                </c:pt>
                <c:pt idx="739">
                  <c:v>12.587324999999998</c:v>
                </c:pt>
                <c:pt idx="740">
                  <c:v>11.23565</c:v>
                </c:pt>
                <c:pt idx="741">
                  <c:v>10.90615</c:v>
                </c:pt>
                <c:pt idx="742">
                  <c:v>10.99006</c:v>
                </c:pt>
                <c:pt idx="743">
                  <c:v>11.02275</c:v>
                </c:pt>
                <c:pt idx="744">
                  <c:v>10.981780000000002</c:v>
                </c:pt>
                <c:pt idx="745">
                  <c:v>10.797819999999998</c:v>
                </c:pt>
                <c:pt idx="746">
                  <c:v>10.80105</c:v>
                </c:pt>
                <c:pt idx="747">
                  <c:v>10.80405</c:v>
                </c:pt>
                <c:pt idx="748">
                  <c:v>10.799050000000001</c:v>
                </c:pt>
                <c:pt idx="749">
                  <c:v>10.799050000000001</c:v>
                </c:pt>
                <c:pt idx="750">
                  <c:v>10.68985</c:v>
                </c:pt>
                <c:pt idx="751">
                  <c:v>10.7257</c:v>
                </c:pt>
                <c:pt idx="752">
                  <c:v>10.753270000000001</c:v>
                </c:pt>
                <c:pt idx="753">
                  <c:v>10.6938</c:v>
                </c:pt>
                <c:pt idx="754">
                  <c:v>10.7027</c:v>
                </c:pt>
                <c:pt idx="755">
                  <c:v>10.679450000000006</c:v>
                </c:pt>
                <c:pt idx="756">
                  <c:v>10.676450000000004</c:v>
                </c:pt>
                <c:pt idx="757">
                  <c:v>10.70345</c:v>
                </c:pt>
                <c:pt idx="758">
                  <c:v>10.70345</c:v>
                </c:pt>
                <c:pt idx="759">
                  <c:v>10.714949999999998</c:v>
                </c:pt>
                <c:pt idx="760">
                  <c:v>10.75305</c:v>
                </c:pt>
                <c:pt idx="761">
                  <c:v>10.765550000000006</c:v>
                </c:pt>
                <c:pt idx="762">
                  <c:v>10.756550000000002</c:v>
                </c:pt>
                <c:pt idx="763">
                  <c:v>10.7616</c:v>
                </c:pt>
                <c:pt idx="764">
                  <c:v>10.752450000000024</c:v>
                </c:pt>
                <c:pt idx="765">
                  <c:v>10.80195</c:v>
                </c:pt>
                <c:pt idx="766">
                  <c:v>10.8003</c:v>
                </c:pt>
                <c:pt idx="767">
                  <c:v>10.816400000000026</c:v>
                </c:pt>
                <c:pt idx="768">
                  <c:v>10.812900000000004</c:v>
                </c:pt>
                <c:pt idx="769">
                  <c:v>10.956000000000024</c:v>
                </c:pt>
                <c:pt idx="770">
                  <c:v>10.934200000000001</c:v>
                </c:pt>
                <c:pt idx="771">
                  <c:v>10.944000000000001</c:v>
                </c:pt>
                <c:pt idx="772">
                  <c:v>10.869850000000024</c:v>
                </c:pt>
                <c:pt idx="773">
                  <c:v>10.881450000000006</c:v>
                </c:pt>
                <c:pt idx="774">
                  <c:v>10.664300000000001</c:v>
                </c:pt>
                <c:pt idx="775">
                  <c:v>10.715350000000001</c:v>
                </c:pt>
                <c:pt idx="776">
                  <c:v>10.722850000000001</c:v>
                </c:pt>
                <c:pt idx="777">
                  <c:v>10.735300000000001</c:v>
                </c:pt>
                <c:pt idx="778">
                  <c:v>10.740049999999998</c:v>
                </c:pt>
                <c:pt idx="779">
                  <c:v>10.74245</c:v>
                </c:pt>
                <c:pt idx="780">
                  <c:v>10.765550000000006</c:v>
                </c:pt>
                <c:pt idx="781">
                  <c:v>10.727040000000001</c:v>
                </c:pt>
                <c:pt idx="782">
                  <c:v>10.743040000000001</c:v>
                </c:pt>
                <c:pt idx="783">
                  <c:v>10.743040000000001</c:v>
                </c:pt>
                <c:pt idx="784">
                  <c:v>10.76144</c:v>
                </c:pt>
                <c:pt idx="785">
                  <c:v>10.828800000000001</c:v>
                </c:pt>
                <c:pt idx="786">
                  <c:v>10.6358</c:v>
                </c:pt>
                <c:pt idx="787">
                  <c:v>10.63954</c:v>
                </c:pt>
                <c:pt idx="788">
                  <c:v>10.502700000000004</c:v>
                </c:pt>
                <c:pt idx="789">
                  <c:v>10.534959999999998</c:v>
                </c:pt>
                <c:pt idx="790">
                  <c:v>10.53059</c:v>
                </c:pt>
                <c:pt idx="791">
                  <c:v>10.653790000000004</c:v>
                </c:pt>
                <c:pt idx="792">
                  <c:v>10.644590000000001</c:v>
                </c:pt>
                <c:pt idx="793">
                  <c:v>10.62649</c:v>
                </c:pt>
                <c:pt idx="794">
                  <c:v>10.627989999999999</c:v>
                </c:pt>
                <c:pt idx="795">
                  <c:v>10.66629</c:v>
                </c:pt>
                <c:pt idx="796">
                  <c:v>10.66629</c:v>
                </c:pt>
                <c:pt idx="797">
                  <c:v>10.667290000000001</c:v>
                </c:pt>
                <c:pt idx="798">
                  <c:v>10.67029</c:v>
                </c:pt>
                <c:pt idx="799">
                  <c:v>10.66339</c:v>
                </c:pt>
                <c:pt idx="800">
                  <c:v>10.66549000000003</c:v>
                </c:pt>
                <c:pt idx="801">
                  <c:v>10.721249999999998</c:v>
                </c:pt>
                <c:pt idx="802">
                  <c:v>10.851850000000002</c:v>
                </c:pt>
                <c:pt idx="803">
                  <c:v>10.876000000000024</c:v>
                </c:pt>
                <c:pt idx="804">
                  <c:v>10.864450000000026</c:v>
                </c:pt>
                <c:pt idx="805">
                  <c:v>10.873550000000026</c:v>
                </c:pt>
                <c:pt idx="806">
                  <c:v>10.86500000000003</c:v>
                </c:pt>
                <c:pt idx="807">
                  <c:v>10.572330000000004</c:v>
                </c:pt>
                <c:pt idx="808">
                  <c:v>10.60988</c:v>
                </c:pt>
                <c:pt idx="809">
                  <c:v>10.60459</c:v>
                </c:pt>
                <c:pt idx="810">
                  <c:v>10.62969</c:v>
                </c:pt>
                <c:pt idx="811">
                  <c:v>10.627690000000001</c:v>
                </c:pt>
                <c:pt idx="812">
                  <c:v>10.711069999999999</c:v>
                </c:pt>
                <c:pt idx="813">
                  <c:v>10.778040000000001</c:v>
                </c:pt>
                <c:pt idx="814">
                  <c:v>10.778769999999998</c:v>
                </c:pt>
                <c:pt idx="815">
                  <c:v>10.793570000000001</c:v>
                </c:pt>
                <c:pt idx="816">
                  <c:v>10.82647</c:v>
                </c:pt>
                <c:pt idx="817">
                  <c:v>10.6136</c:v>
                </c:pt>
                <c:pt idx="818">
                  <c:v>10.591349999999998</c:v>
                </c:pt>
                <c:pt idx="819">
                  <c:v>10.600369999999998</c:v>
                </c:pt>
                <c:pt idx="820">
                  <c:v>10.59947</c:v>
                </c:pt>
                <c:pt idx="821">
                  <c:v>10.447719999999999</c:v>
                </c:pt>
                <c:pt idx="822">
                  <c:v>10.559854000000024</c:v>
                </c:pt>
                <c:pt idx="823">
                  <c:v>10.57297</c:v>
                </c:pt>
                <c:pt idx="824">
                  <c:v>10.406140000000002</c:v>
                </c:pt>
                <c:pt idx="825">
                  <c:v>10.412040000000006</c:v>
                </c:pt>
                <c:pt idx="826">
                  <c:v>10.403040000000004</c:v>
                </c:pt>
                <c:pt idx="827">
                  <c:v>10.406065</c:v>
                </c:pt>
                <c:pt idx="828">
                  <c:v>10.42601</c:v>
                </c:pt>
                <c:pt idx="829">
                  <c:v>10.429510000000002</c:v>
                </c:pt>
                <c:pt idx="830">
                  <c:v>10.459110000000004</c:v>
                </c:pt>
                <c:pt idx="831">
                  <c:v>10.473245</c:v>
                </c:pt>
                <c:pt idx="832">
                  <c:v>10.46636</c:v>
                </c:pt>
                <c:pt idx="833">
                  <c:v>10.48216</c:v>
                </c:pt>
                <c:pt idx="834">
                  <c:v>10.47401</c:v>
                </c:pt>
                <c:pt idx="835">
                  <c:v>10.319290000000002</c:v>
                </c:pt>
                <c:pt idx="836">
                  <c:v>10.32366</c:v>
                </c:pt>
                <c:pt idx="837">
                  <c:v>10.246714999999998</c:v>
                </c:pt>
                <c:pt idx="838">
                  <c:v>10.257924999999998</c:v>
                </c:pt>
                <c:pt idx="839">
                  <c:v>10.2758</c:v>
                </c:pt>
                <c:pt idx="840">
                  <c:v>10.267200000000001</c:v>
                </c:pt>
                <c:pt idx="841">
                  <c:v>10.272925000000001</c:v>
                </c:pt>
                <c:pt idx="842">
                  <c:v>10.275575</c:v>
                </c:pt>
                <c:pt idx="843">
                  <c:v>10.293235000000001</c:v>
                </c:pt>
                <c:pt idx="844">
                  <c:v>10.312395</c:v>
                </c:pt>
                <c:pt idx="845">
                  <c:v>10.308515</c:v>
                </c:pt>
                <c:pt idx="846">
                  <c:v>10.274985000000001</c:v>
                </c:pt>
                <c:pt idx="847">
                  <c:v>10.274835000000001</c:v>
                </c:pt>
                <c:pt idx="848">
                  <c:v>10.252375000000001</c:v>
                </c:pt>
                <c:pt idx="849">
                  <c:v>10.261855000000001</c:v>
                </c:pt>
                <c:pt idx="850">
                  <c:v>10.316615000000002</c:v>
                </c:pt>
                <c:pt idx="851">
                  <c:v>10.256465</c:v>
                </c:pt>
                <c:pt idx="852">
                  <c:v>10.260795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Субфедеральные</c:v>
                </c:pt>
              </c:strCache>
            </c:strRef>
          </c:tx>
          <c:cat>
            <c:numRef>
              <c:f>Лист1!$A$2:$A$854</c:f>
              <c:numCache>
                <c:formatCode>dd\-mmm\-yy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Лист1!$D$2:$D$854</c:f>
              <c:numCache>
                <c:formatCode>#,##0.0</c:formatCode>
                <c:ptCount val="853"/>
                <c:pt idx="0">
                  <c:v>161.27518249999972</c:v>
                </c:pt>
                <c:pt idx="1">
                  <c:v>161.01918249999972</c:v>
                </c:pt>
                <c:pt idx="2">
                  <c:v>160.94892750000042</c:v>
                </c:pt>
                <c:pt idx="3">
                  <c:v>160.83693750000052</c:v>
                </c:pt>
                <c:pt idx="4">
                  <c:v>160.75103250000001</c:v>
                </c:pt>
                <c:pt idx="5">
                  <c:v>160.7482775</c:v>
                </c:pt>
                <c:pt idx="6">
                  <c:v>160.99270750000042</c:v>
                </c:pt>
                <c:pt idx="7">
                  <c:v>172.02382900000001</c:v>
                </c:pt>
                <c:pt idx="8">
                  <c:v>171.93608900000001</c:v>
                </c:pt>
                <c:pt idx="9">
                  <c:v>171.96032400000001</c:v>
                </c:pt>
                <c:pt idx="10">
                  <c:v>171.96743400000042</c:v>
                </c:pt>
                <c:pt idx="11">
                  <c:v>171.84001025000001</c:v>
                </c:pt>
                <c:pt idx="12">
                  <c:v>171.76530249999999</c:v>
                </c:pt>
                <c:pt idx="13">
                  <c:v>171.56377249999957</c:v>
                </c:pt>
                <c:pt idx="14">
                  <c:v>171.650712</c:v>
                </c:pt>
                <c:pt idx="15">
                  <c:v>171.45274700000064</c:v>
                </c:pt>
                <c:pt idx="16">
                  <c:v>171.43113200000042</c:v>
                </c:pt>
                <c:pt idx="17">
                  <c:v>171.50339875</c:v>
                </c:pt>
                <c:pt idx="18">
                  <c:v>171.4198537499995</c:v>
                </c:pt>
                <c:pt idx="19">
                  <c:v>171.29423875000001</c:v>
                </c:pt>
                <c:pt idx="20">
                  <c:v>171.37903</c:v>
                </c:pt>
                <c:pt idx="21">
                  <c:v>171.36257000000001</c:v>
                </c:pt>
                <c:pt idx="22">
                  <c:v>193.81274000000042</c:v>
                </c:pt>
                <c:pt idx="23">
                  <c:v>193.79958749999992</c:v>
                </c:pt>
                <c:pt idx="24">
                  <c:v>193.8592625</c:v>
                </c:pt>
                <c:pt idx="25">
                  <c:v>193.74658749999998</c:v>
                </c:pt>
                <c:pt idx="26">
                  <c:v>193.69574999999998</c:v>
                </c:pt>
                <c:pt idx="27">
                  <c:v>193.63442499999999</c:v>
                </c:pt>
                <c:pt idx="28">
                  <c:v>193.523224</c:v>
                </c:pt>
                <c:pt idx="29">
                  <c:v>193.44981149999998</c:v>
                </c:pt>
                <c:pt idx="30">
                  <c:v>193.39935650000001</c:v>
                </c:pt>
                <c:pt idx="31">
                  <c:v>193.3597115</c:v>
                </c:pt>
                <c:pt idx="32">
                  <c:v>193.34442325000001</c:v>
                </c:pt>
                <c:pt idx="33">
                  <c:v>193.31254325</c:v>
                </c:pt>
                <c:pt idx="34">
                  <c:v>193.28206324999999</c:v>
                </c:pt>
                <c:pt idx="35">
                  <c:v>193.34842000000049</c:v>
                </c:pt>
                <c:pt idx="36">
                  <c:v>193.24887999999999</c:v>
                </c:pt>
                <c:pt idx="37">
                  <c:v>193.18327499999998</c:v>
                </c:pt>
                <c:pt idx="38">
                  <c:v>193.06300499999998</c:v>
                </c:pt>
                <c:pt idx="39">
                  <c:v>192.86175850000001</c:v>
                </c:pt>
                <c:pt idx="40">
                  <c:v>192.74351249999941</c:v>
                </c:pt>
                <c:pt idx="41">
                  <c:v>192.56065874999999</c:v>
                </c:pt>
                <c:pt idx="42">
                  <c:v>192.32221150000058</c:v>
                </c:pt>
                <c:pt idx="43">
                  <c:v>192.43167</c:v>
                </c:pt>
                <c:pt idx="44">
                  <c:v>192.37621000000001</c:v>
                </c:pt>
                <c:pt idx="45">
                  <c:v>192.70932199999999</c:v>
                </c:pt>
                <c:pt idx="46">
                  <c:v>191.43326249999998</c:v>
                </c:pt>
                <c:pt idx="47">
                  <c:v>191.55002850000042</c:v>
                </c:pt>
                <c:pt idx="48">
                  <c:v>191.64745399999998</c:v>
                </c:pt>
                <c:pt idx="49">
                  <c:v>191.37326675</c:v>
                </c:pt>
                <c:pt idx="50">
                  <c:v>191.63301675</c:v>
                </c:pt>
                <c:pt idx="51">
                  <c:v>191.5631995</c:v>
                </c:pt>
                <c:pt idx="52">
                  <c:v>191.67275949999998</c:v>
                </c:pt>
                <c:pt idx="53">
                  <c:v>191.29348424999998</c:v>
                </c:pt>
                <c:pt idx="54">
                  <c:v>191.30517075</c:v>
                </c:pt>
                <c:pt idx="55">
                  <c:v>191.18371424999998</c:v>
                </c:pt>
                <c:pt idx="56">
                  <c:v>191.25262925000001</c:v>
                </c:pt>
                <c:pt idx="57">
                  <c:v>191.38490575</c:v>
                </c:pt>
                <c:pt idx="58">
                  <c:v>191.22498574999995</c:v>
                </c:pt>
                <c:pt idx="59">
                  <c:v>191.10855499999957</c:v>
                </c:pt>
                <c:pt idx="60">
                  <c:v>191.08258499999999</c:v>
                </c:pt>
                <c:pt idx="61">
                  <c:v>191.04030374999999</c:v>
                </c:pt>
                <c:pt idx="62">
                  <c:v>190.98222325000049</c:v>
                </c:pt>
                <c:pt idx="63">
                  <c:v>190.75339875</c:v>
                </c:pt>
                <c:pt idx="64">
                  <c:v>190.76322374999998</c:v>
                </c:pt>
                <c:pt idx="65">
                  <c:v>190.681375</c:v>
                </c:pt>
                <c:pt idx="66">
                  <c:v>190.35282350000043</c:v>
                </c:pt>
                <c:pt idx="67">
                  <c:v>190.40659349999999</c:v>
                </c:pt>
                <c:pt idx="68">
                  <c:v>190.0961235</c:v>
                </c:pt>
                <c:pt idx="69">
                  <c:v>190.16721800000042</c:v>
                </c:pt>
                <c:pt idx="70">
                  <c:v>190.38117500000001</c:v>
                </c:pt>
                <c:pt idx="71">
                  <c:v>190.29937549999957</c:v>
                </c:pt>
                <c:pt idx="72">
                  <c:v>192.84593000000001</c:v>
                </c:pt>
                <c:pt idx="73">
                  <c:v>192.84082000000001</c:v>
                </c:pt>
                <c:pt idx="74">
                  <c:v>205.437195</c:v>
                </c:pt>
                <c:pt idx="75">
                  <c:v>205.17340249999998</c:v>
                </c:pt>
                <c:pt idx="76">
                  <c:v>205.08384825000007</c:v>
                </c:pt>
                <c:pt idx="77">
                  <c:v>206.24252174999998</c:v>
                </c:pt>
                <c:pt idx="78">
                  <c:v>206.03993174999999</c:v>
                </c:pt>
                <c:pt idx="79">
                  <c:v>205.97019750000001</c:v>
                </c:pt>
                <c:pt idx="80">
                  <c:v>205.8986945</c:v>
                </c:pt>
                <c:pt idx="81">
                  <c:v>206.14393949999999</c:v>
                </c:pt>
                <c:pt idx="82">
                  <c:v>206.14174</c:v>
                </c:pt>
                <c:pt idx="83">
                  <c:v>206.05282500000001</c:v>
                </c:pt>
                <c:pt idx="84">
                  <c:v>206.04932249999999</c:v>
                </c:pt>
                <c:pt idx="85">
                  <c:v>206.36696000000001</c:v>
                </c:pt>
                <c:pt idx="86">
                  <c:v>206.18045900000001</c:v>
                </c:pt>
                <c:pt idx="87">
                  <c:v>206.17151749999999</c:v>
                </c:pt>
                <c:pt idx="88">
                  <c:v>206.31829625000049</c:v>
                </c:pt>
                <c:pt idx="89">
                  <c:v>206.32039875000058</c:v>
                </c:pt>
                <c:pt idx="90">
                  <c:v>206.26609875</c:v>
                </c:pt>
                <c:pt idx="91">
                  <c:v>206.09537875000001</c:v>
                </c:pt>
                <c:pt idx="92">
                  <c:v>206.09838875000042</c:v>
                </c:pt>
                <c:pt idx="93">
                  <c:v>206.61699974999999</c:v>
                </c:pt>
                <c:pt idx="94">
                  <c:v>202.44842875000052</c:v>
                </c:pt>
                <c:pt idx="95">
                  <c:v>202.61952474999941</c:v>
                </c:pt>
                <c:pt idx="96">
                  <c:v>202.53556974999998</c:v>
                </c:pt>
                <c:pt idx="97">
                  <c:v>202.79565974999957</c:v>
                </c:pt>
                <c:pt idx="98">
                  <c:v>202.81902474999998</c:v>
                </c:pt>
                <c:pt idx="99">
                  <c:v>202.57456474999941</c:v>
                </c:pt>
                <c:pt idx="100">
                  <c:v>203.11315474999941</c:v>
                </c:pt>
                <c:pt idx="101">
                  <c:v>202.74688774999998</c:v>
                </c:pt>
                <c:pt idx="102">
                  <c:v>202.81069224999999</c:v>
                </c:pt>
                <c:pt idx="103">
                  <c:v>203.64662724999999</c:v>
                </c:pt>
                <c:pt idx="104">
                  <c:v>203.55773850000043</c:v>
                </c:pt>
                <c:pt idx="105">
                  <c:v>204.67776349999957</c:v>
                </c:pt>
                <c:pt idx="106">
                  <c:v>204.36823600000085</c:v>
                </c:pt>
                <c:pt idx="107">
                  <c:v>204.24687374999957</c:v>
                </c:pt>
                <c:pt idx="108">
                  <c:v>204.29751224999998</c:v>
                </c:pt>
                <c:pt idx="109">
                  <c:v>200.32591225000004</c:v>
                </c:pt>
                <c:pt idx="110">
                  <c:v>199.59806725000001</c:v>
                </c:pt>
                <c:pt idx="111">
                  <c:v>199.4175975</c:v>
                </c:pt>
                <c:pt idx="112">
                  <c:v>199.53364975</c:v>
                </c:pt>
                <c:pt idx="113">
                  <c:v>199.70351474999941</c:v>
                </c:pt>
                <c:pt idx="114">
                  <c:v>199.71737474999998</c:v>
                </c:pt>
                <c:pt idx="115">
                  <c:v>199.21117474999957</c:v>
                </c:pt>
                <c:pt idx="116">
                  <c:v>198.87485499999957</c:v>
                </c:pt>
                <c:pt idx="117">
                  <c:v>199.16071499999998</c:v>
                </c:pt>
                <c:pt idx="118">
                  <c:v>199.25633500000001</c:v>
                </c:pt>
                <c:pt idx="119">
                  <c:v>200.808785</c:v>
                </c:pt>
                <c:pt idx="120">
                  <c:v>200.853792</c:v>
                </c:pt>
                <c:pt idx="121">
                  <c:v>199.638542</c:v>
                </c:pt>
                <c:pt idx="122">
                  <c:v>199.50458999999998</c:v>
                </c:pt>
                <c:pt idx="123">
                  <c:v>199.4539</c:v>
                </c:pt>
                <c:pt idx="124">
                  <c:v>199.73209750000001</c:v>
                </c:pt>
                <c:pt idx="125">
                  <c:v>199.66831750000043</c:v>
                </c:pt>
                <c:pt idx="126">
                  <c:v>199.92448250000001</c:v>
                </c:pt>
                <c:pt idx="127">
                  <c:v>199.76463249999998</c:v>
                </c:pt>
                <c:pt idx="128">
                  <c:v>199.78381249999998</c:v>
                </c:pt>
                <c:pt idx="129">
                  <c:v>199.70368749999992</c:v>
                </c:pt>
                <c:pt idx="130">
                  <c:v>199.61103750000001</c:v>
                </c:pt>
                <c:pt idx="131">
                  <c:v>199.64121750000001</c:v>
                </c:pt>
                <c:pt idx="132">
                  <c:v>199.70294750000042</c:v>
                </c:pt>
                <c:pt idx="133">
                  <c:v>199.76482062499957</c:v>
                </c:pt>
                <c:pt idx="134">
                  <c:v>199.82814962500058</c:v>
                </c:pt>
                <c:pt idx="135">
                  <c:v>199.82576062499999</c:v>
                </c:pt>
                <c:pt idx="136">
                  <c:v>199.84618625000004</c:v>
                </c:pt>
                <c:pt idx="137">
                  <c:v>201.36198287500042</c:v>
                </c:pt>
                <c:pt idx="138">
                  <c:v>199.43299875000042</c:v>
                </c:pt>
                <c:pt idx="139">
                  <c:v>199.35191787500085</c:v>
                </c:pt>
                <c:pt idx="140">
                  <c:v>199.58247375000042</c:v>
                </c:pt>
                <c:pt idx="141">
                  <c:v>199.78013787500058</c:v>
                </c:pt>
                <c:pt idx="142">
                  <c:v>199.81470687500001</c:v>
                </c:pt>
                <c:pt idx="143">
                  <c:v>199.87735187500004</c:v>
                </c:pt>
                <c:pt idx="144">
                  <c:v>199.96519287500001</c:v>
                </c:pt>
                <c:pt idx="145">
                  <c:v>199.939586875</c:v>
                </c:pt>
                <c:pt idx="146">
                  <c:v>199.7548425</c:v>
                </c:pt>
                <c:pt idx="147">
                  <c:v>199.84924387500001</c:v>
                </c:pt>
                <c:pt idx="148">
                  <c:v>199.83886387500004</c:v>
                </c:pt>
                <c:pt idx="149">
                  <c:v>200.0649646249995</c:v>
                </c:pt>
                <c:pt idx="150">
                  <c:v>200.01286687500001</c:v>
                </c:pt>
                <c:pt idx="151">
                  <c:v>199.98759187500042</c:v>
                </c:pt>
                <c:pt idx="152">
                  <c:v>200.11598249999992</c:v>
                </c:pt>
                <c:pt idx="153">
                  <c:v>204.63849500000001</c:v>
                </c:pt>
                <c:pt idx="154">
                  <c:v>204.69087499999998</c:v>
                </c:pt>
                <c:pt idx="155">
                  <c:v>204.66850000000002</c:v>
                </c:pt>
                <c:pt idx="156">
                  <c:v>204.58150000000001</c:v>
                </c:pt>
                <c:pt idx="157">
                  <c:v>204.86693800000052</c:v>
                </c:pt>
                <c:pt idx="158">
                  <c:v>204.508093</c:v>
                </c:pt>
                <c:pt idx="159">
                  <c:v>204.52133300000042</c:v>
                </c:pt>
                <c:pt idx="160">
                  <c:v>204.71291299999999</c:v>
                </c:pt>
                <c:pt idx="161">
                  <c:v>204.75155499999957</c:v>
                </c:pt>
                <c:pt idx="162">
                  <c:v>204.83534250000042</c:v>
                </c:pt>
                <c:pt idx="163">
                  <c:v>204.7408475</c:v>
                </c:pt>
                <c:pt idx="164">
                  <c:v>204.63059249999998</c:v>
                </c:pt>
                <c:pt idx="165">
                  <c:v>204.67603</c:v>
                </c:pt>
                <c:pt idx="166">
                  <c:v>204.71553999999998</c:v>
                </c:pt>
                <c:pt idx="167">
                  <c:v>204.73289</c:v>
                </c:pt>
                <c:pt idx="168">
                  <c:v>204.082055</c:v>
                </c:pt>
                <c:pt idx="169">
                  <c:v>207.16065074999995</c:v>
                </c:pt>
                <c:pt idx="170">
                  <c:v>208.41474249999999</c:v>
                </c:pt>
                <c:pt idx="171">
                  <c:v>208.22974249999999</c:v>
                </c:pt>
                <c:pt idx="172">
                  <c:v>208.19056249999957</c:v>
                </c:pt>
                <c:pt idx="173">
                  <c:v>208.3566725</c:v>
                </c:pt>
                <c:pt idx="174">
                  <c:v>208.39174250000042</c:v>
                </c:pt>
                <c:pt idx="175">
                  <c:v>208.42414250000004</c:v>
                </c:pt>
                <c:pt idx="176">
                  <c:v>208.49276374999999</c:v>
                </c:pt>
                <c:pt idx="177">
                  <c:v>208.51704375</c:v>
                </c:pt>
                <c:pt idx="178">
                  <c:v>208.81649375000001</c:v>
                </c:pt>
                <c:pt idx="179">
                  <c:v>204.72149637500061</c:v>
                </c:pt>
                <c:pt idx="180">
                  <c:v>204.75205637500042</c:v>
                </c:pt>
                <c:pt idx="181">
                  <c:v>203.91216337500001</c:v>
                </c:pt>
                <c:pt idx="182">
                  <c:v>204.70146787500042</c:v>
                </c:pt>
                <c:pt idx="183">
                  <c:v>205.33822662500049</c:v>
                </c:pt>
                <c:pt idx="184">
                  <c:v>205.05747037500058</c:v>
                </c:pt>
                <c:pt idx="185">
                  <c:v>204.93040037500052</c:v>
                </c:pt>
                <c:pt idx="186">
                  <c:v>204.86997162499998</c:v>
                </c:pt>
                <c:pt idx="187">
                  <c:v>204.82307599999999</c:v>
                </c:pt>
                <c:pt idx="188">
                  <c:v>204.23002099999999</c:v>
                </c:pt>
                <c:pt idx="189">
                  <c:v>204.23492099999999</c:v>
                </c:pt>
                <c:pt idx="190">
                  <c:v>204.26974099999998</c:v>
                </c:pt>
                <c:pt idx="191">
                  <c:v>204.11241762500001</c:v>
                </c:pt>
                <c:pt idx="192">
                  <c:v>204.05421762500001</c:v>
                </c:pt>
                <c:pt idx="193">
                  <c:v>203.97974725</c:v>
                </c:pt>
                <c:pt idx="194">
                  <c:v>204.83251437500004</c:v>
                </c:pt>
                <c:pt idx="195">
                  <c:v>204.945474375</c:v>
                </c:pt>
                <c:pt idx="196">
                  <c:v>204.91755224999972</c:v>
                </c:pt>
                <c:pt idx="197">
                  <c:v>204.68375712499972</c:v>
                </c:pt>
                <c:pt idx="198">
                  <c:v>204.63768437499999</c:v>
                </c:pt>
                <c:pt idx="199">
                  <c:v>204.63825937500027</c:v>
                </c:pt>
                <c:pt idx="200">
                  <c:v>204.62594625000042</c:v>
                </c:pt>
                <c:pt idx="201">
                  <c:v>205.40514625000046</c:v>
                </c:pt>
                <c:pt idx="202">
                  <c:v>206.36864725000058</c:v>
                </c:pt>
                <c:pt idx="203">
                  <c:v>206.80309800000001</c:v>
                </c:pt>
                <c:pt idx="204">
                  <c:v>206.91663</c:v>
                </c:pt>
                <c:pt idx="205">
                  <c:v>206.85252600000058</c:v>
                </c:pt>
                <c:pt idx="206">
                  <c:v>207.10072600000001</c:v>
                </c:pt>
                <c:pt idx="207">
                  <c:v>206.10290599999999</c:v>
                </c:pt>
                <c:pt idx="208">
                  <c:v>205.947101</c:v>
                </c:pt>
                <c:pt idx="209">
                  <c:v>205.99014100000042</c:v>
                </c:pt>
                <c:pt idx="210">
                  <c:v>205.84621225000001</c:v>
                </c:pt>
                <c:pt idx="211">
                  <c:v>206.8140641249995</c:v>
                </c:pt>
                <c:pt idx="212">
                  <c:v>206.96052687500043</c:v>
                </c:pt>
                <c:pt idx="213">
                  <c:v>206.84626750000001</c:v>
                </c:pt>
                <c:pt idx="214">
                  <c:v>206.98804000000061</c:v>
                </c:pt>
                <c:pt idx="215">
                  <c:v>208.28648750000042</c:v>
                </c:pt>
                <c:pt idx="216">
                  <c:v>208.08825750000042</c:v>
                </c:pt>
                <c:pt idx="217">
                  <c:v>208.18534450000001</c:v>
                </c:pt>
                <c:pt idx="218">
                  <c:v>207.33936449999999</c:v>
                </c:pt>
                <c:pt idx="219">
                  <c:v>207.1813745</c:v>
                </c:pt>
                <c:pt idx="220">
                  <c:v>207.16558249999972</c:v>
                </c:pt>
                <c:pt idx="221">
                  <c:v>207.18030750000042</c:v>
                </c:pt>
                <c:pt idx="222">
                  <c:v>206.29941725</c:v>
                </c:pt>
                <c:pt idx="223">
                  <c:v>206.40962725</c:v>
                </c:pt>
                <c:pt idx="224">
                  <c:v>206.33028725000042</c:v>
                </c:pt>
                <c:pt idx="225">
                  <c:v>206.34020100000001</c:v>
                </c:pt>
                <c:pt idx="226">
                  <c:v>206.34368224999992</c:v>
                </c:pt>
                <c:pt idx="227">
                  <c:v>206.26189087500001</c:v>
                </c:pt>
                <c:pt idx="228">
                  <c:v>206.32723825000085</c:v>
                </c:pt>
                <c:pt idx="229">
                  <c:v>206.33780812500001</c:v>
                </c:pt>
                <c:pt idx="230">
                  <c:v>206.24906374999938</c:v>
                </c:pt>
                <c:pt idx="231">
                  <c:v>206.206204375</c:v>
                </c:pt>
                <c:pt idx="232">
                  <c:v>206.02527437500001</c:v>
                </c:pt>
                <c:pt idx="233">
                  <c:v>205.82199775000058</c:v>
                </c:pt>
                <c:pt idx="234">
                  <c:v>205.76266774999999</c:v>
                </c:pt>
                <c:pt idx="235">
                  <c:v>205.79217775000001</c:v>
                </c:pt>
                <c:pt idx="236">
                  <c:v>206.09281275000001</c:v>
                </c:pt>
                <c:pt idx="237">
                  <c:v>205.89005775000001</c:v>
                </c:pt>
                <c:pt idx="238">
                  <c:v>205.940028625</c:v>
                </c:pt>
                <c:pt idx="239">
                  <c:v>206.54436774999999</c:v>
                </c:pt>
                <c:pt idx="240">
                  <c:v>206.31743375000042</c:v>
                </c:pt>
                <c:pt idx="241">
                  <c:v>202.35362937500042</c:v>
                </c:pt>
                <c:pt idx="242">
                  <c:v>202.31682087500027</c:v>
                </c:pt>
                <c:pt idx="243">
                  <c:v>202.238850875</c:v>
                </c:pt>
                <c:pt idx="244">
                  <c:v>202.260519375</c:v>
                </c:pt>
                <c:pt idx="245">
                  <c:v>202.24856437499992</c:v>
                </c:pt>
                <c:pt idx="246">
                  <c:v>202.551714</c:v>
                </c:pt>
                <c:pt idx="247">
                  <c:v>202.56916619999998</c:v>
                </c:pt>
                <c:pt idx="248">
                  <c:v>202.79246832500004</c:v>
                </c:pt>
                <c:pt idx="249">
                  <c:v>202.61017337499999</c:v>
                </c:pt>
                <c:pt idx="250">
                  <c:v>202.49202337500046</c:v>
                </c:pt>
                <c:pt idx="251">
                  <c:v>202.32389337500001</c:v>
                </c:pt>
                <c:pt idx="252">
                  <c:v>202.28012437500001</c:v>
                </c:pt>
                <c:pt idx="253">
                  <c:v>202.30567737500004</c:v>
                </c:pt>
                <c:pt idx="254">
                  <c:v>202.38460537500001</c:v>
                </c:pt>
                <c:pt idx="255">
                  <c:v>202.13216037500001</c:v>
                </c:pt>
                <c:pt idx="256">
                  <c:v>202.06407237499999</c:v>
                </c:pt>
                <c:pt idx="257">
                  <c:v>202.02438487500001</c:v>
                </c:pt>
                <c:pt idx="258">
                  <c:v>201.97830375000001</c:v>
                </c:pt>
                <c:pt idx="259">
                  <c:v>201.90745150000001</c:v>
                </c:pt>
                <c:pt idx="260">
                  <c:v>201.8368845</c:v>
                </c:pt>
                <c:pt idx="261">
                  <c:v>201.84394449999999</c:v>
                </c:pt>
                <c:pt idx="262">
                  <c:v>201.80946950000001</c:v>
                </c:pt>
                <c:pt idx="263">
                  <c:v>202.77943274999998</c:v>
                </c:pt>
                <c:pt idx="264">
                  <c:v>202.78545274999999</c:v>
                </c:pt>
                <c:pt idx="265">
                  <c:v>202.82104825000076</c:v>
                </c:pt>
                <c:pt idx="266">
                  <c:v>202.62598647500027</c:v>
                </c:pt>
                <c:pt idx="267">
                  <c:v>202.56147025000001</c:v>
                </c:pt>
                <c:pt idx="268">
                  <c:v>202.63057874999998</c:v>
                </c:pt>
                <c:pt idx="269">
                  <c:v>202.57639975000001</c:v>
                </c:pt>
                <c:pt idx="270">
                  <c:v>202.69659174999998</c:v>
                </c:pt>
                <c:pt idx="271">
                  <c:v>202.77976124999941</c:v>
                </c:pt>
                <c:pt idx="272">
                  <c:v>202.70396369999938</c:v>
                </c:pt>
                <c:pt idx="273">
                  <c:v>202.77900984999999</c:v>
                </c:pt>
                <c:pt idx="274">
                  <c:v>202.6962321</c:v>
                </c:pt>
                <c:pt idx="275">
                  <c:v>202.60512359999998</c:v>
                </c:pt>
                <c:pt idx="276">
                  <c:v>202.755666975</c:v>
                </c:pt>
                <c:pt idx="277">
                  <c:v>202.68803472499999</c:v>
                </c:pt>
                <c:pt idx="278">
                  <c:v>202.60524472499998</c:v>
                </c:pt>
                <c:pt idx="279">
                  <c:v>202.64075282499957</c:v>
                </c:pt>
                <c:pt idx="280">
                  <c:v>202.653311825</c:v>
                </c:pt>
                <c:pt idx="281">
                  <c:v>202.56158682500001</c:v>
                </c:pt>
                <c:pt idx="282">
                  <c:v>202.59172995000043</c:v>
                </c:pt>
                <c:pt idx="283">
                  <c:v>202.54750457499998</c:v>
                </c:pt>
                <c:pt idx="284">
                  <c:v>202.474414575</c:v>
                </c:pt>
                <c:pt idx="285">
                  <c:v>202.37936182499999</c:v>
                </c:pt>
                <c:pt idx="286">
                  <c:v>202.33750682500042</c:v>
                </c:pt>
                <c:pt idx="287">
                  <c:v>202.12178922499999</c:v>
                </c:pt>
                <c:pt idx="288">
                  <c:v>202.174948825</c:v>
                </c:pt>
                <c:pt idx="289">
                  <c:v>202.21433395</c:v>
                </c:pt>
                <c:pt idx="290">
                  <c:v>202.24899557499998</c:v>
                </c:pt>
                <c:pt idx="291">
                  <c:v>202.25431885000049</c:v>
                </c:pt>
                <c:pt idx="292">
                  <c:v>202.16190585000001</c:v>
                </c:pt>
                <c:pt idx="293">
                  <c:v>202.12968447499998</c:v>
                </c:pt>
                <c:pt idx="294">
                  <c:v>202.14430447499998</c:v>
                </c:pt>
                <c:pt idx="295">
                  <c:v>202.16048947500042</c:v>
                </c:pt>
                <c:pt idx="296">
                  <c:v>202.194639475</c:v>
                </c:pt>
                <c:pt idx="297">
                  <c:v>202.20655947499998</c:v>
                </c:pt>
                <c:pt idx="298">
                  <c:v>202.18388647500001</c:v>
                </c:pt>
                <c:pt idx="299">
                  <c:v>202.30653947500042</c:v>
                </c:pt>
                <c:pt idx="300">
                  <c:v>202.240839475</c:v>
                </c:pt>
                <c:pt idx="301">
                  <c:v>202.12015725000001</c:v>
                </c:pt>
                <c:pt idx="302">
                  <c:v>202.09179837500042</c:v>
                </c:pt>
                <c:pt idx="303">
                  <c:v>202.12730837500061</c:v>
                </c:pt>
                <c:pt idx="304">
                  <c:v>202.13929937500001</c:v>
                </c:pt>
                <c:pt idx="305">
                  <c:v>202.11587537499992</c:v>
                </c:pt>
                <c:pt idx="306">
                  <c:v>202.06582950000001</c:v>
                </c:pt>
                <c:pt idx="307">
                  <c:v>202.06883180000042</c:v>
                </c:pt>
                <c:pt idx="308">
                  <c:v>204.07731880000043</c:v>
                </c:pt>
                <c:pt idx="309">
                  <c:v>204.12620880000043</c:v>
                </c:pt>
                <c:pt idx="310">
                  <c:v>204.21234079999999</c:v>
                </c:pt>
                <c:pt idx="311">
                  <c:v>204.16756374999972</c:v>
                </c:pt>
                <c:pt idx="312">
                  <c:v>204.19933825000001</c:v>
                </c:pt>
                <c:pt idx="313">
                  <c:v>204.17893875000001</c:v>
                </c:pt>
                <c:pt idx="314">
                  <c:v>204.14895174999998</c:v>
                </c:pt>
                <c:pt idx="315">
                  <c:v>203.73515674999999</c:v>
                </c:pt>
                <c:pt idx="316">
                  <c:v>203.64888975</c:v>
                </c:pt>
                <c:pt idx="317">
                  <c:v>203.72851875000001</c:v>
                </c:pt>
                <c:pt idx="318">
                  <c:v>203.69411975</c:v>
                </c:pt>
                <c:pt idx="319">
                  <c:v>203.71579299999956</c:v>
                </c:pt>
                <c:pt idx="320">
                  <c:v>202.30538800000042</c:v>
                </c:pt>
                <c:pt idx="321">
                  <c:v>202.0934585</c:v>
                </c:pt>
                <c:pt idx="322">
                  <c:v>203.17261999999999</c:v>
                </c:pt>
                <c:pt idx="323">
                  <c:v>219.94085499999957</c:v>
                </c:pt>
                <c:pt idx="324">
                  <c:v>222.3153585</c:v>
                </c:pt>
                <c:pt idx="325">
                  <c:v>222.10901662499998</c:v>
                </c:pt>
                <c:pt idx="326">
                  <c:v>221.81480809999999</c:v>
                </c:pt>
                <c:pt idx="327">
                  <c:v>221.72829160000001</c:v>
                </c:pt>
                <c:pt idx="328">
                  <c:v>221.81436785000042</c:v>
                </c:pt>
                <c:pt idx="329">
                  <c:v>221.888796850001</c:v>
                </c:pt>
                <c:pt idx="330">
                  <c:v>221.97170685000049</c:v>
                </c:pt>
                <c:pt idx="331">
                  <c:v>222.00945122499957</c:v>
                </c:pt>
                <c:pt idx="332">
                  <c:v>221.90604222499999</c:v>
                </c:pt>
                <c:pt idx="333">
                  <c:v>221.989342225</c:v>
                </c:pt>
                <c:pt idx="334">
                  <c:v>221.89497922499999</c:v>
                </c:pt>
                <c:pt idx="335">
                  <c:v>220.81952287499999</c:v>
                </c:pt>
                <c:pt idx="336">
                  <c:v>220.102154875</c:v>
                </c:pt>
                <c:pt idx="337">
                  <c:v>220.89326174999999</c:v>
                </c:pt>
                <c:pt idx="338">
                  <c:v>215.81941559999999</c:v>
                </c:pt>
                <c:pt idx="339">
                  <c:v>215.7581236</c:v>
                </c:pt>
                <c:pt idx="340">
                  <c:v>216.75037172499998</c:v>
                </c:pt>
                <c:pt idx="341">
                  <c:v>216.85406172499998</c:v>
                </c:pt>
                <c:pt idx="342">
                  <c:v>216.71912972499953</c:v>
                </c:pt>
                <c:pt idx="343">
                  <c:v>216.80136472499998</c:v>
                </c:pt>
                <c:pt idx="344">
                  <c:v>216.81603910000001</c:v>
                </c:pt>
                <c:pt idx="345">
                  <c:v>216.72908909999998</c:v>
                </c:pt>
                <c:pt idx="346">
                  <c:v>216.6890191</c:v>
                </c:pt>
                <c:pt idx="347">
                  <c:v>216.67243210000001</c:v>
                </c:pt>
                <c:pt idx="348">
                  <c:v>216.667676</c:v>
                </c:pt>
                <c:pt idx="349">
                  <c:v>216.44254999999998</c:v>
                </c:pt>
                <c:pt idx="350">
                  <c:v>216.563422</c:v>
                </c:pt>
                <c:pt idx="351">
                  <c:v>216.580657</c:v>
                </c:pt>
                <c:pt idx="352">
                  <c:v>216.62475199999992</c:v>
                </c:pt>
                <c:pt idx="353">
                  <c:v>216.539207</c:v>
                </c:pt>
                <c:pt idx="354">
                  <c:v>216.426653375</c:v>
                </c:pt>
                <c:pt idx="355">
                  <c:v>216.26299337500001</c:v>
                </c:pt>
                <c:pt idx="356">
                  <c:v>216.3334145</c:v>
                </c:pt>
                <c:pt idx="357">
                  <c:v>216.20874449999999</c:v>
                </c:pt>
                <c:pt idx="358">
                  <c:v>216.25801950000007</c:v>
                </c:pt>
                <c:pt idx="359">
                  <c:v>216.10734512499999</c:v>
                </c:pt>
                <c:pt idx="360">
                  <c:v>216.09029512499998</c:v>
                </c:pt>
                <c:pt idx="361">
                  <c:v>216.17182512499957</c:v>
                </c:pt>
                <c:pt idx="362">
                  <c:v>216.1805195</c:v>
                </c:pt>
                <c:pt idx="363">
                  <c:v>216.24777449999957</c:v>
                </c:pt>
                <c:pt idx="364">
                  <c:v>216.29024740000042</c:v>
                </c:pt>
                <c:pt idx="365">
                  <c:v>216.21241409999999</c:v>
                </c:pt>
                <c:pt idx="366">
                  <c:v>220.91087339999999</c:v>
                </c:pt>
                <c:pt idx="367">
                  <c:v>222.54285342499998</c:v>
                </c:pt>
                <c:pt idx="368">
                  <c:v>222.812932125</c:v>
                </c:pt>
                <c:pt idx="369">
                  <c:v>221.83958312499956</c:v>
                </c:pt>
                <c:pt idx="370">
                  <c:v>223.06153262499998</c:v>
                </c:pt>
                <c:pt idx="371">
                  <c:v>223.17936312499941</c:v>
                </c:pt>
                <c:pt idx="372">
                  <c:v>223.18327962499998</c:v>
                </c:pt>
                <c:pt idx="373">
                  <c:v>223.02158672499999</c:v>
                </c:pt>
                <c:pt idx="374">
                  <c:v>223.01165492499953</c:v>
                </c:pt>
                <c:pt idx="375">
                  <c:v>222.97991009999998</c:v>
                </c:pt>
                <c:pt idx="376">
                  <c:v>222.93487049999999</c:v>
                </c:pt>
                <c:pt idx="377">
                  <c:v>223.0412115</c:v>
                </c:pt>
                <c:pt idx="378">
                  <c:v>223.10758399999995</c:v>
                </c:pt>
                <c:pt idx="379">
                  <c:v>224.50650399999998</c:v>
                </c:pt>
                <c:pt idx="380">
                  <c:v>224.63646399999999</c:v>
                </c:pt>
                <c:pt idx="381">
                  <c:v>224.51858449999995</c:v>
                </c:pt>
                <c:pt idx="382">
                  <c:v>224.064469</c:v>
                </c:pt>
                <c:pt idx="383">
                  <c:v>223.940282</c:v>
                </c:pt>
                <c:pt idx="384">
                  <c:v>224.28318499999995</c:v>
                </c:pt>
                <c:pt idx="385">
                  <c:v>224.22683499999999</c:v>
                </c:pt>
                <c:pt idx="386">
                  <c:v>224.16967299999956</c:v>
                </c:pt>
                <c:pt idx="387">
                  <c:v>224.75862000000001</c:v>
                </c:pt>
                <c:pt idx="388">
                  <c:v>224.7197009999995</c:v>
                </c:pt>
                <c:pt idx="389">
                  <c:v>224.80248600000061</c:v>
                </c:pt>
                <c:pt idx="390">
                  <c:v>224.69988899999998</c:v>
                </c:pt>
                <c:pt idx="391">
                  <c:v>224.20122800000001</c:v>
                </c:pt>
                <c:pt idx="392">
                  <c:v>224.28458499999957</c:v>
                </c:pt>
                <c:pt idx="393">
                  <c:v>224.33139300000042</c:v>
                </c:pt>
                <c:pt idx="394">
                  <c:v>224.29204300000001</c:v>
                </c:pt>
                <c:pt idx="395">
                  <c:v>224.20149800000004</c:v>
                </c:pt>
                <c:pt idx="396">
                  <c:v>224.14986209999941</c:v>
                </c:pt>
                <c:pt idx="397">
                  <c:v>224.0299411</c:v>
                </c:pt>
                <c:pt idx="398">
                  <c:v>218.88934110000042</c:v>
                </c:pt>
                <c:pt idx="399">
                  <c:v>218.86446000000001</c:v>
                </c:pt>
                <c:pt idx="400">
                  <c:v>218.591688</c:v>
                </c:pt>
                <c:pt idx="401">
                  <c:v>218.06694600000046</c:v>
                </c:pt>
                <c:pt idx="402">
                  <c:v>214.12304599999999</c:v>
                </c:pt>
                <c:pt idx="403">
                  <c:v>214.10366599999944</c:v>
                </c:pt>
                <c:pt idx="404">
                  <c:v>213.57136</c:v>
                </c:pt>
                <c:pt idx="405">
                  <c:v>213.33277800000027</c:v>
                </c:pt>
                <c:pt idx="406">
                  <c:v>213.41042800000042</c:v>
                </c:pt>
                <c:pt idx="407">
                  <c:v>213.540538</c:v>
                </c:pt>
                <c:pt idx="408">
                  <c:v>213.36732000000057</c:v>
                </c:pt>
                <c:pt idx="409">
                  <c:v>213.22829000000004</c:v>
                </c:pt>
                <c:pt idx="410">
                  <c:v>212.96267</c:v>
                </c:pt>
                <c:pt idx="411">
                  <c:v>213.12306799999999</c:v>
                </c:pt>
                <c:pt idx="412">
                  <c:v>213.38288300000042</c:v>
                </c:pt>
                <c:pt idx="413">
                  <c:v>213.43137100000001</c:v>
                </c:pt>
                <c:pt idx="414">
                  <c:v>213.442193</c:v>
                </c:pt>
                <c:pt idx="415">
                  <c:v>213.23522600000001</c:v>
                </c:pt>
                <c:pt idx="416">
                  <c:v>212.85235000000043</c:v>
                </c:pt>
                <c:pt idx="417">
                  <c:v>212.86801000000042</c:v>
                </c:pt>
                <c:pt idx="418">
                  <c:v>212.55697499999999</c:v>
                </c:pt>
                <c:pt idx="419">
                  <c:v>212.29151099999999</c:v>
                </c:pt>
                <c:pt idx="420">
                  <c:v>212.31780599999999</c:v>
                </c:pt>
                <c:pt idx="421">
                  <c:v>211.843886</c:v>
                </c:pt>
                <c:pt idx="422">
                  <c:v>211.81782600000042</c:v>
                </c:pt>
                <c:pt idx="423">
                  <c:v>211.14791600000001</c:v>
                </c:pt>
                <c:pt idx="424">
                  <c:v>210.60891100000001</c:v>
                </c:pt>
                <c:pt idx="425">
                  <c:v>210.62969099999998</c:v>
                </c:pt>
                <c:pt idx="426">
                  <c:v>210.81800600000042</c:v>
                </c:pt>
                <c:pt idx="427">
                  <c:v>210.40314599999999</c:v>
                </c:pt>
                <c:pt idx="428">
                  <c:v>210.84201200000001</c:v>
                </c:pt>
                <c:pt idx="429">
                  <c:v>210.37035299999999</c:v>
                </c:pt>
                <c:pt idx="430">
                  <c:v>210.45000000000007</c:v>
                </c:pt>
                <c:pt idx="431">
                  <c:v>210.631351</c:v>
                </c:pt>
                <c:pt idx="432">
                  <c:v>206.001791</c:v>
                </c:pt>
                <c:pt idx="433">
                  <c:v>205.666133</c:v>
                </c:pt>
                <c:pt idx="434">
                  <c:v>205.88026300000001</c:v>
                </c:pt>
                <c:pt idx="435">
                  <c:v>206.23440600000001</c:v>
                </c:pt>
                <c:pt idx="436">
                  <c:v>206.13353599999957</c:v>
                </c:pt>
                <c:pt idx="437">
                  <c:v>205.97317549999957</c:v>
                </c:pt>
                <c:pt idx="438">
                  <c:v>206.07770249999999</c:v>
                </c:pt>
                <c:pt idx="439">
                  <c:v>206.05430750000042</c:v>
                </c:pt>
                <c:pt idx="440">
                  <c:v>206.146433</c:v>
                </c:pt>
                <c:pt idx="441">
                  <c:v>206.25579299999998</c:v>
                </c:pt>
                <c:pt idx="442">
                  <c:v>205.800173</c:v>
                </c:pt>
                <c:pt idx="443">
                  <c:v>205.99057299999998</c:v>
                </c:pt>
                <c:pt idx="444">
                  <c:v>206.08202700000058</c:v>
                </c:pt>
                <c:pt idx="445">
                  <c:v>205.978971</c:v>
                </c:pt>
                <c:pt idx="446">
                  <c:v>205.84735599999999</c:v>
                </c:pt>
                <c:pt idx="447">
                  <c:v>205.56194400000001</c:v>
                </c:pt>
                <c:pt idx="448">
                  <c:v>205.59040400000001</c:v>
                </c:pt>
                <c:pt idx="449">
                  <c:v>205.52175</c:v>
                </c:pt>
                <c:pt idx="450">
                  <c:v>205.73636999999999</c:v>
                </c:pt>
                <c:pt idx="451">
                  <c:v>205.79046</c:v>
                </c:pt>
                <c:pt idx="452">
                  <c:v>200.79793800000004</c:v>
                </c:pt>
                <c:pt idx="453">
                  <c:v>200.84996249999998</c:v>
                </c:pt>
                <c:pt idx="454">
                  <c:v>200.90349449999999</c:v>
                </c:pt>
                <c:pt idx="455">
                  <c:v>200.89122450000042</c:v>
                </c:pt>
                <c:pt idx="456">
                  <c:v>200.1247195</c:v>
                </c:pt>
                <c:pt idx="457">
                  <c:v>200.27875949999998</c:v>
                </c:pt>
                <c:pt idx="458">
                  <c:v>200.20865999999998</c:v>
                </c:pt>
                <c:pt idx="459">
                  <c:v>200.17107999999999</c:v>
                </c:pt>
                <c:pt idx="460">
                  <c:v>200.06229000000027</c:v>
                </c:pt>
                <c:pt idx="461">
                  <c:v>202.17138</c:v>
                </c:pt>
                <c:pt idx="462">
                  <c:v>202.98392000000001</c:v>
                </c:pt>
                <c:pt idx="463">
                  <c:v>203.02696499999999</c:v>
                </c:pt>
                <c:pt idx="464">
                  <c:v>203.0411</c:v>
                </c:pt>
                <c:pt idx="465">
                  <c:v>202.8969745</c:v>
                </c:pt>
                <c:pt idx="466">
                  <c:v>203.38631450000042</c:v>
                </c:pt>
                <c:pt idx="467">
                  <c:v>203.37191250000001</c:v>
                </c:pt>
                <c:pt idx="468">
                  <c:v>203.4732405</c:v>
                </c:pt>
                <c:pt idx="469">
                  <c:v>204.04949059999998</c:v>
                </c:pt>
                <c:pt idx="470">
                  <c:v>203.80466169999957</c:v>
                </c:pt>
                <c:pt idx="471">
                  <c:v>203.35274400000043</c:v>
                </c:pt>
                <c:pt idx="472">
                  <c:v>203.2506405</c:v>
                </c:pt>
                <c:pt idx="473">
                  <c:v>204.26458849999995</c:v>
                </c:pt>
                <c:pt idx="474">
                  <c:v>204.11667349999956</c:v>
                </c:pt>
                <c:pt idx="475">
                  <c:v>202.36240850000061</c:v>
                </c:pt>
                <c:pt idx="476">
                  <c:v>202.22449750000001</c:v>
                </c:pt>
                <c:pt idx="477">
                  <c:v>202.16236040000001</c:v>
                </c:pt>
                <c:pt idx="478">
                  <c:v>206.46015119999998</c:v>
                </c:pt>
                <c:pt idx="479">
                  <c:v>206.7690364</c:v>
                </c:pt>
                <c:pt idx="480">
                  <c:v>206.88309640000043</c:v>
                </c:pt>
                <c:pt idx="481">
                  <c:v>206.94774040000001</c:v>
                </c:pt>
                <c:pt idx="482">
                  <c:v>206.88375559999992</c:v>
                </c:pt>
                <c:pt idx="483">
                  <c:v>206.430285</c:v>
                </c:pt>
                <c:pt idx="484">
                  <c:v>206.65658449999998</c:v>
                </c:pt>
                <c:pt idx="485">
                  <c:v>210.22329049999999</c:v>
                </c:pt>
                <c:pt idx="486">
                  <c:v>209.27217149999998</c:v>
                </c:pt>
                <c:pt idx="487">
                  <c:v>209.1334665</c:v>
                </c:pt>
                <c:pt idx="488">
                  <c:v>209.2418175</c:v>
                </c:pt>
                <c:pt idx="489">
                  <c:v>209.03527149999999</c:v>
                </c:pt>
                <c:pt idx="490">
                  <c:v>209.63708549999998</c:v>
                </c:pt>
                <c:pt idx="491">
                  <c:v>209.14392549999957</c:v>
                </c:pt>
                <c:pt idx="492">
                  <c:v>210.19062549999998</c:v>
                </c:pt>
                <c:pt idx="493">
                  <c:v>210.14380049999957</c:v>
                </c:pt>
                <c:pt idx="494">
                  <c:v>210.23840640000046</c:v>
                </c:pt>
                <c:pt idx="495">
                  <c:v>210.604829</c:v>
                </c:pt>
                <c:pt idx="496">
                  <c:v>210.99101150000001</c:v>
                </c:pt>
                <c:pt idx="497">
                  <c:v>210.69382199999998</c:v>
                </c:pt>
                <c:pt idx="498">
                  <c:v>210.46883150000042</c:v>
                </c:pt>
                <c:pt idx="499">
                  <c:v>210.58570069999999</c:v>
                </c:pt>
                <c:pt idx="500">
                  <c:v>210.5160175</c:v>
                </c:pt>
                <c:pt idx="501">
                  <c:v>210.63708249999999</c:v>
                </c:pt>
                <c:pt idx="502">
                  <c:v>210.67738159999999</c:v>
                </c:pt>
                <c:pt idx="503">
                  <c:v>210.57213100000001</c:v>
                </c:pt>
                <c:pt idx="504">
                  <c:v>210.56140100000007</c:v>
                </c:pt>
                <c:pt idx="505">
                  <c:v>210.13001600000001</c:v>
                </c:pt>
                <c:pt idx="506">
                  <c:v>209.94133600000058</c:v>
                </c:pt>
                <c:pt idx="507">
                  <c:v>209.74411099999998</c:v>
                </c:pt>
                <c:pt idx="508">
                  <c:v>209.85740100000058</c:v>
                </c:pt>
                <c:pt idx="509">
                  <c:v>209.90682100000001</c:v>
                </c:pt>
                <c:pt idx="510">
                  <c:v>209.899361</c:v>
                </c:pt>
                <c:pt idx="511">
                  <c:v>209.81758099999999</c:v>
                </c:pt>
                <c:pt idx="512">
                  <c:v>209.93070599999999</c:v>
                </c:pt>
                <c:pt idx="513">
                  <c:v>209.807501</c:v>
                </c:pt>
                <c:pt idx="514">
                  <c:v>209.76464299999998</c:v>
                </c:pt>
                <c:pt idx="515">
                  <c:v>209.63927299999995</c:v>
                </c:pt>
                <c:pt idx="516">
                  <c:v>209.435588</c:v>
                </c:pt>
                <c:pt idx="517">
                  <c:v>209.35082300000042</c:v>
                </c:pt>
                <c:pt idx="518">
                  <c:v>235.27825799999999</c:v>
                </c:pt>
                <c:pt idx="519">
                  <c:v>234.71510959999998</c:v>
                </c:pt>
                <c:pt idx="520">
                  <c:v>235.11952859999957</c:v>
                </c:pt>
                <c:pt idx="521">
                  <c:v>235.11675359999941</c:v>
                </c:pt>
                <c:pt idx="522">
                  <c:v>234.80634160000042</c:v>
                </c:pt>
                <c:pt idx="523">
                  <c:v>234.68511660000001</c:v>
                </c:pt>
                <c:pt idx="524">
                  <c:v>234.30981359999998</c:v>
                </c:pt>
                <c:pt idx="525">
                  <c:v>234.20989999999998</c:v>
                </c:pt>
                <c:pt idx="526">
                  <c:v>233.83801700000058</c:v>
                </c:pt>
                <c:pt idx="527">
                  <c:v>249.64607499999957</c:v>
                </c:pt>
                <c:pt idx="528">
                  <c:v>249.38051100000001</c:v>
                </c:pt>
                <c:pt idx="529">
                  <c:v>249.21056009999941</c:v>
                </c:pt>
                <c:pt idx="530">
                  <c:v>249.11432619999999</c:v>
                </c:pt>
                <c:pt idx="531">
                  <c:v>249.01317499999956</c:v>
                </c:pt>
                <c:pt idx="532">
                  <c:v>249.2498699999995</c:v>
                </c:pt>
                <c:pt idx="533">
                  <c:v>249.57368999999957</c:v>
                </c:pt>
                <c:pt idx="534">
                  <c:v>248.96883000000042</c:v>
                </c:pt>
                <c:pt idx="535">
                  <c:v>248.23697499999992</c:v>
                </c:pt>
                <c:pt idx="536">
                  <c:v>258.38400999999999</c:v>
                </c:pt>
                <c:pt idx="537">
                  <c:v>261.25822499999964</c:v>
                </c:pt>
                <c:pt idx="538">
                  <c:v>261.78085249999964</c:v>
                </c:pt>
                <c:pt idx="539">
                  <c:v>260.30505249999999</c:v>
                </c:pt>
                <c:pt idx="540">
                  <c:v>260.57487049999997</c:v>
                </c:pt>
                <c:pt idx="541">
                  <c:v>260.52256969999996</c:v>
                </c:pt>
                <c:pt idx="542">
                  <c:v>260.1140972</c:v>
                </c:pt>
                <c:pt idx="543">
                  <c:v>260.00273839999994</c:v>
                </c:pt>
                <c:pt idx="544">
                  <c:v>259.63652789999969</c:v>
                </c:pt>
                <c:pt idx="545">
                  <c:v>259.64880790000001</c:v>
                </c:pt>
                <c:pt idx="546">
                  <c:v>259.92817289999886</c:v>
                </c:pt>
                <c:pt idx="547">
                  <c:v>259.19491739999995</c:v>
                </c:pt>
                <c:pt idx="548">
                  <c:v>259.24588240000008</c:v>
                </c:pt>
                <c:pt idx="549">
                  <c:v>258.8009624</c:v>
                </c:pt>
                <c:pt idx="550">
                  <c:v>259.06240070000001</c:v>
                </c:pt>
                <c:pt idx="551">
                  <c:v>259.1247497</c:v>
                </c:pt>
                <c:pt idx="552">
                  <c:v>259.45107799999892</c:v>
                </c:pt>
                <c:pt idx="553">
                  <c:v>259.91176999999885</c:v>
                </c:pt>
                <c:pt idx="554">
                  <c:v>259.20504919999996</c:v>
                </c:pt>
                <c:pt idx="555">
                  <c:v>259.39275919999994</c:v>
                </c:pt>
                <c:pt idx="556">
                  <c:v>260.4766479999991</c:v>
                </c:pt>
                <c:pt idx="557">
                  <c:v>260.734084</c:v>
                </c:pt>
                <c:pt idx="558">
                  <c:v>260.48105449999866</c:v>
                </c:pt>
                <c:pt idx="559">
                  <c:v>260.4004817</c:v>
                </c:pt>
                <c:pt idx="560">
                  <c:v>260.25903929999993</c:v>
                </c:pt>
                <c:pt idx="561">
                  <c:v>260.18549725000003</c:v>
                </c:pt>
                <c:pt idx="562">
                  <c:v>260.07839954999861</c:v>
                </c:pt>
                <c:pt idx="563">
                  <c:v>259.97916079999999</c:v>
                </c:pt>
                <c:pt idx="564">
                  <c:v>260.00103154999886</c:v>
                </c:pt>
                <c:pt idx="565">
                  <c:v>260.1417318</c:v>
                </c:pt>
                <c:pt idx="566">
                  <c:v>260.0827018</c:v>
                </c:pt>
                <c:pt idx="567">
                  <c:v>259.4821525499986</c:v>
                </c:pt>
                <c:pt idx="568">
                  <c:v>259.47150254999866</c:v>
                </c:pt>
                <c:pt idx="569">
                  <c:v>259.64750855</c:v>
                </c:pt>
                <c:pt idx="570">
                  <c:v>259.58813279999873</c:v>
                </c:pt>
                <c:pt idx="571">
                  <c:v>259.61819704999886</c:v>
                </c:pt>
                <c:pt idx="572">
                  <c:v>261.60037704999917</c:v>
                </c:pt>
                <c:pt idx="573">
                  <c:v>261.54169480000002</c:v>
                </c:pt>
                <c:pt idx="574">
                  <c:v>260.29711549999854</c:v>
                </c:pt>
                <c:pt idx="575">
                  <c:v>259.93080349999963</c:v>
                </c:pt>
                <c:pt idx="576">
                  <c:v>259.97646349999923</c:v>
                </c:pt>
                <c:pt idx="577">
                  <c:v>259.98943824999861</c:v>
                </c:pt>
                <c:pt idx="578">
                  <c:v>260.45278100000002</c:v>
                </c:pt>
                <c:pt idx="579">
                  <c:v>260.37027399999999</c:v>
                </c:pt>
                <c:pt idx="580">
                  <c:v>260.41171099999866</c:v>
                </c:pt>
                <c:pt idx="581">
                  <c:v>260.41772399999923</c:v>
                </c:pt>
                <c:pt idx="582">
                  <c:v>259.98655924999792</c:v>
                </c:pt>
                <c:pt idx="583">
                  <c:v>275.29565149999917</c:v>
                </c:pt>
                <c:pt idx="584">
                  <c:v>275.14282050000151</c:v>
                </c:pt>
                <c:pt idx="585">
                  <c:v>270.62679174999892</c:v>
                </c:pt>
                <c:pt idx="586">
                  <c:v>270.63466175000002</c:v>
                </c:pt>
                <c:pt idx="587">
                  <c:v>270.43064314999964</c:v>
                </c:pt>
                <c:pt idx="588">
                  <c:v>270.45436814999999</c:v>
                </c:pt>
                <c:pt idx="589">
                  <c:v>270.48508064999999</c:v>
                </c:pt>
                <c:pt idx="590">
                  <c:v>270.72264625000003</c:v>
                </c:pt>
                <c:pt idx="591">
                  <c:v>272.09681999999867</c:v>
                </c:pt>
                <c:pt idx="592">
                  <c:v>269.07678749999963</c:v>
                </c:pt>
                <c:pt idx="593">
                  <c:v>268.89583349999964</c:v>
                </c:pt>
                <c:pt idx="594">
                  <c:v>271.50517099999917</c:v>
                </c:pt>
                <c:pt idx="595">
                  <c:v>271.84335724999897</c:v>
                </c:pt>
                <c:pt idx="596">
                  <c:v>271.63133689999898</c:v>
                </c:pt>
                <c:pt idx="597">
                  <c:v>271.51722539999997</c:v>
                </c:pt>
                <c:pt idx="598">
                  <c:v>271.32469665000002</c:v>
                </c:pt>
                <c:pt idx="599">
                  <c:v>265.94925260000002</c:v>
                </c:pt>
                <c:pt idx="600">
                  <c:v>265.99515259999879</c:v>
                </c:pt>
                <c:pt idx="601">
                  <c:v>265.8318926</c:v>
                </c:pt>
                <c:pt idx="602">
                  <c:v>265.85284160000151</c:v>
                </c:pt>
                <c:pt idx="603">
                  <c:v>265.79211659999885</c:v>
                </c:pt>
                <c:pt idx="604">
                  <c:v>267.97410409999969</c:v>
                </c:pt>
                <c:pt idx="605">
                  <c:v>268.5359876</c:v>
                </c:pt>
                <c:pt idx="606">
                  <c:v>277.56173509999923</c:v>
                </c:pt>
                <c:pt idx="607">
                  <c:v>277.90603709999885</c:v>
                </c:pt>
                <c:pt idx="608">
                  <c:v>277.85162509999998</c:v>
                </c:pt>
                <c:pt idx="609">
                  <c:v>277.61948760000115</c:v>
                </c:pt>
                <c:pt idx="610">
                  <c:v>277.70446010000097</c:v>
                </c:pt>
                <c:pt idx="611">
                  <c:v>277.5656166</c:v>
                </c:pt>
                <c:pt idx="612">
                  <c:v>277.51299610000001</c:v>
                </c:pt>
                <c:pt idx="613">
                  <c:v>276.82687949999917</c:v>
                </c:pt>
                <c:pt idx="614">
                  <c:v>284.67445900000001</c:v>
                </c:pt>
                <c:pt idx="615">
                  <c:v>285.36670899999916</c:v>
                </c:pt>
                <c:pt idx="616">
                  <c:v>284.74303809999969</c:v>
                </c:pt>
                <c:pt idx="617">
                  <c:v>284.50876649999969</c:v>
                </c:pt>
                <c:pt idx="618">
                  <c:v>284.2222615</c:v>
                </c:pt>
                <c:pt idx="619">
                  <c:v>284.1011221</c:v>
                </c:pt>
                <c:pt idx="620">
                  <c:v>283.94249209999998</c:v>
                </c:pt>
                <c:pt idx="621">
                  <c:v>283.8809321</c:v>
                </c:pt>
                <c:pt idx="622">
                  <c:v>283.29110909999866</c:v>
                </c:pt>
                <c:pt idx="623">
                  <c:v>283.1356791</c:v>
                </c:pt>
                <c:pt idx="624">
                  <c:v>282.8347321</c:v>
                </c:pt>
                <c:pt idx="625">
                  <c:v>282.40033009999917</c:v>
                </c:pt>
                <c:pt idx="626">
                  <c:v>283.80656759999999</c:v>
                </c:pt>
                <c:pt idx="627">
                  <c:v>284.92614759999867</c:v>
                </c:pt>
                <c:pt idx="628">
                  <c:v>284.92730049999903</c:v>
                </c:pt>
                <c:pt idx="629">
                  <c:v>284.68523549999969</c:v>
                </c:pt>
                <c:pt idx="630">
                  <c:v>284.15698600000002</c:v>
                </c:pt>
                <c:pt idx="631">
                  <c:v>283.61596600000001</c:v>
                </c:pt>
                <c:pt idx="632">
                  <c:v>283.54672099999999</c:v>
                </c:pt>
                <c:pt idx="633">
                  <c:v>284.75151399999885</c:v>
                </c:pt>
                <c:pt idx="634">
                  <c:v>283.98337399999866</c:v>
                </c:pt>
                <c:pt idx="635">
                  <c:v>283.9189389999986</c:v>
                </c:pt>
                <c:pt idx="636">
                  <c:v>283.46079399999923</c:v>
                </c:pt>
                <c:pt idx="637">
                  <c:v>283.06112269999994</c:v>
                </c:pt>
                <c:pt idx="638">
                  <c:v>284.10736200000002</c:v>
                </c:pt>
                <c:pt idx="639">
                  <c:v>290.98189449999904</c:v>
                </c:pt>
                <c:pt idx="640">
                  <c:v>289.4673944999991</c:v>
                </c:pt>
                <c:pt idx="641">
                  <c:v>289.17172679999999</c:v>
                </c:pt>
                <c:pt idx="642">
                  <c:v>289.26062899999999</c:v>
                </c:pt>
                <c:pt idx="643">
                  <c:v>288.94941499999999</c:v>
                </c:pt>
                <c:pt idx="644">
                  <c:v>288.54805499999969</c:v>
                </c:pt>
                <c:pt idx="645">
                  <c:v>287.53636199999897</c:v>
                </c:pt>
                <c:pt idx="646">
                  <c:v>287.88156699999917</c:v>
                </c:pt>
                <c:pt idx="647">
                  <c:v>287.85635199999916</c:v>
                </c:pt>
                <c:pt idx="648">
                  <c:v>288.04327949999993</c:v>
                </c:pt>
                <c:pt idx="649">
                  <c:v>287.2509781</c:v>
                </c:pt>
                <c:pt idx="650">
                  <c:v>287.12506309999998</c:v>
                </c:pt>
                <c:pt idx="651">
                  <c:v>286.62581310000002</c:v>
                </c:pt>
                <c:pt idx="652">
                  <c:v>286.88771809999969</c:v>
                </c:pt>
                <c:pt idx="653">
                  <c:v>287.09672409999916</c:v>
                </c:pt>
                <c:pt idx="654">
                  <c:v>287.09798910000001</c:v>
                </c:pt>
                <c:pt idx="655">
                  <c:v>287.21599659999993</c:v>
                </c:pt>
                <c:pt idx="656">
                  <c:v>286.47101659999879</c:v>
                </c:pt>
                <c:pt idx="657">
                  <c:v>287.24486660000127</c:v>
                </c:pt>
                <c:pt idx="658">
                  <c:v>284.1615716</c:v>
                </c:pt>
                <c:pt idx="659">
                  <c:v>283.94495160000002</c:v>
                </c:pt>
                <c:pt idx="660">
                  <c:v>287.77944660000031</c:v>
                </c:pt>
                <c:pt idx="661">
                  <c:v>285.5574555</c:v>
                </c:pt>
                <c:pt idx="662">
                  <c:v>283.5641005</c:v>
                </c:pt>
                <c:pt idx="663">
                  <c:v>284.32491249999993</c:v>
                </c:pt>
                <c:pt idx="664">
                  <c:v>283.12406499999997</c:v>
                </c:pt>
                <c:pt idx="665">
                  <c:v>284.7452025</c:v>
                </c:pt>
                <c:pt idx="666">
                  <c:v>281.27997689999995</c:v>
                </c:pt>
                <c:pt idx="667">
                  <c:v>285.19601229999904</c:v>
                </c:pt>
                <c:pt idx="668">
                  <c:v>281.57402580000002</c:v>
                </c:pt>
                <c:pt idx="669">
                  <c:v>281.79795454999885</c:v>
                </c:pt>
                <c:pt idx="670">
                  <c:v>281.06895954999885</c:v>
                </c:pt>
                <c:pt idx="671">
                  <c:v>279.45750629999969</c:v>
                </c:pt>
                <c:pt idx="672">
                  <c:v>280.47514529999904</c:v>
                </c:pt>
                <c:pt idx="673">
                  <c:v>280.47514529999904</c:v>
                </c:pt>
                <c:pt idx="674">
                  <c:v>277.78692244999849</c:v>
                </c:pt>
                <c:pt idx="675">
                  <c:v>279.53064764999999</c:v>
                </c:pt>
                <c:pt idx="676">
                  <c:v>278.97706785000003</c:v>
                </c:pt>
                <c:pt idx="677">
                  <c:v>279.18873759999963</c:v>
                </c:pt>
                <c:pt idx="678">
                  <c:v>277.73911679999861</c:v>
                </c:pt>
                <c:pt idx="679">
                  <c:v>274.27201859999963</c:v>
                </c:pt>
                <c:pt idx="680">
                  <c:v>275.80305424999904</c:v>
                </c:pt>
                <c:pt idx="681">
                  <c:v>280.81661839999964</c:v>
                </c:pt>
                <c:pt idx="682">
                  <c:v>278.86607764999923</c:v>
                </c:pt>
                <c:pt idx="683">
                  <c:v>279.77150489999963</c:v>
                </c:pt>
                <c:pt idx="684">
                  <c:v>278.98565289999999</c:v>
                </c:pt>
                <c:pt idx="685">
                  <c:v>278.84630039999996</c:v>
                </c:pt>
                <c:pt idx="686">
                  <c:v>276.68209839999997</c:v>
                </c:pt>
                <c:pt idx="687">
                  <c:v>276.15449140000032</c:v>
                </c:pt>
                <c:pt idx="688">
                  <c:v>276.71783639999995</c:v>
                </c:pt>
                <c:pt idx="689">
                  <c:v>276.12447640000005</c:v>
                </c:pt>
                <c:pt idx="690">
                  <c:v>274.57613479999861</c:v>
                </c:pt>
                <c:pt idx="691">
                  <c:v>275.92534989999911</c:v>
                </c:pt>
                <c:pt idx="692">
                  <c:v>274.6433849</c:v>
                </c:pt>
                <c:pt idx="693">
                  <c:v>275.63370279999964</c:v>
                </c:pt>
                <c:pt idx="694">
                  <c:v>275.15217630000001</c:v>
                </c:pt>
                <c:pt idx="695">
                  <c:v>273.16013679999969</c:v>
                </c:pt>
                <c:pt idx="696">
                  <c:v>271.46141849999867</c:v>
                </c:pt>
                <c:pt idx="697">
                  <c:v>273.46956949999969</c:v>
                </c:pt>
                <c:pt idx="698">
                  <c:v>272.42229549999917</c:v>
                </c:pt>
                <c:pt idx="699">
                  <c:v>269.29062679999993</c:v>
                </c:pt>
                <c:pt idx="700">
                  <c:v>272.40002679999969</c:v>
                </c:pt>
                <c:pt idx="701">
                  <c:v>270.96948300000008</c:v>
                </c:pt>
                <c:pt idx="702">
                  <c:v>270.04043439999998</c:v>
                </c:pt>
                <c:pt idx="703">
                  <c:v>270.94219089999996</c:v>
                </c:pt>
                <c:pt idx="704">
                  <c:v>270.6654575</c:v>
                </c:pt>
                <c:pt idx="705">
                  <c:v>268.88604249999969</c:v>
                </c:pt>
                <c:pt idx="706">
                  <c:v>269.13387549999999</c:v>
                </c:pt>
                <c:pt idx="707">
                  <c:v>267.96823049999904</c:v>
                </c:pt>
                <c:pt idx="708">
                  <c:v>264.09919259999964</c:v>
                </c:pt>
                <c:pt idx="709">
                  <c:v>264.00699289999994</c:v>
                </c:pt>
                <c:pt idx="710">
                  <c:v>264.51287550000001</c:v>
                </c:pt>
                <c:pt idx="711">
                  <c:v>265.88914729999999</c:v>
                </c:pt>
                <c:pt idx="712">
                  <c:v>264.53489250000001</c:v>
                </c:pt>
                <c:pt idx="713">
                  <c:v>264.51018699999969</c:v>
                </c:pt>
                <c:pt idx="714">
                  <c:v>265.55798700000008</c:v>
                </c:pt>
                <c:pt idx="715">
                  <c:v>265.98511199999854</c:v>
                </c:pt>
                <c:pt idx="716">
                  <c:v>263.07601799999861</c:v>
                </c:pt>
                <c:pt idx="717">
                  <c:v>265.02694099999923</c:v>
                </c:pt>
                <c:pt idx="718">
                  <c:v>264.51671799999866</c:v>
                </c:pt>
                <c:pt idx="719">
                  <c:v>265.67062959999998</c:v>
                </c:pt>
                <c:pt idx="720">
                  <c:v>263.67723460000002</c:v>
                </c:pt>
                <c:pt idx="721">
                  <c:v>263.17689259999997</c:v>
                </c:pt>
                <c:pt idx="722">
                  <c:v>266.64297010000115</c:v>
                </c:pt>
                <c:pt idx="723">
                  <c:v>265.40125549999885</c:v>
                </c:pt>
                <c:pt idx="724">
                  <c:v>262.10388550000084</c:v>
                </c:pt>
                <c:pt idx="725">
                  <c:v>265.1977905</c:v>
                </c:pt>
                <c:pt idx="726">
                  <c:v>262.43442824999892</c:v>
                </c:pt>
                <c:pt idx="727">
                  <c:v>262.57044190000005</c:v>
                </c:pt>
                <c:pt idx="728">
                  <c:v>259.37017989999993</c:v>
                </c:pt>
                <c:pt idx="729">
                  <c:v>259.72400489999995</c:v>
                </c:pt>
                <c:pt idx="730">
                  <c:v>259.92628489999993</c:v>
                </c:pt>
                <c:pt idx="731">
                  <c:v>259.71399939999969</c:v>
                </c:pt>
                <c:pt idx="732">
                  <c:v>255.6710794</c:v>
                </c:pt>
                <c:pt idx="733">
                  <c:v>255.43277840000007</c:v>
                </c:pt>
                <c:pt idx="734">
                  <c:v>255.10211340000001</c:v>
                </c:pt>
                <c:pt idx="735">
                  <c:v>249.0667784</c:v>
                </c:pt>
                <c:pt idx="736">
                  <c:v>249.51032840000042</c:v>
                </c:pt>
                <c:pt idx="737">
                  <c:v>247.94711040000001</c:v>
                </c:pt>
                <c:pt idx="738">
                  <c:v>244.23571539999998</c:v>
                </c:pt>
                <c:pt idx="739">
                  <c:v>244.31586439999998</c:v>
                </c:pt>
                <c:pt idx="740">
                  <c:v>245.00290340000001</c:v>
                </c:pt>
                <c:pt idx="741">
                  <c:v>247.21201840000001</c:v>
                </c:pt>
                <c:pt idx="742">
                  <c:v>250.51988379999935</c:v>
                </c:pt>
                <c:pt idx="743">
                  <c:v>248.76960839999998</c:v>
                </c:pt>
                <c:pt idx="744">
                  <c:v>248.76525167499992</c:v>
                </c:pt>
                <c:pt idx="745">
                  <c:v>246.51457167499947</c:v>
                </c:pt>
                <c:pt idx="746">
                  <c:v>251.11762227499995</c:v>
                </c:pt>
                <c:pt idx="747">
                  <c:v>250.22240227500001</c:v>
                </c:pt>
                <c:pt idx="748">
                  <c:v>251.781814575</c:v>
                </c:pt>
                <c:pt idx="749">
                  <c:v>250.402864575</c:v>
                </c:pt>
                <c:pt idx="750">
                  <c:v>264.71131169999899</c:v>
                </c:pt>
                <c:pt idx="751">
                  <c:v>263.75075914999923</c:v>
                </c:pt>
                <c:pt idx="752">
                  <c:v>264.86108144999969</c:v>
                </c:pt>
                <c:pt idx="753">
                  <c:v>263.59434344999897</c:v>
                </c:pt>
                <c:pt idx="754">
                  <c:v>295.58927044999916</c:v>
                </c:pt>
                <c:pt idx="755">
                  <c:v>292.606974525</c:v>
                </c:pt>
                <c:pt idx="756">
                  <c:v>291.85552452500002</c:v>
                </c:pt>
                <c:pt idx="757">
                  <c:v>291.93534749999861</c:v>
                </c:pt>
                <c:pt idx="758">
                  <c:v>291.82288152500115</c:v>
                </c:pt>
                <c:pt idx="759">
                  <c:v>290.68344822500001</c:v>
                </c:pt>
                <c:pt idx="760">
                  <c:v>288.12642</c:v>
                </c:pt>
                <c:pt idx="761">
                  <c:v>286.79721634999885</c:v>
                </c:pt>
                <c:pt idx="762">
                  <c:v>292.11142135</c:v>
                </c:pt>
                <c:pt idx="763">
                  <c:v>286.74209135000001</c:v>
                </c:pt>
                <c:pt idx="764">
                  <c:v>286.714366875</c:v>
                </c:pt>
                <c:pt idx="765">
                  <c:v>289.509101875</c:v>
                </c:pt>
                <c:pt idx="766">
                  <c:v>287.77577687499917</c:v>
                </c:pt>
                <c:pt idx="767">
                  <c:v>291.10849567499997</c:v>
                </c:pt>
                <c:pt idx="768">
                  <c:v>290.03997067500001</c:v>
                </c:pt>
                <c:pt idx="769">
                  <c:v>290.54029590000005</c:v>
                </c:pt>
                <c:pt idx="770">
                  <c:v>289.55235524999904</c:v>
                </c:pt>
                <c:pt idx="771">
                  <c:v>289.42677702499861</c:v>
                </c:pt>
                <c:pt idx="772">
                  <c:v>289.55208702500084</c:v>
                </c:pt>
                <c:pt idx="773">
                  <c:v>288.98123702499879</c:v>
                </c:pt>
                <c:pt idx="774">
                  <c:v>287.42811702499824</c:v>
                </c:pt>
                <c:pt idx="775">
                  <c:v>287.341732025</c:v>
                </c:pt>
                <c:pt idx="776">
                  <c:v>285.5745953</c:v>
                </c:pt>
                <c:pt idx="777">
                  <c:v>284.42731529999861</c:v>
                </c:pt>
                <c:pt idx="778">
                  <c:v>284.67517202499999</c:v>
                </c:pt>
                <c:pt idx="779">
                  <c:v>287.88167379999999</c:v>
                </c:pt>
                <c:pt idx="780">
                  <c:v>289.61962530000085</c:v>
                </c:pt>
                <c:pt idx="781">
                  <c:v>292.5096795</c:v>
                </c:pt>
                <c:pt idx="782">
                  <c:v>289.58467574999969</c:v>
                </c:pt>
                <c:pt idx="783">
                  <c:v>291.16234374999999</c:v>
                </c:pt>
                <c:pt idx="784">
                  <c:v>290.16742127499998</c:v>
                </c:pt>
                <c:pt idx="785">
                  <c:v>288.07466799999997</c:v>
                </c:pt>
                <c:pt idx="786">
                  <c:v>288.29157799999854</c:v>
                </c:pt>
                <c:pt idx="787">
                  <c:v>279.50110799999885</c:v>
                </c:pt>
                <c:pt idx="788">
                  <c:v>276.80237799999969</c:v>
                </c:pt>
                <c:pt idx="789">
                  <c:v>277.02830127499885</c:v>
                </c:pt>
                <c:pt idx="790">
                  <c:v>278.52332832499923</c:v>
                </c:pt>
                <c:pt idx="791">
                  <c:v>278.09418249999999</c:v>
                </c:pt>
                <c:pt idx="792">
                  <c:v>279.51449659999997</c:v>
                </c:pt>
                <c:pt idx="793">
                  <c:v>279.72397592499885</c:v>
                </c:pt>
                <c:pt idx="794">
                  <c:v>277.20586674999993</c:v>
                </c:pt>
                <c:pt idx="795">
                  <c:v>278.80530674999903</c:v>
                </c:pt>
                <c:pt idx="796">
                  <c:v>280.51973187499999</c:v>
                </c:pt>
                <c:pt idx="797">
                  <c:v>280.56399772499969</c:v>
                </c:pt>
                <c:pt idx="798">
                  <c:v>282.04566649999998</c:v>
                </c:pt>
                <c:pt idx="799">
                  <c:v>281.55455549999999</c:v>
                </c:pt>
                <c:pt idx="800">
                  <c:v>282.27206050000001</c:v>
                </c:pt>
                <c:pt idx="801">
                  <c:v>284.46786800000001</c:v>
                </c:pt>
                <c:pt idx="802">
                  <c:v>286.85139719999995</c:v>
                </c:pt>
                <c:pt idx="803">
                  <c:v>299.45254082500031</c:v>
                </c:pt>
                <c:pt idx="804">
                  <c:v>299.58949584999999</c:v>
                </c:pt>
                <c:pt idx="805">
                  <c:v>298.502053375</c:v>
                </c:pt>
                <c:pt idx="806">
                  <c:v>298.31072412499998</c:v>
                </c:pt>
                <c:pt idx="807">
                  <c:v>299.01768537500038</c:v>
                </c:pt>
                <c:pt idx="808">
                  <c:v>298.98536462499999</c:v>
                </c:pt>
                <c:pt idx="809">
                  <c:v>299.361855375</c:v>
                </c:pt>
                <c:pt idx="810">
                  <c:v>299.414542875</c:v>
                </c:pt>
                <c:pt idx="811">
                  <c:v>299.82821704999861</c:v>
                </c:pt>
                <c:pt idx="812">
                  <c:v>300.84641914999969</c:v>
                </c:pt>
                <c:pt idx="813">
                  <c:v>313.06625669999994</c:v>
                </c:pt>
                <c:pt idx="814">
                  <c:v>313.68979424999969</c:v>
                </c:pt>
                <c:pt idx="815">
                  <c:v>314.15344924999999</c:v>
                </c:pt>
                <c:pt idx="816">
                  <c:v>314.1963394999986</c:v>
                </c:pt>
                <c:pt idx="817">
                  <c:v>302.69058087500002</c:v>
                </c:pt>
                <c:pt idx="818">
                  <c:v>305.84895644999904</c:v>
                </c:pt>
                <c:pt idx="819">
                  <c:v>306.90395712499969</c:v>
                </c:pt>
                <c:pt idx="820">
                  <c:v>308.11327524999916</c:v>
                </c:pt>
                <c:pt idx="821">
                  <c:v>307.09634257499886</c:v>
                </c:pt>
                <c:pt idx="822">
                  <c:v>296.81861622500003</c:v>
                </c:pt>
                <c:pt idx="823">
                  <c:v>297.51996804999999</c:v>
                </c:pt>
                <c:pt idx="824">
                  <c:v>298.65906442500085</c:v>
                </c:pt>
                <c:pt idx="825">
                  <c:v>298.98790542499904</c:v>
                </c:pt>
                <c:pt idx="826">
                  <c:v>298.54789367500103</c:v>
                </c:pt>
                <c:pt idx="827">
                  <c:v>300.04476555000002</c:v>
                </c:pt>
                <c:pt idx="828">
                  <c:v>299.89600084999904</c:v>
                </c:pt>
                <c:pt idx="829">
                  <c:v>300.78683584999885</c:v>
                </c:pt>
                <c:pt idx="830">
                  <c:v>300.35362905</c:v>
                </c:pt>
                <c:pt idx="831">
                  <c:v>301.077791375</c:v>
                </c:pt>
                <c:pt idx="832">
                  <c:v>300.78268530000008</c:v>
                </c:pt>
                <c:pt idx="833">
                  <c:v>300.392712625</c:v>
                </c:pt>
                <c:pt idx="834">
                  <c:v>300.17282845</c:v>
                </c:pt>
                <c:pt idx="835">
                  <c:v>299.75941929999999</c:v>
                </c:pt>
                <c:pt idx="836">
                  <c:v>299.51460530000008</c:v>
                </c:pt>
                <c:pt idx="837">
                  <c:v>299.61082102500097</c:v>
                </c:pt>
                <c:pt idx="838">
                  <c:v>299.35499540000001</c:v>
                </c:pt>
                <c:pt idx="839">
                  <c:v>299.48184539999994</c:v>
                </c:pt>
                <c:pt idx="840">
                  <c:v>298.69423244999916</c:v>
                </c:pt>
                <c:pt idx="841">
                  <c:v>298.95003127499916</c:v>
                </c:pt>
                <c:pt idx="842">
                  <c:v>298.89880847499904</c:v>
                </c:pt>
                <c:pt idx="843">
                  <c:v>300.49495447499885</c:v>
                </c:pt>
                <c:pt idx="844">
                  <c:v>300.265926675</c:v>
                </c:pt>
                <c:pt idx="845">
                  <c:v>301.10783782500084</c:v>
                </c:pt>
                <c:pt idx="846">
                  <c:v>300.648437</c:v>
                </c:pt>
                <c:pt idx="847">
                  <c:v>301.3846178</c:v>
                </c:pt>
                <c:pt idx="848">
                  <c:v>302.69322879999999</c:v>
                </c:pt>
                <c:pt idx="849">
                  <c:v>302.57241155000003</c:v>
                </c:pt>
                <c:pt idx="850">
                  <c:v>302.56226255000001</c:v>
                </c:pt>
                <c:pt idx="851">
                  <c:v>302.33882405000003</c:v>
                </c:pt>
                <c:pt idx="852">
                  <c:v>300.17274070000002</c:v>
                </c:pt>
              </c:numCache>
            </c:numRef>
          </c:val>
        </c:ser>
        <c:overlap val="100"/>
        <c:axId val="61892096"/>
        <c:axId val="61893632"/>
      </c:barChart>
      <c:catAx>
        <c:axId val="61892096"/>
        <c:scaling>
          <c:orientation val="minMax"/>
        </c:scaling>
        <c:axPos val="b"/>
        <c:numFmt formatCode="dd\-mmm\-yy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1893632"/>
        <c:crosses val="autoZero"/>
        <c:lblAlgn val="ctr"/>
        <c:lblOffset val="100"/>
      </c:catAx>
      <c:valAx>
        <c:axId val="61893632"/>
        <c:scaling>
          <c:orientation val="minMax"/>
        </c:scaling>
        <c:axPos val="l"/>
        <c:majorGridlines/>
        <c:numFmt formatCode="#,##0" sourceLinked="0"/>
        <c:tickLblPos val="nextTo"/>
        <c:crossAx val="618920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3320525293481982E-2"/>
          <c:y val="0.82058087082505049"/>
          <c:w val="0.89999987620683197"/>
          <c:h val="0.10719741244155795"/>
        </c:manualLayout>
      </c:layout>
    </c:legend>
    <c:plotVisOnly val="1"/>
  </c:chart>
  <c:txPr>
    <a:bodyPr/>
    <a:lstStyle/>
    <a:p>
      <a:pPr>
        <a:defRPr sz="1100">
          <a:latin typeface="+mj-lt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lang="ru-RU" sz="1050" b="1" i="0" u="none" strike="noStrike" kern="1200" baseline="0" dirty="0" smtClean="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pPr>
            <a:r>
              <a:rPr lang="ru-RU" sz="1050" b="1" i="0" u="none" strike="noStrike" kern="1200" baseline="0" dirty="0" smtClean="0">
                <a:solidFill>
                  <a:srgbClr val="424242"/>
                </a:solidFill>
                <a:latin typeface="+mn-lt"/>
                <a:ea typeface="+mn-ea"/>
                <a:cs typeface="+mn-cs"/>
              </a:rPr>
              <a:t>Индикаторы ставки РЕПО и Индекс ММВБ (2006-2009)</a:t>
            </a:r>
          </a:p>
        </c:rich>
      </c:tx>
      <c:layout>
        <c:manualLayout>
          <c:xMode val="edge"/>
          <c:yMode val="edge"/>
          <c:x val="4.6191911906011112E-3"/>
          <c:y val="0"/>
        </c:manualLayout>
      </c:layout>
    </c:title>
    <c:plotArea>
      <c:layout/>
      <c:lineChart>
        <c:grouping val="standard"/>
        <c:ser>
          <c:idx val="1"/>
          <c:order val="1"/>
          <c:tx>
            <c:strRef>
              <c:f>Лист1!$C$1</c:f>
              <c:strCache>
                <c:ptCount val="1"/>
                <c:pt idx="0">
                  <c:v>MICEX BORR ON</c:v>
                </c:pt>
              </c:strCache>
            </c:strRef>
          </c:tx>
          <c:spPr>
            <a:ln w="22225"/>
          </c:spPr>
          <c:marker>
            <c:symbol val="circle"/>
            <c:size val="2"/>
            <c:spPr>
              <a:solidFill>
                <a:prstClr val="white"/>
              </a:solidFill>
            </c:spPr>
          </c:marker>
          <c:cat>
            <c:numRef>
              <c:f>Лист1!$A$2:$A$852</c:f>
              <c:numCache>
                <c:formatCode>dd\-mmm\-yy</c:formatCode>
                <c:ptCount val="851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39456</c:v>
                </c:pt>
                <c:pt idx="496">
                  <c:v>39457</c:v>
                </c:pt>
                <c:pt idx="497">
                  <c:v>39458</c:v>
                </c:pt>
                <c:pt idx="498">
                  <c:v>39461</c:v>
                </c:pt>
                <c:pt idx="499">
                  <c:v>39462</c:v>
                </c:pt>
                <c:pt idx="500">
                  <c:v>39463</c:v>
                </c:pt>
                <c:pt idx="501">
                  <c:v>39464</c:v>
                </c:pt>
                <c:pt idx="502">
                  <c:v>39465</c:v>
                </c:pt>
                <c:pt idx="503">
                  <c:v>39468</c:v>
                </c:pt>
                <c:pt idx="504">
                  <c:v>39469</c:v>
                </c:pt>
                <c:pt idx="505">
                  <c:v>39470</c:v>
                </c:pt>
                <c:pt idx="506">
                  <c:v>39471</c:v>
                </c:pt>
                <c:pt idx="507">
                  <c:v>39472</c:v>
                </c:pt>
                <c:pt idx="508">
                  <c:v>39475</c:v>
                </c:pt>
                <c:pt idx="509">
                  <c:v>39476</c:v>
                </c:pt>
                <c:pt idx="510">
                  <c:v>39477</c:v>
                </c:pt>
                <c:pt idx="511">
                  <c:v>39478</c:v>
                </c:pt>
                <c:pt idx="512">
                  <c:v>39479</c:v>
                </c:pt>
                <c:pt idx="513">
                  <c:v>39482</c:v>
                </c:pt>
                <c:pt idx="514">
                  <c:v>39483</c:v>
                </c:pt>
                <c:pt idx="515">
                  <c:v>39484</c:v>
                </c:pt>
                <c:pt idx="516">
                  <c:v>39485</c:v>
                </c:pt>
                <c:pt idx="517">
                  <c:v>39486</c:v>
                </c:pt>
                <c:pt idx="518">
                  <c:v>39489</c:v>
                </c:pt>
                <c:pt idx="519">
                  <c:v>39490</c:v>
                </c:pt>
                <c:pt idx="520">
                  <c:v>39491</c:v>
                </c:pt>
                <c:pt idx="521">
                  <c:v>39492</c:v>
                </c:pt>
                <c:pt idx="522">
                  <c:v>39493</c:v>
                </c:pt>
                <c:pt idx="523">
                  <c:v>39496</c:v>
                </c:pt>
                <c:pt idx="524">
                  <c:v>39497</c:v>
                </c:pt>
                <c:pt idx="525">
                  <c:v>39498</c:v>
                </c:pt>
                <c:pt idx="526">
                  <c:v>39499</c:v>
                </c:pt>
                <c:pt idx="527">
                  <c:v>39500</c:v>
                </c:pt>
                <c:pt idx="528">
                  <c:v>39504</c:v>
                </c:pt>
                <c:pt idx="529">
                  <c:v>39505</c:v>
                </c:pt>
                <c:pt idx="530">
                  <c:v>39506</c:v>
                </c:pt>
                <c:pt idx="531">
                  <c:v>39507</c:v>
                </c:pt>
                <c:pt idx="532">
                  <c:v>39510</c:v>
                </c:pt>
                <c:pt idx="533">
                  <c:v>39511</c:v>
                </c:pt>
                <c:pt idx="534">
                  <c:v>39512</c:v>
                </c:pt>
                <c:pt idx="535">
                  <c:v>39513</c:v>
                </c:pt>
                <c:pt idx="536">
                  <c:v>39514</c:v>
                </c:pt>
                <c:pt idx="537">
                  <c:v>39518</c:v>
                </c:pt>
                <c:pt idx="538">
                  <c:v>39519</c:v>
                </c:pt>
                <c:pt idx="539">
                  <c:v>39520</c:v>
                </c:pt>
                <c:pt idx="540">
                  <c:v>39521</c:v>
                </c:pt>
                <c:pt idx="541">
                  <c:v>39524</c:v>
                </c:pt>
                <c:pt idx="542">
                  <c:v>39525</c:v>
                </c:pt>
                <c:pt idx="543">
                  <c:v>39526</c:v>
                </c:pt>
                <c:pt idx="544">
                  <c:v>39527</c:v>
                </c:pt>
                <c:pt idx="545">
                  <c:v>39528</c:v>
                </c:pt>
                <c:pt idx="546">
                  <c:v>39531</c:v>
                </c:pt>
                <c:pt idx="547">
                  <c:v>39532</c:v>
                </c:pt>
                <c:pt idx="548">
                  <c:v>39533</c:v>
                </c:pt>
                <c:pt idx="549">
                  <c:v>39534</c:v>
                </c:pt>
                <c:pt idx="550">
                  <c:v>39535</c:v>
                </c:pt>
                <c:pt idx="551">
                  <c:v>39538</c:v>
                </c:pt>
                <c:pt idx="552">
                  <c:v>39539</c:v>
                </c:pt>
                <c:pt idx="553">
                  <c:v>39540</c:v>
                </c:pt>
                <c:pt idx="554">
                  <c:v>39541</c:v>
                </c:pt>
                <c:pt idx="555">
                  <c:v>39542</c:v>
                </c:pt>
                <c:pt idx="556">
                  <c:v>39545</c:v>
                </c:pt>
                <c:pt idx="557">
                  <c:v>39546</c:v>
                </c:pt>
                <c:pt idx="558">
                  <c:v>39547</c:v>
                </c:pt>
                <c:pt idx="559">
                  <c:v>39548</c:v>
                </c:pt>
                <c:pt idx="560">
                  <c:v>39549</c:v>
                </c:pt>
                <c:pt idx="561">
                  <c:v>39552</c:v>
                </c:pt>
                <c:pt idx="562">
                  <c:v>39553</c:v>
                </c:pt>
                <c:pt idx="563">
                  <c:v>39554</c:v>
                </c:pt>
                <c:pt idx="564">
                  <c:v>39555</c:v>
                </c:pt>
                <c:pt idx="565">
                  <c:v>39556</c:v>
                </c:pt>
                <c:pt idx="566">
                  <c:v>39559</c:v>
                </c:pt>
                <c:pt idx="567">
                  <c:v>39560</c:v>
                </c:pt>
                <c:pt idx="568">
                  <c:v>39561</c:v>
                </c:pt>
                <c:pt idx="569">
                  <c:v>39562</c:v>
                </c:pt>
                <c:pt idx="570">
                  <c:v>39563</c:v>
                </c:pt>
                <c:pt idx="571">
                  <c:v>39566</c:v>
                </c:pt>
                <c:pt idx="572">
                  <c:v>39567</c:v>
                </c:pt>
                <c:pt idx="573">
                  <c:v>39568</c:v>
                </c:pt>
                <c:pt idx="574">
                  <c:v>39572</c:v>
                </c:pt>
                <c:pt idx="575">
                  <c:v>39573</c:v>
                </c:pt>
                <c:pt idx="576">
                  <c:v>39574</c:v>
                </c:pt>
                <c:pt idx="577">
                  <c:v>39575</c:v>
                </c:pt>
                <c:pt idx="578">
                  <c:v>39576</c:v>
                </c:pt>
                <c:pt idx="579">
                  <c:v>39580</c:v>
                </c:pt>
                <c:pt idx="580">
                  <c:v>39581</c:v>
                </c:pt>
                <c:pt idx="581">
                  <c:v>39582</c:v>
                </c:pt>
                <c:pt idx="582">
                  <c:v>39583</c:v>
                </c:pt>
                <c:pt idx="583">
                  <c:v>39584</c:v>
                </c:pt>
                <c:pt idx="584">
                  <c:v>39587</c:v>
                </c:pt>
                <c:pt idx="585">
                  <c:v>39588</c:v>
                </c:pt>
                <c:pt idx="586">
                  <c:v>39589</c:v>
                </c:pt>
                <c:pt idx="587">
                  <c:v>39590</c:v>
                </c:pt>
                <c:pt idx="588">
                  <c:v>39591</c:v>
                </c:pt>
                <c:pt idx="589">
                  <c:v>39594</c:v>
                </c:pt>
                <c:pt idx="590">
                  <c:v>39595</c:v>
                </c:pt>
                <c:pt idx="591">
                  <c:v>39596</c:v>
                </c:pt>
                <c:pt idx="592">
                  <c:v>39597</c:v>
                </c:pt>
                <c:pt idx="593">
                  <c:v>39598</c:v>
                </c:pt>
                <c:pt idx="594">
                  <c:v>39601</c:v>
                </c:pt>
                <c:pt idx="595">
                  <c:v>39602</c:v>
                </c:pt>
                <c:pt idx="596">
                  <c:v>39603</c:v>
                </c:pt>
                <c:pt idx="597">
                  <c:v>39604</c:v>
                </c:pt>
                <c:pt idx="598">
                  <c:v>39605</c:v>
                </c:pt>
                <c:pt idx="599">
                  <c:v>39606</c:v>
                </c:pt>
                <c:pt idx="600">
                  <c:v>39608</c:v>
                </c:pt>
                <c:pt idx="601">
                  <c:v>39609</c:v>
                </c:pt>
                <c:pt idx="602">
                  <c:v>39610</c:v>
                </c:pt>
                <c:pt idx="603">
                  <c:v>39615</c:v>
                </c:pt>
                <c:pt idx="604">
                  <c:v>39616</c:v>
                </c:pt>
                <c:pt idx="605">
                  <c:v>39617</c:v>
                </c:pt>
                <c:pt idx="606">
                  <c:v>39618</c:v>
                </c:pt>
                <c:pt idx="607">
                  <c:v>39619</c:v>
                </c:pt>
                <c:pt idx="608">
                  <c:v>39622</c:v>
                </c:pt>
                <c:pt idx="609">
                  <c:v>39623</c:v>
                </c:pt>
                <c:pt idx="610">
                  <c:v>39624</c:v>
                </c:pt>
                <c:pt idx="611">
                  <c:v>39625</c:v>
                </c:pt>
                <c:pt idx="612">
                  <c:v>39626</c:v>
                </c:pt>
                <c:pt idx="613">
                  <c:v>39629</c:v>
                </c:pt>
                <c:pt idx="614">
                  <c:v>39630</c:v>
                </c:pt>
                <c:pt idx="615">
                  <c:v>39631</c:v>
                </c:pt>
                <c:pt idx="616">
                  <c:v>39632</c:v>
                </c:pt>
                <c:pt idx="617">
                  <c:v>39633</c:v>
                </c:pt>
                <c:pt idx="618">
                  <c:v>39636</c:v>
                </c:pt>
                <c:pt idx="619">
                  <c:v>39637</c:v>
                </c:pt>
                <c:pt idx="620">
                  <c:v>39638</c:v>
                </c:pt>
                <c:pt idx="621">
                  <c:v>39639</c:v>
                </c:pt>
                <c:pt idx="622">
                  <c:v>39640</c:v>
                </c:pt>
                <c:pt idx="623">
                  <c:v>39643</c:v>
                </c:pt>
                <c:pt idx="624">
                  <c:v>39644</c:v>
                </c:pt>
                <c:pt idx="625">
                  <c:v>39645</c:v>
                </c:pt>
                <c:pt idx="626">
                  <c:v>39646</c:v>
                </c:pt>
                <c:pt idx="627">
                  <c:v>39647</c:v>
                </c:pt>
                <c:pt idx="628">
                  <c:v>39650</c:v>
                </c:pt>
                <c:pt idx="629">
                  <c:v>39651</c:v>
                </c:pt>
                <c:pt idx="630">
                  <c:v>39652</c:v>
                </c:pt>
                <c:pt idx="631">
                  <c:v>39653</c:v>
                </c:pt>
                <c:pt idx="632">
                  <c:v>39654</c:v>
                </c:pt>
                <c:pt idx="633">
                  <c:v>39657</c:v>
                </c:pt>
                <c:pt idx="634">
                  <c:v>39658</c:v>
                </c:pt>
                <c:pt idx="635">
                  <c:v>39659</c:v>
                </c:pt>
                <c:pt idx="636">
                  <c:v>39660</c:v>
                </c:pt>
                <c:pt idx="637">
                  <c:v>39661</c:v>
                </c:pt>
                <c:pt idx="638">
                  <c:v>39664</c:v>
                </c:pt>
                <c:pt idx="639">
                  <c:v>39665</c:v>
                </c:pt>
                <c:pt idx="640">
                  <c:v>39666</c:v>
                </c:pt>
                <c:pt idx="641">
                  <c:v>39667</c:v>
                </c:pt>
                <c:pt idx="642">
                  <c:v>39668</c:v>
                </c:pt>
                <c:pt idx="643">
                  <c:v>39671</c:v>
                </c:pt>
                <c:pt idx="644">
                  <c:v>39672</c:v>
                </c:pt>
                <c:pt idx="645">
                  <c:v>39673</c:v>
                </c:pt>
                <c:pt idx="646">
                  <c:v>39674</c:v>
                </c:pt>
                <c:pt idx="647">
                  <c:v>39675</c:v>
                </c:pt>
                <c:pt idx="648">
                  <c:v>39678</c:v>
                </c:pt>
                <c:pt idx="649">
                  <c:v>39679</c:v>
                </c:pt>
                <c:pt idx="650">
                  <c:v>39680</c:v>
                </c:pt>
                <c:pt idx="651">
                  <c:v>39681</c:v>
                </c:pt>
                <c:pt idx="652">
                  <c:v>39682</c:v>
                </c:pt>
                <c:pt idx="653">
                  <c:v>39685</c:v>
                </c:pt>
                <c:pt idx="654">
                  <c:v>39686</c:v>
                </c:pt>
                <c:pt idx="655">
                  <c:v>39687</c:v>
                </c:pt>
                <c:pt idx="656">
                  <c:v>39688</c:v>
                </c:pt>
                <c:pt idx="657">
                  <c:v>39689</c:v>
                </c:pt>
                <c:pt idx="658">
                  <c:v>39692</c:v>
                </c:pt>
                <c:pt idx="659">
                  <c:v>39693</c:v>
                </c:pt>
                <c:pt idx="660">
                  <c:v>39694</c:v>
                </c:pt>
                <c:pt idx="661">
                  <c:v>39695</c:v>
                </c:pt>
                <c:pt idx="662">
                  <c:v>39696</c:v>
                </c:pt>
                <c:pt idx="663">
                  <c:v>39699</c:v>
                </c:pt>
                <c:pt idx="664">
                  <c:v>39700</c:v>
                </c:pt>
                <c:pt idx="665">
                  <c:v>39701</c:v>
                </c:pt>
                <c:pt idx="666">
                  <c:v>39702</c:v>
                </c:pt>
                <c:pt idx="667">
                  <c:v>39703</c:v>
                </c:pt>
                <c:pt idx="668">
                  <c:v>39706</c:v>
                </c:pt>
                <c:pt idx="669">
                  <c:v>39707</c:v>
                </c:pt>
                <c:pt idx="670">
                  <c:v>39708</c:v>
                </c:pt>
                <c:pt idx="671">
                  <c:v>39709</c:v>
                </c:pt>
                <c:pt idx="672">
                  <c:v>39710</c:v>
                </c:pt>
                <c:pt idx="673">
                  <c:v>39713</c:v>
                </c:pt>
                <c:pt idx="674">
                  <c:v>39714</c:v>
                </c:pt>
                <c:pt idx="675">
                  <c:v>39715</c:v>
                </c:pt>
                <c:pt idx="676">
                  <c:v>39716</c:v>
                </c:pt>
                <c:pt idx="677">
                  <c:v>39717</c:v>
                </c:pt>
                <c:pt idx="678">
                  <c:v>39720</c:v>
                </c:pt>
                <c:pt idx="679">
                  <c:v>39721</c:v>
                </c:pt>
                <c:pt idx="680">
                  <c:v>39722</c:v>
                </c:pt>
                <c:pt idx="681">
                  <c:v>39723</c:v>
                </c:pt>
                <c:pt idx="682">
                  <c:v>39724</c:v>
                </c:pt>
                <c:pt idx="683">
                  <c:v>39727</c:v>
                </c:pt>
                <c:pt idx="684">
                  <c:v>39728</c:v>
                </c:pt>
                <c:pt idx="685">
                  <c:v>39729</c:v>
                </c:pt>
                <c:pt idx="686">
                  <c:v>39730</c:v>
                </c:pt>
                <c:pt idx="687">
                  <c:v>39731</c:v>
                </c:pt>
                <c:pt idx="688">
                  <c:v>39734</c:v>
                </c:pt>
                <c:pt idx="689">
                  <c:v>39735</c:v>
                </c:pt>
                <c:pt idx="690">
                  <c:v>39736</c:v>
                </c:pt>
                <c:pt idx="691">
                  <c:v>39737</c:v>
                </c:pt>
                <c:pt idx="692">
                  <c:v>39738</c:v>
                </c:pt>
                <c:pt idx="693">
                  <c:v>39741</c:v>
                </c:pt>
                <c:pt idx="694">
                  <c:v>39742</c:v>
                </c:pt>
                <c:pt idx="695">
                  <c:v>39743</c:v>
                </c:pt>
                <c:pt idx="696">
                  <c:v>39744</c:v>
                </c:pt>
                <c:pt idx="697">
                  <c:v>39745</c:v>
                </c:pt>
                <c:pt idx="698">
                  <c:v>39748</c:v>
                </c:pt>
                <c:pt idx="699">
                  <c:v>39749</c:v>
                </c:pt>
                <c:pt idx="700">
                  <c:v>39750</c:v>
                </c:pt>
                <c:pt idx="701">
                  <c:v>39751</c:v>
                </c:pt>
                <c:pt idx="702">
                  <c:v>39752</c:v>
                </c:pt>
                <c:pt idx="703">
                  <c:v>39753</c:v>
                </c:pt>
                <c:pt idx="704">
                  <c:v>39757</c:v>
                </c:pt>
                <c:pt idx="705">
                  <c:v>39758</c:v>
                </c:pt>
                <c:pt idx="706">
                  <c:v>39759</c:v>
                </c:pt>
                <c:pt idx="707">
                  <c:v>39762</c:v>
                </c:pt>
                <c:pt idx="708">
                  <c:v>39763</c:v>
                </c:pt>
                <c:pt idx="709">
                  <c:v>39764</c:v>
                </c:pt>
                <c:pt idx="710">
                  <c:v>39765</c:v>
                </c:pt>
                <c:pt idx="711">
                  <c:v>39766</c:v>
                </c:pt>
                <c:pt idx="712">
                  <c:v>39769</c:v>
                </c:pt>
                <c:pt idx="713">
                  <c:v>39770</c:v>
                </c:pt>
                <c:pt idx="714">
                  <c:v>39771</c:v>
                </c:pt>
                <c:pt idx="715">
                  <c:v>39772</c:v>
                </c:pt>
                <c:pt idx="716">
                  <c:v>39773</c:v>
                </c:pt>
                <c:pt idx="717">
                  <c:v>39776</c:v>
                </c:pt>
                <c:pt idx="718">
                  <c:v>39777</c:v>
                </c:pt>
                <c:pt idx="719">
                  <c:v>39778</c:v>
                </c:pt>
                <c:pt idx="720">
                  <c:v>39779</c:v>
                </c:pt>
                <c:pt idx="721">
                  <c:v>39780</c:v>
                </c:pt>
                <c:pt idx="722">
                  <c:v>39783</c:v>
                </c:pt>
                <c:pt idx="723">
                  <c:v>39784</c:v>
                </c:pt>
                <c:pt idx="724">
                  <c:v>39785</c:v>
                </c:pt>
                <c:pt idx="725">
                  <c:v>39786</c:v>
                </c:pt>
                <c:pt idx="726">
                  <c:v>39787</c:v>
                </c:pt>
                <c:pt idx="727">
                  <c:v>39790</c:v>
                </c:pt>
                <c:pt idx="728">
                  <c:v>39791</c:v>
                </c:pt>
                <c:pt idx="729">
                  <c:v>39792</c:v>
                </c:pt>
                <c:pt idx="730">
                  <c:v>39793</c:v>
                </c:pt>
                <c:pt idx="731">
                  <c:v>39794</c:v>
                </c:pt>
                <c:pt idx="732">
                  <c:v>39797</c:v>
                </c:pt>
                <c:pt idx="733">
                  <c:v>39798</c:v>
                </c:pt>
                <c:pt idx="734">
                  <c:v>39799</c:v>
                </c:pt>
                <c:pt idx="735">
                  <c:v>39800</c:v>
                </c:pt>
                <c:pt idx="736">
                  <c:v>39801</c:v>
                </c:pt>
                <c:pt idx="737">
                  <c:v>39804</c:v>
                </c:pt>
                <c:pt idx="738">
                  <c:v>39805</c:v>
                </c:pt>
                <c:pt idx="739">
                  <c:v>39806</c:v>
                </c:pt>
                <c:pt idx="740">
                  <c:v>39807</c:v>
                </c:pt>
                <c:pt idx="741">
                  <c:v>39808</c:v>
                </c:pt>
                <c:pt idx="742">
                  <c:v>39811</c:v>
                </c:pt>
                <c:pt idx="743">
                  <c:v>39812</c:v>
                </c:pt>
                <c:pt idx="744">
                  <c:v>39813</c:v>
                </c:pt>
                <c:pt idx="745">
                  <c:v>39824</c:v>
                </c:pt>
                <c:pt idx="746">
                  <c:v>39825</c:v>
                </c:pt>
                <c:pt idx="747">
                  <c:v>39826</c:v>
                </c:pt>
                <c:pt idx="748">
                  <c:v>39827</c:v>
                </c:pt>
                <c:pt idx="749">
                  <c:v>39828</c:v>
                </c:pt>
                <c:pt idx="750">
                  <c:v>39829</c:v>
                </c:pt>
                <c:pt idx="751">
                  <c:v>39832</c:v>
                </c:pt>
                <c:pt idx="752">
                  <c:v>39833</c:v>
                </c:pt>
                <c:pt idx="753">
                  <c:v>39834</c:v>
                </c:pt>
                <c:pt idx="754">
                  <c:v>39835</c:v>
                </c:pt>
                <c:pt idx="755">
                  <c:v>39836</c:v>
                </c:pt>
                <c:pt idx="756">
                  <c:v>39839</c:v>
                </c:pt>
                <c:pt idx="757">
                  <c:v>39840</c:v>
                </c:pt>
                <c:pt idx="758">
                  <c:v>39841</c:v>
                </c:pt>
                <c:pt idx="759">
                  <c:v>39842</c:v>
                </c:pt>
                <c:pt idx="760">
                  <c:v>39843</c:v>
                </c:pt>
                <c:pt idx="761">
                  <c:v>39846</c:v>
                </c:pt>
                <c:pt idx="762">
                  <c:v>39847</c:v>
                </c:pt>
                <c:pt idx="763">
                  <c:v>39848</c:v>
                </c:pt>
                <c:pt idx="764">
                  <c:v>39849</c:v>
                </c:pt>
                <c:pt idx="765">
                  <c:v>39850</c:v>
                </c:pt>
                <c:pt idx="766">
                  <c:v>39853</c:v>
                </c:pt>
                <c:pt idx="767">
                  <c:v>39854</c:v>
                </c:pt>
                <c:pt idx="768">
                  <c:v>39855</c:v>
                </c:pt>
                <c:pt idx="769">
                  <c:v>39856</c:v>
                </c:pt>
                <c:pt idx="770">
                  <c:v>39857</c:v>
                </c:pt>
                <c:pt idx="771">
                  <c:v>39860</c:v>
                </c:pt>
                <c:pt idx="772">
                  <c:v>39861</c:v>
                </c:pt>
                <c:pt idx="773">
                  <c:v>39862</c:v>
                </c:pt>
                <c:pt idx="774">
                  <c:v>39863</c:v>
                </c:pt>
                <c:pt idx="775">
                  <c:v>39864</c:v>
                </c:pt>
                <c:pt idx="776">
                  <c:v>39868</c:v>
                </c:pt>
                <c:pt idx="777">
                  <c:v>39869</c:v>
                </c:pt>
                <c:pt idx="778">
                  <c:v>39870</c:v>
                </c:pt>
                <c:pt idx="779">
                  <c:v>39871</c:v>
                </c:pt>
                <c:pt idx="780">
                  <c:v>39874</c:v>
                </c:pt>
                <c:pt idx="781">
                  <c:v>39875</c:v>
                </c:pt>
                <c:pt idx="782">
                  <c:v>39876</c:v>
                </c:pt>
                <c:pt idx="783">
                  <c:v>39877</c:v>
                </c:pt>
                <c:pt idx="784">
                  <c:v>39878</c:v>
                </c:pt>
                <c:pt idx="785">
                  <c:v>39882</c:v>
                </c:pt>
                <c:pt idx="786">
                  <c:v>39883</c:v>
                </c:pt>
                <c:pt idx="787">
                  <c:v>39884</c:v>
                </c:pt>
                <c:pt idx="788">
                  <c:v>39885</c:v>
                </c:pt>
                <c:pt idx="789">
                  <c:v>39888</c:v>
                </c:pt>
                <c:pt idx="790">
                  <c:v>39889</c:v>
                </c:pt>
                <c:pt idx="791">
                  <c:v>39890</c:v>
                </c:pt>
                <c:pt idx="792">
                  <c:v>39891</c:v>
                </c:pt>
                <c:pt idx="793">
                  <c:v>39892</c:v>
                </c:pt>
                <c:pt idx="794">
                  <c:v>39895</c:v>
                </c:pt>
                <c:pt idx="795">
                  <c:v>39896</c:v>
                </c:pt>
                <c:pt idx="796">
                  <c:v>39897</c:v>
                </c:pt>
                <c:pt idx="797">
                  <c:v>39898</c:v>
                </c:pt>
                <c:pt idx="798">
                  <c:v>39899</c:v>
                </c:pt>
                <c:pt idx="799">
                  <c:v>39902</c:v>
                </c:pt>
                <c:pt idx="800">
                  <c:v>39903</c:v>
                </c:pt>
                <c:pt idx="801">
                  <c:v>39904</c:v>
                </c:pt>
                <c:pt idx="802">
                  <c:v>39905</c:v>
                </c:pt>
                <c:pt idx="803">
                  <c:v>39906</c:v>
                </c:pt>
                <c:pt idx="804">
                  <c:v>39909</c:v>
                </c:pt>
                <c:pt idx="805">
                  <c:v>39910</c:v>
                </c:pt>
                <c:pt idx="806">
                  <c:v>39911</c:v>
                </c:pt>
                <c:pt idx="807">
                  <c:v>39912</c:v>
                </c:pt>
                <c:pt idx="808">
                  <c:v>39913</c:v>
                </c:pt>
                <c:pt idx="809">
                  <c:v>39916</c:v>
                </c:pt>
                <c:pt idx="810">
                  <c:v>39917</c:v>
                </c:pt>
                <c:pt idx="811">
                  <c:v>39918</c:v>
                </c:pt>
                <c:pt idx="812">
                  <c:v>39919</c:v>
                </c:pt>
                <c:pt idx="813">
                  <c:v>39920</c:v>
                </c:pt>
                <c:pt idx="814">
                  <c:v>39923</c:v>
                </c:pt>
                <c:pt idx="815">
                  <c:v>39924</c:v>
                </c:pt>
                <c:pt idx="816">
                  <c:v>39925</c:v>
                </c:pt>
                <c:pt idx="817">
                  <c:v>39926</c:v>
                </c:pt>
                <c:pt idx="818">
                  <c:v>39927</c:v>
                </c:pt>
                <c:pt idx="819">
                  <c:v>39930</c:v>
                </c:pt>
                <c:pt idx="820">
                  <c:v>39931</c:v>
                </c:pt>
                <c:pt idx="821">
                  <c:v>39932</c:v>
                </c:pt>
                <c:pt idx="822">
                  <c:v>39933</c:v>
                </c:pt>
                <c:pt idx="823">
                  <c:v>39937</c:v>
                </c:pt>
                <c:pt idx="824">
                  <c:v>39938</c:v>
                </c:pt>
                <c:pt idx="825">
                  <c:v>39939</c:v>
                </c:pt>
                <c:pt idx="826">
                  <c:v>39940</c:v>
                </c:pt>
                <c:pt idx="827">
                  <c:v>39941</c:v>
                </c:pt>
                <c:pt idx="828">
                  <c:v>39945</c:v>
                </c:pt>
                <c:pt idx="829">
                  <c:v>39946</c:v>
                </c:pt>
                <c:pt idx="830">
                  <c:v>39947</c:v>
                </c:pt>
                <c:pt idx="831">
                  <c:v>39948</c:v>
                </c:pt>
                <c:pt idx="832">
                  <c:v>39951</c:v>
                </c:pt>
                <c:pt idx="833">
                  <c:v>39952</c:v>
                </c:pt>
                <c:pt idx="834">
                  <c:v>39953</c:v>
                </c:pt>
                <c:pt idx="835">
                  <c:v>39954</c:v>
                </c:pt>
                <c:pt idx="836">
                  <c:v>39955</c:v>
                </c:pt>
                <c:pt idx="837">
                  <c:v>39958</c:v>
                </c:pt>
                <c:pt idx="838">
                  <c:v>39959</c:v>
                </c:pt>
                <c:pt idx="839">
                  <c:v>39960</c:v>
                </c:pt>
                <c:pt idx="840">
                  <c:v>39961</c:v>
                </c:pt>
                <c:pt idx="841">
                  <c:v>39962</c:v>
                </c:pt>
                <c:pt idx="842">
                  <c:v>39965</c:v>
                </c:pt>
                <c:pt idx="843">
                  <c:v>39966</c:v>
                </c:pt>
                <c:pt idx="844">
                  <c:v>39967</c:v>
                </c:pt>
                <c:pt idx="845">
                  <c:v>39968</c:v>
                </c:pt>
                <c:pt idx="846">
                  <c:v>39969</c:v>
                </c:pt>
                <c:pt idx="847">
                  <c:v>39972</c:v>
                </c:pt>
                <c:pt idx="848">
                  <c:v>39973</c:v>
                </c:pt>
                <c:pt idx="849">
                  <c:v>39974</c:v>
                </c:pt>
                <c:pt idx="850">
                  <c:v>39975</c:v>
                </c:pt>
              </c:numCache>
            </c:numRef>
          </c:cat>
          <c:val>
            <c:numRef>
              <c:f>Лист1!$C$2:$C$852</c:f>
              <c:numCache>
                <c:formatCode>General</c:formatCode>
                <c:ptCount val="851"/>
                <c:pt idx="4">
                  <c:v>2.16</c:v>
                </c:pt>
                <c:pt idx="5">
                  <c:v>2.11</c:v>
                </c:pt>
                <c:pt idx="6">
                  <c:v>2.0699999999999998</c:v>
                </c:pt>
                <c:pt idx="8">
                  <c:v>2.9699999999999998</c:v>
                </c:pt>
                <c:pt idx="11">
                  <c:v>5.64</c:v>
                </c:pt>
                <c:pt idx="12">
                  <c:v>5.9300000000000024</c:v>
                </c:pt>
                <c:pt idx="14">
                  <c:v>7.44</c:v>
                </c:pt>
                <c:pt idx="15">
                  <c:v>8.23</c:v>
                </c:pt>
                <c:pt idx="16">
                  <c:v>3.59</c:v>
                </c:pt>
                <c:pt idx="17">
                  <c:v>2.75</c:v>
                </c:pt>
                <c:pt idx="19">
                  <c:v>4.4000000000000004</c:v>
                </c:pt>
                <c:pt idx="21">
                  <c:v>4.0599999999999996</c:v>
                </c:pt>
                <c:pt idx="22">
                  <c:v>3.22</c:v>
                </c:pt>
                <c:pt idx="23">
                  <c:v>2.5099999999999998</c:v>
                </c:pt>
                <c:pt idx="24">
                  <c:v>1.9900000000000053</c:v>
                </c:pt>
                <c:pt idx="25">
                  <c:v>2.0099999999999998</c:v>
                </c:pt>
                <c:pt idx="26">
                  <c:v>2.02</c:v>
                </c:pt>
                <c:pt idx="27">
                  <c:v>1.9600000000000048</c:v>
                </c:pt>
                <c:pt idx="28">
                  <c:v>1.9400000000000048</c:v>
                </c:pt>
                <c:pt idx="29">
                  <c:v>3.86</c:v>
                </c:pt>
                <c:pt idx="30">
                  <c:v>3.7600000000000002</c:v>
                </c:pt>
                <c:pt idx="31">
                  <c:v>4.21</c:v>
                </c:pt>
                <c:pt idx="32">
                  <c:v>5.26</c:v>
                </c:pt>
                <c:pt idx="33">
                  <c:v>5.38</c:v>
                </c:pt>
                <c:pt idx="34">
                  <c:v>6.9</c:v>
                </c:pt>
                <c:pt idx="35">
                  <c:v>3.56</c:v>
                </c:pt>
                <c:pt idx="36">
                  <c:v>3.44</c:v>
                </c:pt>
                <c:pt idx="37">
                  <c:v>3.56</c:v>
                </c:pt>
                <c:pt idx="38">
                  <c:v>3.21</c:v>
                </c:pt>
                <c:pt idx="39">
                  <c:v>2.9</c:v>
                </c:pt>
                <c:pt idx="40">
                  <c:v>2.86</c:v>
                </c:pt>
                <c:pt idx="41">
                  <c:v>2.69</c:v>
                </c:pt>
                <c:pt idx="42">
                  <c:v>2.6</c:v>
                </c:pt>
                <c:pt idx="43">
                  <c:v>2.3199999999999967</c:v>
                </c:pt>
                <c:pt idx="44">
                  <c:v>2.5099999999999998</c:v>
                </c:pt>
                <c:pt idx="45">
                  <c:v>2.63</c:v>
                </c:pt>
                <c:pt idx="46">
                  <c:v>2.58</c:v>
                </c:pt>
                <c:pt idx="47">
                  <c:v>3.38</c:v>
                </c:pt>
                <c:pt idx="48">
                  <c:v>4.04</c:v>
                </c:pt>
                <c:pt idx="49">
                  <c:v>3.84</c:v>
                </c:pt>
                <c:pt idx="50">
                  <c:v>3.88</c:v>
                </c:pt>
                <c:pt idx="51">
                  <c:v>4.37</c:v>
                </c:pt>
                <c:pt idx="52">
                  <c:v>6.23</c:v>
                </c:pt>
                <c:pt idx="53">
                  <c:v>8</c:v>
                </c:pt>
                <c:pt idx="54">
                  <c:v>9</c:v>
                </c:pt>
                <c:pt idx="55">
                  <c:v>7.3199999999999985</c:v>
                </c:pt>
                <c:pt idx="56">
                  <c:v>6.14</c:v>
                </c:pt>
                <c:pt idx="57">
                  <c:v>4.25</c:v>
                </c:pt>
                <c:pt idx="58">
                  <c:v>4.1499999999999995</c:v>
                </c:pt>
                <c:pt idx="59">
                  <c:v>3.58</c:v>
                </c:pt>
                <c:pt idx="60">
                  <c:v>4.8199999999999985</c:v>
                </c:pt>
                <c:pt idx="61">
                  <c:v>4.92</c:v>
                </c:pt>
                <c:pt idx="62">
                  <c:v>4.37</c:v>
                </c:pt>
                <c:pt idx="63">
                  <c:v>3.58</c:v>
                </c:pt>
                <c:pt idx="64">
                  <c:v>3.36</c:v>
                </c:pt>
                <c:pt idx="65">
                  <c:v>3.54</c:v>
                </c:pt>
                <c:pt idx="66">
                  <c:v>4.05</c:v>
                </c:pt>
                <c:pt idx="67">
                  <c:v>3.8499999999999988</c:v>
                </c:pt>
                <c:pt idx="68">
                  <c:v>3.34</c:v>
                </c:pt>
                <c:pt idx="69">
                  <c:v>3.8299999999999987</c:v>
                </c:pt>
                <c:pt idx="70">
                  <c:v>5.26</c:v>
                </c:pt>
                <c:pt idx="71">
                  <c:v>6.1199999999999966</c:v>
                </c:pt>
                <c:pt idx="72">
                  <c:v>4.87</c:v>
                </c:pt>
                <c:pt idx="73">
                  <c:v>6</c:v>
                </c:pt>
                <c:pt idx="74">
                  <c:v>5.4</c:v>
                </c:pt>
                <c:pt idx="75">
                  <c:v>5.1499999999999995</c:v>
                </c:pt>
                <c:pt idx="76">
                  <c:v>6.2700000000000014</c:v>
                </c:pt>
                <c:pt idx="77">
                  <c:v>4.38</c:v>
                </c:pt>
                <c:pt idx="78">
                  <c:v>3.54</c:v>
                </c:pt>
                <c:pt idx="79">
                  <c:v>3.3</c:v>
                </c:pt>
                <c:pt idx="80">
                  <c:v>3.72</c:v>
                </c:pt>
                <c:pt idx="81">
                  <c:v>3.51</c:v>
                </c:pt>
                <c:pt idx="82">
                  <c:v>3.27</c:v>
                </c:pt>
                <c:pt idx="83">
                  <c:v>3.38</c:v>
                </c:pt>
                <c:pt idx="84">
                  <c:v>3.2800000000000002</c:v>
                </c:pt>
                <c:pt idx="85">
                  <c:v>3.4299999999999997</c:v>
                </c:pt>
                <c:pt idx="86">
                  <c:v>3.23</c:v>
                </c:pt>
                <c:pt idx="87">
                  <c:v>3.09</c:v>
                </c:pt>
                <c:pt idx="88">
                  <c:v>3.13</c:v>
                </c:pt>
                <c:pt idx="89">
                  <c:v>3.15</c:v>
                </c:pt>
                <c:pt idx="90">
                  <c:v>3.73</c:v>
                </c:pt>
                <c:pt idx="91">
                  <c:v>3.65</c:v>
                </c:pt>
                <c:pt idx="92">
                  <c:v>3.75</c:v>
                </c:pt>
                <c:pt idx="93">
                  <c:v>7.38</c:v>
                </c:pt>
                <c:pt idx="94">
                  <c:v>3.65</c:v>
                </c:pt>
                <c:pt idx="95">
                  <c:v>3.5</c:v>
                </c:pt>
                <c:pt idx="96">
                  <c:v>2.8</c:v>
                </c:pt>
                <c:pt idx="97">
                  <c:v>3.14</c:v>
                </c:pt>
                <c:pt idx="98">
                  <c:v>2.75</c:v>
                </c:pt>
                <c:pt idx="99">
                  <c:v>2.5</c:v>
                </c:pt>
                <c:pt idx="100">
                  <c:v>2.6</c:v>
                </c:pt>
                <c:pt idx="101">
                  <c:v>2.5</c:v>
                </c:pt>
                <c:pt idx="102">
                  <c:v>2.29</c:v>
                </c:pt>
                <c:pt idx="103">
                  <c:v>2.6</c:v>
                </c:pt>
                <c:pt idx="105">
                  <c:v>2.92</c:v>
                </c:pt>
                <c:pt idx="106">
                  <c:v>2.71</c:v>
                </c:pt>
                <c:pt idx="107">
                  <c:v>2.56</c:v>
                </c:pt>
                <c:pt idx="108">
                  <c:v>2.3299999999999987</c:v>
                </c:pt>
                <c:pt idx="110">
                  <c:v>4.37</c:v>
                </c:pt>
                <c:pt idx="111">
                  <c:v>3.25</c:v>
                </c:pt>
                <c:pt idx="112">
                  <c:v>3.09</c:v>
                </c:pt>
                <c:pt idx="113">
                  <c:v>3.48</c:v>
                </c:pt>
                <c:pt idx="114">
                  <c:v>5.29</c:v>
                </c:pt>
                <c:pt idx="115">
                  <c:v>5.84</c:v>
                </c:pt>
                <c:pt idx="116">
                  <c:v>6.89</c:v>
                </c:pt>
                <c:pt idx="117">
                  <c:v>6.07</c:v>
                </c:pt>
                <c:pt idx="118">
                  <c:v>6.13</c:v>
                </c:pt>
                <c:pt idx="119">
                  <c:v>3</c:v>
                </c:pt>
                <c:pt idx="120">
                  <c:v>2.84</c:v>
                </c:pt>
                <c:pt idx="121">
                  <c:v>2.8099999999999987</c:v>
                </c:pt>
                <c:pt idx="122">
                  <c:v>2.5099999999999998</c:v>
                </c:pt>
                <c:pt idx="123">
                  <c:v>2.9699999999999998</c:v>
                </c:pt>
                <c:pt idx="124">
                  <c:v>2.9</c:v>
                </c:pt>
                <c:pt idx="125">
                  <c:v>3.14</c:v>
                </c:pt>
                <c:pt idx="126">
                  <c:v>3.32</c:v>
                </c:pt>
                <c:pt idx="127">
                  <c:v>3.7600000000000002</c:v>
                </c:pt>
                <c:pt idx="128">
                  <c:v>4.0999999999999996</c:v>
                </c:pt>
                <c:pt idx="129">
                  <c:v>2.9699999999999998</c:v>
                </c:pt>
                <c:pt idx="130">
                  <c:v>2.4899999999999998</c:v>
                </c:pt>
                <c:pt idx="131">
                  <c:v>2.3299999999999987</c:v>
                </c:pt>
                <c:pt idx="132">
                  <c:v>2.2799999999999998</c:v>
                </c:pt>
                <c:pt idx="133">
                  <c:v>2.29</c:v>
                </c:pt>
                <c:pt idx="134">
                  <c:v>2.71</c:v>
                </c:pt>
                <c:pt idx="135">
                  <c:v>2.88</c:v>
                </c:pt>
                <c:pt idx="136">
                  <c:v>3.03</c:v>
                </c:pt>
                <c:pt idx="137">
                  <c:v>3.16</c:v>
                </c:pt>
                <c:pt idx="138">
                  <c:v>3.15</c:v>
                </c:pt>
                <c:pt idx="139">
                  <c:v>5.63</c:v>
                </c:pt>
                <c:pt idx="140">
                  <c:v>3.22</c:v>
                </c:pt>
                <c:pt idx="142">
                  <c:v>3.3699999999999997</c:v>
                </c:pt>
                <c:pt idx="143">
                  <c:v>3.48</c:v>
                </c:pt>
                <c:pt idx="144">
                  <c:v>3.8299999999999987</c:v>
                </c:pt>
                <c:pt idx="145">
                  <c:v>3.9499999999999997</c:v>
                </c:pt>
                <c:pt idx="146">
                  <c:v>3.8499999999999988</c:v>
                </c:pt>
                <c:pt idx="147">
                  <c:v>3.73</c:v>
                </c:pt>
                <c:pt idx="148">
                  <c:v>3.38</c:v>
                </c:pt>
                <c:pt idx="149">
                  <c:v>3.4</c:v>
                </c:pt>
                <c:pt idx="150">
                  <c:v>2.9299999999999997</c:v>
                </c:pt>
                <c:pt idx="151">
                  <c:v>2.46</c:v>
                </c:pt>
                <c:pt idx="152">
                  <c:v>2.61</c:v>
                </c:pt>
                <c:pt idx="153">
                  <c:v>2.86</c:v>
                </c:pt>
                <c:pt idx="154">
                  <c:v>3.05</c:v>
                </c:pt>
                <c:pt idx="155">
                  <c:v>2.9299999999999997</c:v>
                </c:pt>
                <c:pt idx="156">
                  <c:v>2.67</c:v>
                </c:pt>
                <c:pt idx="157">
                  <c:v>2.79</c:v>
                </c:pt>
                <c:pt idx="158">
                  <c:v>3.38</c:v>
                </c:pt>
                <c:pt idx="159">
                  <c:v>3.21</c:v>
                </c:pt>
                <c:pt idx="160">
                  <c:v>3.1</c:v>
                </c:pt>
                <c:pt idx="161">
                  <c:v>3.04</c:v>
                </c:pt>
                <c:pt idx="162">
                  <c:v>3.7800000000000002</c:v>
                </c:pt>
                <c:pt idx="163">
                  <c:v>2.98</c:v>
                </c:pt>
                <c:pt idx="164">
                  <c:v>3.02</c:v>
                </c:pt>
                <c:pt idx="165">
                  <c:v>3</c:v>
                </c:pt>
                <c:pt idx="166">
                  <c:v>2.9899999999999998</c:v>
                </c:pt>
                <c:pt idx="167">
                  <c:v>3.09</c:v>
                </c:pt>
                <c:pt idx="168">
                  <c:v>3.04</c:v>
                </c:pt>
                <c:pt idx="169">
                  <c:v>3.04</c:v>
                </c:pt>
                <c:pt idx="170">
                  <c:v>3.03</c:v>
                </c:pt>
                <c:pt idx="171">
                  <c:v>3.02</c:v>
                </c:pt>
                <c:pt idx="172">
                  <c:v>2.98</c:v>
                </c:pt>
                <c:pt idx="173">
                  <c:v>3.44</c:v>
                </c:pt>
                <c:pt idx="174">
                  <c:v>3.48</c:v>
                </c:pt>
                <c:pt idx="175">
                  <c:v>3.5</c:v>
                </c:pt>
                <c:pt idx="176">
                  <c:v>3.67</c:v>
                </c:pt>
                <c:pt idx="177">
                  <c:v>3.55</c:v>
                </c:pt>
                <c:pt idx="178">
                  <c:v>4.83</c:v>
                </c:pt>
                <c:pt idx="179">
                  <c:v>7.1</c:v>
                </c:pt>
                <c:pt idx="180">
                  <c:v>4.83</c:v>
                </c:pt>
                <c:pt idx="181">
                  <c:v>3.92</c:v>
                </c:pt>
                <c:pt idx="182">
                  <c:v>4.79</c:v>
                </c:pt>
                <c:pt idx="183">
                  <c:v>4.8199999999999985</c:v>
                </c:pt>
                <c:pt idx="184">
                  <c:v>2.7800000000000002</c:v>
                </c:pt>
                <c:pt idx="185">
                  <c:v>2.8699999999999997</c:v>
                </c:pt>
                <c:pt idx="186">
                  <c:v>2.9699999999999998</c:v>
                </c:pt>
                <c:pt idx="187">
                  <c:v>3.13</c:v>
                </c:pt>
                <c:pt idx="188">
                  <c:v>3.4299999999999997</c:v>
                </c:pt>
                <c:pt idx="189">
                  <c:v>3.07</c:v>
                </c:pt>
                <c:pt idx="190">
                  <c:v>3.05</c:v>
                </c:pt>
                <c:pt idx="191">
                  <c:v>3.17</c:v>
                </c:pt>
                <c:pt idx="192">
                  <c:v>3.16</c:v>
                </c:pt>
                <c:pt idx="193">
                  <c:v>3.56</c:v>
                </c:pt>
                <c:pt idx="194">
                  <c:v>4.6899999999999995</c:v>
                </c:pt>
                <c:pt idx="195">
                  <c:v>3.65</c:v>
                </c:pt>
                <c:pt idx="196">
                  <c:v>3.18</c:v>
                </c:pt>
                <c:pt idx="197">
                  <c:v>3.29</c:v>
                </c:pt>
                <c:pt idx="198">
                  <c:v>5.25</c:v>
                </c:pt>
                <c:pt idx="199">
                  <c:v>6.25</c:v>
                </c:pt>
                <c:pt idx="200">
                  <c:v>5.74</c:v>
                </c:pt>
                <c:pt idx="201">
                  <c:v>6.63</c:v>
                </c:pt>
                <c:pt idx="202">
                  <c:v>6.9700000000000024</c:v>
                </c:pt>
                <c:pt idx="203">
                  <c:v>7.8</c:v>
                </c:pt>
                <c:pt idx="204">
                  <c:v>8.92</c:v>
                </c:pt>
                <c:pt idx="205">
                  <c:v>9.5400000000000009</c:v>
                </c:pt>
                <c:pt idx="206">
                  <c:v>6.74</c:v>
                </c:pt>
                <c:pt idx="207">
                  <c:v>7.1099999999999985</c:v>
                </c:pt>
                <c:pt idx="208">
                  <c:v>6.48</c:v>
                </c:pt>
                <c:pt idx="209">
                  <c:v>6.2</c:v>
                </c:pt>
                <c:pt idx="210">
                  <c:v>6.37</c:v>
                </c:pt>
                <c:pt idx="211">
                  <c:v>6.3</c:v>
                </c:pt>
                <c:pt idx="212">
                  <c:v>7.1599999999999975</c:v>
                </c:pt>
                <c:pt idx="213">
                  <c:v>6.22</c:v>
                </c:pt>
                <c:pt idx="214">
                  <c:v>6.21</c:v>
                </c:pt>
                <c:pt idx="215">
                  <c:v>6.4300000000000024</c:v>
                </c:pt>
                <c:pt idx="216">
                  <c:v>6.37</c:v>
                </c:pt>
                <c:pt idx="217">
                  <c:v>6.04</c:v>
                </c:pt>
                <c:pt idx="218">
                  <c:v>6.67</c:v>
                </c:pt>
                <c:pt idx="219">
                  <c:v>6.26</c:v>
                </c:pt>
                <c:pt idx="220">
                  <c:v>5.75</c:v>
                </c:pt>
                <c:pt idx="221">
                  <c:v>5.8599999999999985</c:v>
                </c:pt>
                <c:pt idx="222">
                  <c:v>5.8199999999999985</c:v>
                </c:pt>
                <c:pt idx="223">
                  <c:v>7.1</c:v>
                </c:pt>
                <c:pt idx="224">
                  <c:v>8.98</c:v>
                </c:pt>
                <c:pt idx="225">
                  <c:v>8.82</c:v>
                </c:pt>
                <c:pt idx="226">
                  <c:v>8.66</c:v>
                </c:pt>
                <c:pt idx="227">
                  <c:v>6.09</c:v>
                </c:pt>
                <c:pt idx="228">
                  <c:v>4.9800000000000004</c:v>
                </c:pt>
                <c:pt idx="229">
                  <c:v>5.6599999999999975</c:v>
                </c:pt>
                <c:pt idx="230">
                  <c:v>6.35</c:v>
                </c:pt>
                <c:pt idx="231">
                  <c:v>5.52</c:v>
                </c:pt>
                <c:pt idx="232">
                  <c:v>5.3</c:v>
                </c:pt>
                <c:pt idx="233">
                  <c:v>5.8</c:v>
                </c:pt>
                <c:pt idx="234">
                  <c:v>6.02</c:v>
                </c:pt>
                <c:pt idx="235">
                  <c:v>5.78</c:v>
                </c:pt>
                <c:pt idx="236">
                  <c:v>6.1199999999999966</c:v>
                </c:pt>
                <c:pt idx="237">
                  <c:v>5.48</c:v>
                </c:pt>
                <c:pt idx="238">
                  <c:v>4.4700000000000024</c:v>
                </c:pt>
                <c:pt idx="239">
                  <c:v>3.8499999999999988</c:v>
                </c:pt>
                <c:pt idx="240">
                  <c:v>4.7300000000000004</c:v>
                </c:pt>
                <c:pt idx="241">
                  <c:v>5.04</c:v>
                </c:pt>
                <c:pt idx="242">
                  <c:v>6.41</c:v>
                </c:pt>
                <c:pt idx="243">
                  <c:v>7.92</c:v>
                </c:pt>
                <c:pt idx="244">
                  <c:v>8.15</c:v>
                </c:pt>
                <c:pt idx="245">
                  <c:v>5.91</c:v>
                </c:pt>
                <c:pt idx="248">
                  <c:v>4.07</c:v>
                </c:pt>
                <c:pt idx="249">
                  <c:v>3.21</c:v>
                </c:pt>
                <c:pt idx="250">
                  <c:v>2.8099999999999987</c:v>
                </c:pt>
                <c:pt idx="251">
                  <c:v>2.58</c:v>
                </c:pt>
                <c:pt idx="252">
                  <c:v>2.82</c:v>
                </c:pt>
                <c:pt idx="253">
                  <c:v>2.94</c:v>
                </c:pt>
                <c:pt idx="254">
                  <c:v>2.72</c:v>
                </c:pt>
                <c:pt idx="255">
                  <c:v>2.69</c:v>
                </c:pt>
                <c:pt idx="256">
                  <c:v>3.4299999999999997</c:v>
                </c:pt>
                <c:pt idx="257">
                  <c:v>4.58</c:v>
                </c:pt>
                <c:pt idx="258">
                  <c:v>3.4499999999999997</c:v>
                </c:pt>
                <c:pt idx="259">
                  <c:v>3.29</c:v>
                </c:pt>
                <c:pt idx="260">
                  <c:v>4.42</c:v>
                </c:pt>
                <c:pt idx="261">
                  <c:v>4.88</c:v>
                </c:pt>
                <c:pt idx="262">
                  <c:v>5.03</c:v>
                </c:pt>
                <c:pt idx="263">
                  <c:v>6.01</c:v>
                </c:pt>
                <c:pt idx="264">
                  <c:v>5.6899999999999995</c:v>
                </c:pt>
                <c:pt idx="265">
                  <c:v>3.4099999999999997</c:v>
                </c:pt>
                <c:pt idx="266">
                  <c:v>3.56</c:v>
                </c:pt>
                <c:pt idx="267">
                  <c:v>2.8699999999999997</c:v>
                </c:pt>
                <c:pt idx="268">
                  <c:v>2.7600000000000002</c:v>
                </c:pt>
                <c:pt idx="269">
                  <c:v>2.7600000000000002</c:v>
                </c:pt>
                <c:pt idx="270">
                  <c:v>3.5</c:v>
                </c:pt>
                <c:pt idx="271">
                  <c:v>3.46</c:v>
                </c:pt>
                <c:pt idx="272">
                  <c:v>3.58</c:v>
                </c:pt>
                <c:pt idx="273">
                  <c:v>3.4699999999999998</c:v>
                </c:pt>
                <c:pt idx="274">
                  <c:v>3.27</c:v>
                </c:pt>
                <c:pt idx="275">
                  <c:v>3.66</c:v>
                </c:pt>
                <c:pt idx="276">
                  <c:v>4.46</c:v>
                </c:pt>
                <c:pt idx="277">
                  <c:v>3.7</c:v>
                </c:pt>
                <c:pt idx="278">
                  <c:v>4.01</c:v>
                </c:pt>
                <c:pt idx="279">
                  <c:v>5.23</c:v>
                </c:pt>
                <c:pt idx="280">
                  <c:v>6.1499999999999995</c:v>
                </c:pt>
                <c:pt idx="281">
                  <c:v>6.1499999999999995</c:v>
                </c:pt>
                <c:pt idx="282">
                  <c:v>6.02</c:v>
                </c:pt>
                <c:pt idx="283">
                  <c:v>6.1099999999999985</c:v>
                </c:pt>
                <c:pt idx="284">
                  <c:v>5.37</c:v>
                </c:pt>
                <c:pt idx="285">
                  <c:v>6.33</c:v>
                </c:pt>
                <c:pt idx="286">
                  <c:v>5.8</c:v>
                </c:pt>
                <c:pt idx="287">
                  <c:v>5.0199999999999996</c:v>
                </c:pt>
                <c:pt idx="288">
                  <c:v>5.8</c:v>
                </c:pt>
                <c:pt idx="289">
                  <c:v>5.4</c:v>
                </c:pt>
                <c:pt idx="290">
                  <c:v>4.88</c:v>
                </c:pt>
                <c:pt idx="291">
                  <c:v>4.84</c:v>
                </c:pt>
                <c:pt idx="292">
                  <c:v>6.51</c:v>
                </c:pt>
                <c:pt idx="293">
                  <c:v>7.01</c:v>
                </c:pt>
                <c:pt idx="294">
                  <c:v>5.38</c:v>
                </c:pt>
                <c:pt idx="295">
                  <c:v>5.48</c:v>
                </c:pt>
                <c:pt idx="296">
                  <c:v>6.13</c:v>
                </c:pt>
                <c:pt idx="297">
                  <c:v>5.89</c:v>
                </c:pt>
                <c:pt idx="298">
                  <c:v>5.8</c:v>
                </c:pt>
                <c:pt idx="299">
                  <c:v>5.83</c:v>
                </c:pt>
                <c:pt idx="300">
                  <c:v>4.5999999999999996</c:v>
                </c:pt>
                <c:pt idx="301">
                  <c:v>3.24</c:v>
                </c:pt>
                <c:pt idx="302">
                  <c:v>3.4899999999999998</c:v>
                </c:pt>
                <c:pt idx="303">
                  <c:v>5.44</c:v>
                </c:pt>
                <c:pt idx="304">
                  <c:v>4.29</c:v>
                </c:pt>
                <c:pt idx="305">
                  <c:v>3.9299999999999997</c:v>
                </c:pt>
                <c:pt idx="306">
                  <c:v>4.1599999999999975</c:v>
                </c:pt>
                <c:pt idx="307">
                  <c:v>3.8899999999999997</c:v>
                </c:pt>
                <c:pt idx="308">
                  <c:v>3.79</c:v>
                </c:pt>
                <c:pt idx="309">
                  <c:v>4.01</c:v>
                </c:pt>
                <c:pt idx="310">
                  <c:v>3.71</c:v>
                </c:pt>
                <c:pt idx="311">
                  <c:v>3.74</c:v>
                </c:pt>
                <c:pt idx="312">
                  <c:v>3.71</c:v>
                </c:pt>
                <c:pt idx="313">
                  <c:v>3.8899999999999997</c:v>
                </c:pt>
                <c:pt idx="314">
                  <c:v>3.69</c:v>
                </c:pt>
                <c:pt idx="315">
                  <c:v>3.73</c:v>
                </c:pt>
                <c:pt idx="316">
                  <c:v>3.8</c:v>
                </c:pt>
                <c:pt idx="317">
                  <c:v>3.71</c:v>
                </c:pt>
                <c:pt idx="318">
                  <c:v>3.73</c:v>
                </c:pt>
                <c:pt idx="319">
                  <c:v>4.59</c:v>
                </c:pt>
                <c:pt idx="320">
                  <c:v>3.7</c:v>
                </c:pt>
                <c:pt idx="321">
                  <c:v>3.72</c:v>
                </c:pt>
                <c:pt idx="322">
                  <c:v>4.3599999999999985</c:v>
                </c:pt>
                <c:pt idx="323">
                  <c:v>4.1599999999999975</c:v>
                </c:pt>
                <c:pt idx="324">
                  <c:v>4.83</c:v>
                </c:pt>
                <c:pt idx="325">
                  <c:v>4.8099999999999996</c:v>
                </c:pt>
                <c:pt idx="326">
                  <c:v>4.21</c:v>
                </c:pt>
                <c:pt idx="327">
                  <c:v>4.1399999999999997</c:v>
                </c:pt>
                <c:pt idx="328">
                  <c:v>4.07</c:v>
                </c:pt>
                <c:pt idx="329">
                  <c:v>3.9299999999999997</c:v>
                </c:pt>
                <c:pt idx="330">
                  <c:v>3.8</c:v>
                </c:pt>
                <c:pt idx="331">
                  <c:v>3.7600000000000002</c:v>
                </c:pt>
                <c:pt idx="332">
                  <c:v>3.86</c:v>
                </c:pt>
                <c:pt idx="333">
                  <c:v>3.84</c:v>
                </c:pt>
                <c:pt idx="334">
                  <c:v>3.8899999999999997</c:v>
                </c:pt>
                <c:pt idx="335">
                  <c:v>3.9099999999999997</c:v>
                </c:pt>
                <c:pt idx="336">
                  <c:v>3.8499999999999988</c:v>
                </c:pt>
                <c:pt idx="337">
                  <c:v>3.4699999999999998</c:v>
                </c:pt>
                <c:pt idx="338">
                  <c:v>3.52</c:v>
                </c:pt>
                <c:pt idx="339">
                  <c:v>3.38</c:v>
                </c:pt>
                <c:pt idx="340">
                  <c:v>3.68</c:v>
                </c:pt>
                <c:pt idx="341">
                  <c:v>3.9499999999999997</c:v>
                </c:pt>
                <c:pt idx="342">
                  <c:v>3.88</c:v>
                </c:pt>
                <c:pt idx="343">
                  <c:v>3.8899999999999997</c:v>
                </c:pt>
                <c:pt idx="344">
                  <c:v>3.92</c:v>
                </c:pt>
                <c:pt idx="345">
                  <c:v>3.9</c:v>
                </c:pt>
                <c:pt idx="346">
                  <c:v>3.9699999999999998</c:v>
                </c:pt>
                <c:pt idx="347">
                  <c:v>3.79</c:v>
                </c:pt>
                <c:pt idx="348">
                  <c:v>3.9</c:v>
                </c:pt>
                <c:pt idx="349">
                  <c:v>3.71</c:v>
                </c:pt>
                <c:pt idx="350">
                  <c:v>3.72</c:v>
                </c:pt>
                <c:pt idx="351">
                  <c:v>3.69</c:v>
                </c:pt>
                <c:pt idx="352">
                  <c:v>3.72</c:v>
                </c:pt>
                <c:pt idx="353">
                  <c:v>3.71</c:v>
                </c:pt>
                <c:pt idx="354">
                  <c:v>3.7</c:v>
                </c:pt>
                <c:pt idx="355">
                  <c:v>3.7</c:v>
                </c:pt>
                <c:pt idx="356">
                  <c:v>3.79</c:v>
                </c:pt>
                <c:pt idx="357">
                  <c:v>3.82</c:v>
                </c:pt>
                <c:pt idx="358">
                  <c:v>4.08</c:v>
                </c:pt>
                <c:pt idx="359">
                  <c:v>4.05</c:v>
                </c:pt>
                <c:pt idx="360">
                  <c:v>4.01</c:v>
                </c:pt>
                <c:pt idx="361">
                  <c:v>4.76</c:v>
                </c:pt>
                <c:pt idx="362">
                  <c:v>4.9700000000000024</c:v>
                </c:pt>
                <c:pt idx="363">
                  <c:v>4.8</c:v>
                </c:pt>
                <c:pt idx="364">
                  <c:v>4.6099999999999985</c:v>
                </c:pt>
                <c:pt idx="365">
                  <c:v>3.8699999999999997</c:v>
                </c:pt>
                <c:pt idx="366">
                  <c:v>3.7800000000000002</c:v>
                </c:pt>
                <c:pt idx="367">
                  <c:v>3.54</c:v>
                </c:pt>
                <c:pt idx="368">
                  <c:v>3.5</c:v>
                </c:pt>
                <c:pt idx="369">
                  <c:v>3.3099999999999987</c:v>
                </c:pt>
                <c:pt idx="370">
                  <c:v>3.27</c:v>
                </c:pt>
                <c:pt idx="371">
                  <c:v>3.3099999999999987</c:v>
                </c:pt>
                <c:pt idx="372">
                  <c:v>3.71</c:v>
                </c:pt>
                <c:pt idx="373">
                  <c:v>3.8499999999999988</c:v>
                </c:pt>
                <c:pt idx="374">
                  <c:v>3.79</c:v>
                </c:pt>
                <c:pt idx="375">
                  <c:v>3.7600000000000002</c:v>
                </c:pt>
                <c:pt idx="376">
                  <c:v>3.71</c:v>
                </c:pt>
                <c:pt idx="377">
                  <c:v>3.8899999999999997</c:v>
                </c:pt>
                <c:pt idx="378">
                  <c:v>4.04</c:v>
                </c:pt>
                <c:pt idx="379">
                  <c:v>3.8699999999999997</c:v>
                </c:pt>
                <c:pt idx="380">
                  <c:v>4</c:v>
                </c:pt>
                <c:pt idx="381">
                  <c:v>4.6899999999999995</c:v>
                </c:pt>
                <c:pt idx="382">
                  <c:v>4.54</c:v>
                </c:pt>
                <c:pt idx="383">
                  <c:v>4.6399999999999997</c:v>
                </c:pt>
                <c:pt idx="384">
                  <c:v>4.5999999999999996</c:v>
                </c:pt>
                <c:pt idx="385">
                  <c:v>4.4300000000000024</c:v>
                </c:pt>
                <c:pt idx="386">
                  <c:v>4.17</c:v>
                </c:pt>
                <c:pt idx="387">
                  <c:v>4.8599999999999985</c:v>
                </c:pt>
                <c:pt idx="388">
                  <c:v>5.03</c:v>
                </c:pt>
                <c:pt idx="389">
                  <c:v>4.25</c:v>
                </c:pt>
                <c:pt idx="390">
                  <c:v>4.25</c:v>
                </c:pt>
                <c:pt idx="391">
                  <c:v>3.9899999999999998</c:v>
                </c:pt>
                <c:pt idx="392">
                  <c:v>3.96</c:v>
                </c:pt>
                <c:pt idx="393">
                  <c:v>4.07</c:v>
                </c:pt>
                <c:pt idx="394">
                  <c:v>3.7800000000000002</c:v>
                </c:pt>
                <c:pt idx="395">
                  <c:v>3.74</c:v>
                </c:pt>
                <c:pt idx="396">
                  <c:v>3.8299999999999987</c:v>
                </c:pt>
                <c:pt idx="397">
                  <c:v>3.8699999999999997</c:v>
                </c:pt>
                <c:pt idx="398">
                  <c:v>3.96</c:v>
                </c:pt>
                <c:pt idx="399">
                  <c:v>4.7</c:v>
                </c:pt>
                <c:pt idx="400">
                  <c:v>7.23</c:v>
                </c:pt>
                <c:pt idx="401">
                  <c:v>6.71</c:v>
                </c:pt>
                <c:pt idx="402">
                  <c:v>6.8199999999999985</c:v>
                </c:pt>
                <c:pt idx="403">
                  <c:v>6.91</c:v>
                </c:pt>
                <c:pt idx="404">
                  <c:v>8.09</c:v>
                </c:pt>
                <c:pt idx="405">
                  <c:v>8.15</c:v>
                </c:pt>
                <c:pt idx="406">
                  <c:v>8.0400000000000009</c:v>
                </c:pt>
                <c:pt idx="407">
                  <c:v>8.9700000000000006</c:v>
                </c:pt>
                <c:pt idx="408">
                  <c:v>9.5500000000000007</c:v>
                </c:pt>
                <c:pt idx="409">
                  <c:v>8.7199999999999989</c:v>
                </c:pt>
                <c:pt idx="410">
                  <c:v>7.83</c:v>
                </c:pt>
                <c:pt idx="411">
                  <c:v>6.56</c:v>
                </c:pt>
                <c:pt idx="412">
                  <c:v>5.64</c:v>
                </c:pt>
                <c:pt idx="413">
                  <c:v>5.6099999999999985</c:v>
                </c:pt>
                <c:pt idx="414">
                  <c:v>5.67</c:v>
                </c:pt>
                <c:pt idx="415">
                  <c:v>5.6</c:v>
                </c:pt>
                <c:pt idx="416">
                  <c:v>5.6099999999999985</c:v>
                </c:pt>
                <c:pt idx="417">
                  <c:v>5.6</c:v>
                </c:pt>
                <c:pt idx="418">
                  <c:v>5.79</c:v>
                </c:pt>
                <c:pt idx="419">
                  <c:v>5.57</c:v>
                </c:pt>
                <c:pt idx="420">
                  <c:v>5.6</c:v>
                </c:pt>
                <c:pt idx="421">
                  <c:v>5.6</c:v>
                </c:pt>
                <c:pt idx="422">
                  <c:v>5.6199999999999966</c:v>
                </c:pt>
                <c:pt idx="423">
                  <c:v>5.87</c:v>
                </c:pt>
                <c:pt idx="424">
                  <c:v>5.8199999999999985</c:v>
                </c:pt>
                <c:pt idx="425">
                  <c:v>5.8</c:v>
                </c:pt>
                <c:pt idx="426">
                  <c:v>5.79</c:v>
                </c:pt>
                <c:pt idx="427">
                  <c:v>5.79</c:v>
                </c:pt>
                <c:pt idx="428">
                  <c:v>5.79</c:v>
                </c:pt>
                <c:pt idx="429">
                  <c:v>5.76</c:v>
                </c:pt>
                <c:pt idx="430">
                  <c:v>5.7700000000000014</c:v>
                </c:pt>
                <c:pt idx="431">
                  <c:v>5.81</c:v>
                </c:pt>
                <c:pt idx="432">
                  <c:v>5.78</c:v>
                </c:pt>
                <c:pt idx="433">
                  <c:v>5.8</c:v>
                </c:pt>
                <c:pt idx="434">
                  <c:v>5.81</c:v>
                </c:pt>
                <c:pt idx="435">
                  <c:v>5.81</c:v>
                </c:pt>
                <c:pt idx="436">
                  <c:v>5.79</c:v>
                </c:pt>
                <c:pt idx="437">
                  <c:v>5.78</c:v>
                </c:pt>
                <c:pt idx="438">
                  <c:v>5.6099999999999985</c:v>
                </c:pt>
                <c:pt idx="439">
                  <c:v>5.39</c:v>
                </c:pt>
                <c:pt idx="440">
                  <c:v>5.7700000000000014</c:v>
                </c:pt>
                <c:pt idx="441">
                  <c:v>5.55</c:v>
                </c:pt>
                <c:pt idx="442">
                  <c:v>5.2700000000000014</c:v>
                </c:pt>
                <c:pt idx="443">
                  <c:v>5.07</c:v>
                </c:pt>
                <c:pt idx="444">
                  <c:v>5.03</c:v>
                </c:pt>
                <c:pt idx="445">
                  <c:v>5.26</c:v>
                </c:pt>
                <c:pt idx="446">
                  <c:v>5.07</c:v>
                </c:pt>
                <c:pt idx="447">
                  <c:v>5.5</c:v>
                </c:pt>
                <c:pt idx="448">
                  <c:v>5.5</c:v>
                </c:pt>
                <c:pt idx="449">
                  <c:v>5.28</c:v>
                </c:pt>
                <c:pt idx="450">
                  <c:v>5.9</c:v>
                </c:pt>
                <c:pt idx="451">
                  <c:v>7.21</c:v>
                </c:pt>
                <c:pt idx="452">
                  <c:v>7.18</c:v>
                </c:pt>
                <c:pt idx="453">
                  <c:v>7.29</c:v>
                </c:pt>
                <c:pt idx="454">
                  <c:v>7.3599999999999985</c:v>
                </c:pt>
                <c:pt idx="455">
                  <c:v>7.13</c:v>
                </c:pt>
                <c:pt idx="456">
                  <c:v>7.06</c:v>
                </c:pt>
                <c:pt idx="457">
                  <c:v>6.87</c:v>
                </c:pt>
                <c:pt idx="458">
                  <c:v>6.94</c:v>
                </c:pt>
                <c:pt idx="459">
                  <c:v>7.01</c:v>
                </c:pt>
                <c:pt idx="460">
                  <c:v>6.73</c:v>
                </c:pt>
                <c:pt idx="461">
                  <c:v>6.29</c:v>
                </c:pt>
                <c:pt idx="462">
                  <c:v>5.98</c:v>
                </c:pt>
                <c:pt idx="463">
                  <c:v>5.98</c:v>
                </c:pt>
                <c:pt idx="464">
                  <c:v>6.25</c:v>
                </c:pt>
                <c:pt idx="465">
                  <c:v>6.76</c:v>
                </c:pt>
                <c:pt idx="466">
                  <c:v>6.25</c:v>
                </c:pt>
                <c:pt idx="467">
                  <c:v>5.9300000000000024</c:v>
                </c:pt>
                <c:pt idx="468">
                  <c:v>6.25</c:v>
                </c:pt>
                <c:pt idx="469">
                  <c:v>6.34</c:v>
                </c:pt>
                <c:pt idx="470">
                  <c:v>6.4300000000000024</c:v>
                </c:pt>
                <c:pt idx="471">
                  <c:v>7.07</c:v>
                </c:pt>
                <c:pt idx="472">
                  <c:v>7.18</c:v>
                </c:pt>
                <c:pt idx="473">
                  <c:v>7.05</c:v>
                </c:pt>
                <c:pt idx="474">
                  <c:v>7.03</c:v>
                </c:pt>
                <c:pt idx="475">
                  <c:v>6.67</c:v>
                </c:pt>
                <c:pt idx="476">
                  <c:v>6.6499999999999995</c:v>
                </c:pt>
                <c:pt idx="477">
                  <c:v>6.7700000000000014</c:v>
                </c:pt>
                <c:pt idx="478">
                  <c:v>6.08</c:v>
                </c:pt>
                <c:pt idx="479">
                  <c:v>5.72</c:v>
                </c:pt>
                <c:pt idx="480">
                  <c:v>5.0199999999999996</c:v>
                </c:pt>
                <c:pt idx="481">
                  <c:v>4.84</c:v>
                </c:pt>
                <c:pt idx="482">
                  <c:v>4.8099999999999996</c:v>
                </c:pt>
                <c:pt idx="483">
                  <c:v>4.6099999999999985</c:v>
                </c:pt>
                <c:pt idx="484">
                  <c:v>4.5199999999999996</c:v>
                </c:pt>
                <c:pt idx="485">
                  <c:v>4.91</c:v>
                </c:pt>
                <c:pt idx="486">
                  <c:v>5.5</c:v>
                </c:pt>
                <c:pt idx="487">
                  <c:v>5.23</c:v>
                </c:pt>
                <c:pt idx="488">
                  <c:v>4.99</c:v>
                </c:pt>
                <c:pt idx="489">
                  <c:v>5.34</c:v>
                </c:pt>
                <c:pt idx="490">
                  <c:v>4.68</c:v>
                </c:pt>
                <c:pt idx="491">
                  <c:v>4.3599999999999985</c:v>
                </c:pt>
                <c:pt idx="492">
                  <c:v>5.1599999999999975</c:v>
                </c:pt>
                <c:pt idx="493">
                  <c:v>4.78</c:v>
                </c:pt>
                <c:pt idx="494">
                  <c:v>4.33</c:v>
                </c:pt>
                <c:pt idx="495">
                  <c:v>4.45</c:v>
                </c:pt>
                <c:pt idx="496">
                  <c:v>3.48</c:v>
                </c:pt>
                <c:pt idx="497">
                  <c:v>2.96</c:v>
                </c:pt>
                <c:pt idx="498">
                  <c:v>3.13</c:v>
                </c:pt>
                <c:pt idx="499">
                  <c:v>3.19</c:v>
                </c:pt>
                <c:pt idx="500">
                  <c:v>3.09</c:v>
                </c:pt>
                <c:pt idx="501">
                  <c:v>2.9099999999999997</c:v>
                </c:pt>
                <c:pt idx="502">
                  <c:v>2.86</c:v>
                </c:pt>
                <c:pt idx="503">
                  <c:v>3.04</c:v>
                </c:pt>
                <c:pt idx="504">
                  <c:v>4.2</c:v>
                </c:pt>
                <c:pt idx="505">
                  <c:v>3.61</c:v>
                </c:pt>
                <c:pt idx="506">
                  <c:v>3.21</c:v>
                </c:pt>
                <c:pt idx="507">
                  <c:v>3.58</c:v>
                </c:pt>
                <c:pt idx="508">
                  <c:v>4.6499999999999995</c:v>
                </c:pt>
                <c:pt idx="509">
                  <c:v>5.31</c:v>
                </c:pt>
                <c:pt idx="510">
                  <c:v>3.9499999999999997</c:v>
                </c:pt>
                <c:pt idx="511">
                  <c:v>3.52</c:v>
                </c:pt>
                <c:pt idx="512">
                  <c:v>3.4699999999999998</c:v>
                </c:pt>
                <c:pt idx="513">
                  <c:v>3.74</c:v>
                </c:pt>
                <c:pt idx="514">
                  <c:v>3.75</c:v>
                </c:pt>
                <c:pt idx="515">
                  <c:v>3.7600000000000002</c:v>
                </c:pt>
                <c:pt idx="516">
                  <c:v>3.8299999999999987</c:v>
                </c:pt>
                <c:pt idx="517">
                  <c:v>4.3199999999999985</c:v>
                </c:pt>
                <c:pt idx="518">
                  <c:v>5.09</c:v>
                </c:pt>
                <c:pt idx="519">
                  <c:v>5.54</c:v>
                </c:pt>
                <c:pt idx="520">
                  <c:v>5.09</c:v>
                </c:pt>
                <c:pt idx="521">
                  <c:v>4.8099999999999996</c:v>
                </c:pt>
                <c:pt idx="522">
                  <c:v>5.39</c:v>
                </c:pt>
                <c:pt idx="523">
                  <c:v>5.64</c:v>
                </c:pt>
                <c:pt idx="524">
                  <c:v>5.48</c:v>
                </c:pt>
                <c:pt idx="525">
                  <c:v>5.3199999999999985</c:v>
                </c:pt>
                <c:pt idx="526">
                  <c:v>5.01</c:v>
                </c:pt>
                <c:pt idx="527">
                  <c:v>4.8899999999999997</c:v>
                </c:pt>
                <c:pt idx="528">
                  <c:v>5.6899999999999995</c:v>
                </c:pt>
                <c:pt idx="529">
                  <c:v>5.91</c:v>
                </c:pt>
                <c:pt idx="530">
                  <c:v>6.8199999999999985</c:v>
                </c:pt>
                <c:pt idx="531">
                  <c:v>7.38</c:v>
                </c:pt>
                <c:pt idx="532">
                  <c:v>5.76</c:v>
                </c:pt>
                <c:pt idx="533">
                  <c:v>5.2700000000000014</c:v>
                </c:pt>
                <c:pt idx="534">
                  <c:v>4.6499999999999995</c:v>
                </c:pt>
                <c:pt idx="535">
                  <c:v>4.4800000000000004</c:v>
                </c:pt>
                <c:pt idx="536">
                  <c:v>4.6199999999999966</c:v>
                </c:pt>
                <c:pt idx="537">
                  <c:v>4.8199999999999985</c:v>
                </c:pt>
                <c:pt idx="538">
                  <c:v>4.91</c:v>
                </c:pt>
                <c:pt idx="539">
                  <c:v>4.5999999999999996</c:v>
                </c:pt>
                <c:pt idx="540">
                  <c:v>4.57</c:v>
                </c:pt>
                <c:pt idx="541">
                  <c:v>5.84</c:v>
                </c:pt>
                <c:pt idx="542">
                  <c:v>5.84</c:v>
                </c:pt>
                <c:pt idx="543">
                  <c:v>4.72</c:v>
                </c:pt>
                <c:pt idx="544">
                  <c:v>4.4400000000000004</c:v>
                </c:pt>
                <c:pt idx="545">
                  <c:v>4.3499999999999996</c:v>
                </c:pt>
                <c:pt idx="546">
                  <c:v>4.34</c:v>
                </c:pt>
                <c:pt idx="547">
                  <c:v>5.53</c:v>
                </c:pt>
                <c:pt idx="548">
                  <c:v>5.63</c:v>
                </c:pt>
                <c:pt idx="549">
                  <c:v>6.53</c:v>
                </c:pt>
                <c:pt idx="550">
                  <c:v>6.6199999999999966</c:v>
                </c:pt>
                <c:pt idx="551">
                  <c:v>6.92</c:v>
                </c:pt>
                <c:pt idx="552">
                  <c:v>5.21</c:v>
                </c:pt>
                <c:pt idx="553">
                  <c:v>4.88</c:v>
                </c:pt>
                <c:pt idx="554">
                  <c:v>4.58</c:v>
                </c:pt>
                <c:pt idx="555">
                  <c:v>4.4700000000000024</c:v>
                </c:pt>
                <c:pt idx="556">
                  <c:v>4.4700000000000024</c:v>
                </c:pt>
                <c:pt idx="557">
                  <c:v>4.3599999999999985</c:v>
                </c:pt>
                <c:pt idx="558">
                  <c:v>4.3499999999999996</c:v>
                </c:pt>
                <c:pt idx="559">
                  <c:v>4.3</c:v>
                </c:pt>
                <c:pt idx="560">
                  <c:v>4.3</c:v>
                </c:pt>
                <c:pt idx="561">
                  <c:v>4.37</c:v>
                </c:pt>
                <c:pt idx="562">
                  <c:v>4.67</c:v>
                </c:pt>
                <c:pt idx="563">
                  <c:v>4.5599999999999996</c:v>
                </c:pt>
                <c:pt idx="564">
                  <c:v>4.3499999999999996</c:v>
                </c:pt>
                <c:pt idx="565">
                  <c:v>4.3199999999999985</c:v>
                </c:pt>
                <c:pt idx="566">
                  <c:v>5.8</c:v>
                </c:pt>
                <c:pt idx="567">
                  <c:v>4.83</c:v>
                </c:pt>
                <c:pt idx="568">
                  <c:v>5.05</c:v>
                </c:pt>
                <c:pt idx="569">
                  <c:v>4.8899999999999997</c:v>
                </c:pt>
                <c:pt idx="570">
                  <c:v>4.7</c:v>
                </c:pt>
                <c:pt idx="571">
                  <c:v>5.37</c:v>
                </c:pt>
                <c:pt idx="572">
                  <c:v>7.85</c:v>
                </c:pt>
                <c:pt idx="573">
                  <c:v>6.4700000000000024</c:v>
                </c:pt>
                <c:pt idx="574">
                  <c:v>5.1599999999999975</c:v>
                </c:pt>
                <c:pt idx="575">
                  <c:v>4.6899999999999995</c:v>
                </c:pt>
                <c:pt idx="576">
                  <c:v>4.49</c:v>
                </c:pt>
                <c:pt idx="577">
                  <c:v>4.41</c:v>
                </c:pt>
                <c:pt idx="578">
                  <c:v>4.37</c:v>
                </c:pt>
                <c:pt idx="579">
                  <c:v>4.4800000000000004</c:v>
                </c:pt>
                <c:pt idx="580">
                  <c:v>4.5599999999999996</c:v>
                </c:pt>
                <c:pt idx="581">
                  <c:v>4.5199999999999996</c:v>
                </c:pt>
                <c:pt idx="582">
                  <c:v>4.5599999999999996</c:v>
                </c:pt>
                <c:pt idx="583">
                  <c:v>4.6099999999999985</c:v>
                </c:pt>
                <c:pt idx="584">
                  <c:v>4.59</c:v>
                </c:pt>
                <c:pt idx="585">
                  <c:v>4.4300000000000024</c:v>
                </c:pt>
                <c:pt idx="586">
                  <c:v>4.26</c:v>
                </c:pt>
                <c:pt idx="587">
                  <c:v>3.8499999999999988</c:v>
                </c:pt>
                <c:pt idx="588">
                  <c:v>3.63</c:v>
                </c:pt>
                <c:pt idx="589">
                  <c:v>4.17</c:v>
                </c:pt>
                <c:pt idx="590">
                  <c:v>4.08</c:v>
                </c:pt>
                <c:pt idx="591">
                  <c:v>4.8</c:v>
                </c:pt>
                <c:pt idx="592">
                  <c:v>4.78</c:v>
                </c:pt>
                <c:pt idx="593">
                  <c:v>4.67</c:v>
                </c:pt>
                <c:pt idx="594">
                  <c:v>4.4000000000000004</c:v>
                </c:pt>
                <c:pt idx="595">
                  <c:v>4.28</c:v>
                </c:pt>
                <c:pt idx="596">
                  <c:v>4.24</c:v>
                </c:pt>
                <c:pt idx="597">
                  <c:v>4.2</c:v>
                </c:pt>
                <c:pt idx="598">
                  <c:v>4.1399999999999997</c:v>
                </c:pt>
                <c:pt idx="599">
                  <c:v>3.9699999999999998</c:v>
                </c:pt>
                <c:pt idx="600">
                  <c:v>4.22</c:v>
                </c:pt>
                <c:pt idx="601">
                  <c:v>4.34</c:v>
                </c:pt>
                <c:pt idx="602">
                  <c:v>4.91</c:v>
                </c:pt>
                <c:pt idx="603">
                  <c:v>5.35</c:v>
                </c:pt>
                <c:pt idx="604">
                  <c:v>5.22</c:v>
                </c:pt>
                <c:pt idx="605">
                  <c:v>4.6399999999999997</c:v>
                </c:pt>
                <c:pt idx="606">
                  <c:v>4.6599999999999975</c:v>
                </c:pt>
                <c:pt idx="607">
                  <c:v>4.41</c:v>
                </c:pt>
                <c:pt idx="608">
                  <c:v>4.0999999999999996</c:v>
                </c:pt>
                <c:pt idx="609">
                  <c:v>3.9699999999999998</c:v>
                </c:pt>
                <c:pt idx="610">
                  <c:v>3.92</c:v>
                </c:pt>
                <c:pt idx="611">
                  <c:v>3.9099999999999997</c:v>
                </c:pt>
                <c:pt idx="612">
                  <c:v>3.9099999999999997</c:v>
                </c:pt>
                <c:pt idx="613">
                  <c:v>4.07</c:v>
                </c:pt>
                <c:pt idx="614">
                  <c:v>3.9</c:v>
                </c:pt>
                <c:pt idx="615">
                  <c:v>3.9699999999999998</c:v>
                </c:pt>
                <c:pt idx="616">
                  <c:v>3.98</c:v>
                </c:pt>
                <c:pt idx="617">
                  <c:v>3.94</c:v>
                </c:pt>
                <c:pt idx="618">
                  <c:v>3.96</c:v>
                </c:pt>
                <c:pt idx="619">
                  <c:v>3.9099999999999997</c:v>
                </c:pt>
                <c:pt idx="620">
                  <c:v>3.9699999999999998</c:v>
                </c:pt>
                <c:pt idx="621">
                  <c:v>3.96</c:v>
                </c:pt>
                <c:pt idx="622">
                  <c:v>3.9699999999999998</c:v>
                </c:pt>
                <c:pt idx="623">
                  <c:v>4.1399999999999997</c:v>
                </c:pt>
                <c:pt idx="624">
                  <c:v>4.1899999999999995</c:v>
                </c:pt>
                <c:pt idx="625">
                  <c:v>4.1899999999999995</c:v>
                </c:pt>
                <c:pt idx="626">
                  <c:v>4.1399999999999997</c:v>
                </c:pt>
                <c:pt idx="627">
                  <c:v>4.17</c:v>
                </c:pt>
                <c:pt idx="628">
                  <c:v>4.7</c:v>
                </c:pt>
                <c:pt idx="629">
                  <c:v>4.74</c:v>
                </c:pt>
                <c:pt idx="630">
                  <c:v>4.6499999999999995</c:v>
                </c:pt>
                <c:pt idx="631">
                  <c:v>4.6199999999999966</c:v>
                </c:pt>
                <c:pt idx="632">
                  <c:v>4.8199999999999985</c:v>
                </c:pt>
                <c:pt idx="633">
                  <c:v>6.45</c:v>
                </c:pt>
                <c:pt idx="634">
                  <c:v>7.7700000000000014</c:v>
                </c:pt>
                <c:pt idx="635">
                  <c:v>6.99</c:v>
                </c:pt>
                <c:pt idx="636">
                  <c:v>5.95</c:v>
                </c:pt>
                <c:pt idx="637">
                  <c:v>5.17</c:v>
                </c:pt>
                <c:pt idx="638">
                  <c:v>5.13</c:v>
                </c:pt>
                <c:pt idx="639">
                  <c:v>5.0999999999999996</c:v>
                </c:pt>
                <c:pt idx="640">
                  <c:v>5.0999999999999996</c:v>
                </c:pt>
                <c:pt idx="641">
                  <c:v>5.05</c:v>
                </c:pt>
                <c:pt idx="642">
                  <c:v>5.42</c:v>
                </c:pt>
                <c:pt idx="643">
                  <c:v>8.5500000000000007</c:v>
                </c:pt>
                <c:pt idx="644">
                  <c:v>8.11</c:v>
                </c:pt>
                <c:pt idx="645">
                  <c:v>6.88</c:v>
                </c:pt>
                <c:pt idx="646">
                  <c:v>6.57</c:v>
                </c:pt>
                <c:pt idx="647">
                  <c:v>6.39</c:v>
                </c:pt>
                <c:pt idx="648">
                  <c:v>6.44</c:v>
                </c:pt>
                <c:pt idx="649">
                  <c:v>6.3199999999999985</c:v>
                </c:pt>
                <c:pt idx="650">
                  <c:v>6.51</c:v>
                </c:pt>
                <c:pt idx="651">
                  <c:v>6.39</c:v>
                </c:pt>
                <c:pt idx="652">
                  <c:v>6.4</c:v>
                </c:pt>
                <c:pt idx="653">
                  <c:v>7.51</c:v>
                </c:pt>
                <c:pt idx="654">
                  <c:v>7.68</c:v>
                </c:pt>
                <c:pt idx="655">
                  <c:v>7.7700000000000014</c:v>
                </c:pt>
                <c:pt idx="656">
                  <c:v>8.5</c:v>
                </c:pt>
                <c:pt idx="657">
                  <c:v>8.3500000000000068</c:v>
                </c:pt>
                <c:pt idx="658">
                  <c:v>7.33</c:v>
                </c:pt>
                <c:pt idx="659">
                  <c:v>7.04</c:v>
                </c:pt>
                <c:pt idx="660">
                  <c:v>6.64</c:v>
                </c:pt>
                <c:pt idx="661">
                  <c:v>6.56</c:v>
                </c:pt>
                <c:pt idx="662">
                  <c:v>7.23</c:v>
                </c:pt>
                <c:pt idx="663">
                  <c:v>7.63</c:v>
                </c:pt>
                <c:pt idx="664">
                  <c:v>8.27</c:v>
                </c:pt>
                <c:pt idx="665">
                  <c:v>8.3600000000000048</c:v>
                </c:pt>
                <c:pt idx="666">
                  <c:v>8.51</c:v>
                </c:pt>
                <c:pt idx="667">
                  <c:v>8.57</c:v>
                </c:pt>
                <c:pt idx="668">
                  <c:v>9.2800000000000011</c:v>
                </c:pt>
                <c:pt idx="669">
                  <c:v>13.350000000000026</c:v>
                </c:pt>
                <c:pt idx="670">
                  <c:v>14.92</c:v>
                </c:pt>
                <c:pt idx="671">
                  <c:v>13.29</c:v>
                </c:pt>
                <c:pt idx="672">
                  <c:v>12.6</c:v>
                </c:pt>
                <c:pt idx="673">
                  <c:v>11.8</c:v>
                </c:pt>
                <c:pt idx="674">
                  <c:v>12.28</c:v>
                </c:pt>
                <c:pt idx="675">
                  <c:v>12.24</c:v>
                </c:pt>
                <c:pt idx="676">
                  <c:v>12.14</c:v>
                </c:pt>
                <c:pt idx="677">
                  <c:v>12.15</c:v>
                </c:pt>
                <c:pt idx="678">
                  <c:v>11.52</c:v>
                </c:pt>
                <c:pt idx="679">
                  <c:v>12.03</c:v>
                </c:pt>
                <c:pt idx="680">
                  <c:v>11.78</c:v>
                </c:pt>
                <c:pt idx="681">
                  <c:v>11.850000000000026</c:v>
                </c:pt>
                <c:pt idx="682">
                  <c:v>11.52</c:v>
                </c:pt>
                <c:pt idx="683">
                  <c:v>11.4</c:v>
                </c:pt>
                <c:pt idx="684">
                  <c:v>11.68</c:v>
                </c:pt>
                <c:pt idx="685">
                  <c:v>11.54</c:v>
                </c:pt>
                <c:pt idx="686">
                  <c:v>11.65</c:v>
                </c:pt>
                <c:pt idx="687">
                  <c:v>11.870000000000006</c:v>
                </c:pt>
                <c:pt idx="688">
                  <c:v>11.450000000000006</c:v>
                </c:pt>
                <c:pt idx="689">
                  <c:v>11.46</c:v>
                </c:pt>
                <c:pt idx="690">
                  <c:v>11.96</c:v>
                </c:pt>
                <c:pt idx="691">
                  <c:v>12.15</c:v>
                </c:pt>
                <c:pt idx="692">
                  <c:v>12.24</c:v>
                </c:pt>
                <c:pt idx="693">
                  <c:v>12.870000000000006</c:v>
                </c:pt>
                <c:pt idx="694">
                  <c:v>11.88</c:v>
                </c:pt>
                <c:pt idx="695">
                  <c:v>11.84</c:v>
                </c:pt>
                <c:pt idx="696">
                  <c:v>11.91</c:v>
                </c:pt>
                <c:pt idx="697">
                  <c:v>11.9</c:v>
                </c:pt>
                <c:pt idx="698">
                  <c:v>11.93</c:v>
                </c:pt>
                <c:pt idx="699">
                  <c:v>11.9</c:v>
                </c:pt>
                <c:pt idx="700">
                  <c:v>11.88</c:v>
                </c:pt>
                <c:pt idx="701">
                  <c:v>11.850000000000026</c:v>
                </c:pt>
                <c:pt idx="702">
                  <c:v>11.29</c:v>
                </c:pt>
                <c:pt idx="703">
                  <c:v>11.55</c:v>
                </c:pt>
                <c:pt idx="704">
                  <c:v>11.870000000000006</c:v>
                </c:pt>
                <c:pt idx="705">
                  <c:v>11.94</c:v>
                </c:pt>
                <c:pt idx="706">
                  <c:v>11.34</c:v>
                </c:pt>
                <c:pt idx="707">
                  <c:v>11.6</c:v>
                </c:pt>
                <c:pt idx="708">
                  <c:v>11.4</c:v>
                </c:pt>
                <c:pt idx="709">
                  <c:v>11.47</c:v>
                </c:pt>
                <c:pt idx="710">
                  <c:v>11.66</c:v>
                </c:pt>
                <c:pt idx="711">
                  <c:v>11.96</c:v>
                </c:pt>
                <c:pt idx="712">
                  <c:v>11.88</c:v>
                </c:pt>
                <c:pt idx="713">
                  <c:v>12.54</c:v>
                </c:pt>
                <c:pt idx="714">
                  <c:v>12.52</c:v>
                </c:pt>
                <c:pt idx="715">
                  <c:v>12.51</c:v>
                </c:pt>
                <c:pt idx="716">
                  <c:v>12.03</c:v>
                </c:pt>
                <c:pt idx="717">
                  <c:v>12.08</c:v>
                </c:pt>
                <c:pt idx="718">
                  <c:v>12.65</c:v>
                </c:pt>
                <c:pt idx="719">
                  <c:v>12.62</c:v>
                </c:pt>
                <c:pt idx="720">
                  <c:v>12.08</c:v>
                </c:pt>
                <c:pt idx="721">
                  <c:v>12.04</c:v>
                </c:pt>
                <c:pt idx="722">
                  <c:v>11.82</c:v>
                </c:pt>
                <c:pt idx="723">
                  <c:v>11.860000000000024</c:v>
                </c:pt>
                <c:pt idx="724">
                  <c:v>11.83</c:v>
                </c:pt>
                <c:pt idx="725">
                  <c:v>11.91</c:v>
                </c:pt>
                <c:pt idx="726">
                  <c:v>12.14</c:v>
                </c:pt>
                <c:pt idx="727">
                  <c:v>11.42</c:v>
                </c:pt>
                <c:pt idx="728">
                  <c:v>11.24</c:v>
                </c:pt>
                <c:pt idx="729">
                  <c:v>11.42</c:v>
                </c:pt>
                <c:pt idx="730">
                  <c:v>11.360000000000024</c:v>
                </c:pt>
                <c:pt idx="731">
                  <c:v>10.51</c:v>
                </c:pt>
                <c:pt idx="732">
                  <c:v>10.99</c:v>
                </c:pt>
                <c:pt idx="733">
                  <c:v>11.08</c:v>
                </c:pt>
                <c:pt idx="734">
                  <c:v>10.860000000000024</c:v>
                </c:pt>
                <c:pt idx="735">
                  <c:v>11.14</c:v>
                </c:pt>
                <c:pt idx="736">
                  <c:v>11.13</c:v>
                </c:pt>
                <c:pt idx="737">
                  <c:v>11.15</c:v>
                </c:pt>
                <c:pt idx="738">
                  <c:v>11.06</c:v>
                </c:pt>
                <c:pt idx="739">
                  <c:v>10.98</c:v>
                </c:pt>
                <c:pt idx="740">
                  <c:v>10.94</c:v>
                </c:pt>
                <c:pt idx="741">
                  <c:v>10.99</c:v>
                </c:pt>
                <c:pt idx="742">
                  <c:v>11.55</c:v>
                </c:pt>
                <c:pt idx="743">
                  <c:v>12</c:v>
                </c:pt>
                <c:pt idx="744">
                  <c:v>12</c:v>
                </c:pt>
                <c:pt idx="745">
                  <c:v>11.39</c:v>
                </c:pt>
                <c:pt idx="746">
                  <c:v>10.97</c:v>
                </c:pt>
                <c:pt idx="747">
                  <c:v>10.64</c:v>
                </c:pt>
                <c:pt idx="748">
                  <c:v>11.02</c:v>
                </c:pt>
                <c:pt idx="749">
                  <c:v>12.09</c:v>
                </c:pt>
                <c:pt idx="750">
                  <c:v>12.2</c:v>
                </c:pt>
                <c:pt idx="751">
                  <c:v>12.860000000000024</c:v>
                </c:pt>
                <c:pt idx="752">
                  <c:v>14.15</c:v>
                </c:pt>
                <c:pt idx="753">
                  <c:v>19.79</c:v>
                </c:pt>
                <c:pt idx="754">
                  <c:v>21.59</c:v>
                </c:pt>
                <c:pt idx="755">
                  <c:v>22.55</c:v>
                </c:pt>
                <c:pt idx="756">
                  <c:v>23.37</c:v>
                </c:pt>
                <c:pt idx="757">
                  <c:v>21.66</c:v>
                </c:pt>
                <c:pt idx="758">
                  <c:v>20.47</c:v>
                </c:pt>
                <c:pt idx="759">
                  <c:v>19.110000000000031</c:v>
                </c:pt>
                <c:pt idx="760">
                  <c:v>18.73</c:v>
                </c:pt>
                <c:pt idx="761">
                  <c:v>17.260000000000002</c:v>
                </c:pt>
                <c:pt idx="762">
                  <c:v>14.92</c:v>
                </c:pt>
                <c:pt idx="763">
                  <c:v>13.19</c:v>
                </c:pt>
                <c:pt idx="764">
                  <c:v>12.24</c:v>
                </c:pt>
                <c:pt idx="765">
                  <c:v>11.59</c:v>
                </c:pt>
                <c:pt idx="766">
                  <c:v>12.22</c:v>
                </c:pt>
                <c:pt idx="767">
                  <c:v>12.83</c:v>
                </c:pt>
                <c:pt idx="768">
                  <c:v>12.63</c:v>
                </c:pt>
                <c:pt idx="769">
                  <c:v>12.96</c:v>
                </c:pt>
                <c:pt idx="770">
                  <c:v>12.09</c:v>
                </c:pt>
                <c:pt idx="771">
                  <c:v>11.84</c:v>
                </c:pt>
                <c:pt idx="772">
                  <c:v>11.91</c:v>
                </c:pt>
                <c:pt idx="773">
                  <c:v>12.54</c:v>
                </c:pt>
                <c:pt idx="774">
                  <c:v>11.43</c:v>
                </c:pt>
                <c:pt idx="775">
                  <c:v>11.860000000000024</c:v>
                </c:pt>
                <c:pt idx="776">
                  <c:v>12.64</c:v>
                </c:pt>
                <c:pt idx="777">
                  <c:v>12.54</c:v>
                </c:pt>
                <c:pt idx="778">
                  <c:v>11.82</c:v>
                </c:pt>
                <c:pt idx="779">
                  <c:v>11.56</c:v>
                </c:pt>
                <c:pt idx="780">
                  <c:v>11.55</c:v>
                </c:pt>
                <c:pt idx="781">
                  <c:v>11.51</c:v>
                </c:pt>
                <c:pt idx="782">
                  <c:v>11.76</c:v>
                </c:pt>
                <c:pt idx="783">
                  <c:v>11.72</c:v>
                </c:pt>
                <c:pt idx="784">
                  <c:v>10.72</c:v>
                </c:pt>
                <c:pt idx="785">
                  <c:v>11.350000000000026</c:v>
                </c:pt>
                <c:pt idx="786">
                  <c:v>11.27</c:v>
                </c:pt>
                <c:pt idx="787">
                  <c:v>11.02</c:v>
                </c:pt>
                <c:pt idx="788">
                  <c:v>10.72</c:v>
                </c:pt>
                <c:pt idx="789">
                  <c:v>10.77</c:v>
                </c:pt>
                <c:pt idx="790">
                  <c:v>10.64</c:v>
                </c:pt>
                <c:pt idx="791">
                  <c:v>10.34</c:v>
                </c:pt>
                <c:pt idx="792">
                  <c:v>10.39</c:v>
                </c:pt>
                <c:pt idx="793">
                  <c:v>10.38</c:v>
                </c:pt>
                <c:pt idx="794">
                  <c:v>10.1</c:v>
                </c:pt>
                <c:pt idx="795">
                  <c:v>10.09</c:v>
                </c:pt>
                <c:pt idx="796">
                  <c:v>10.200000000000001</c:v>
                </c:pt>
                <c:pt idx="797">
                  <c:v>10.130000000000001</c:v>
                </c:pt>
                <c:pt idx="798">
                  <c:v>10.11</c:v>
                </c:pt>
                <c:pt idx="799">
                  <c:v>10.38</c:v>
                </c:pt>
                <c:pt idx="800">
                  <c:v>11.69</c:v>
                </c:pt>
                <c:pt idx="801">
                  <c:v>10.350000000000026</c:v>
                </c:pt>
                <c:pt idx="802">
                  <c:v>10.050000000000002</c:v>
                </c:pt>
                <c:pt idx="803">
                  <c:v>9.65</c:v>
                </c:pt>
                <c:pt idx="804">
                  <c:v>9.68</c:v>
                </c:pt>
                <c:pt idx="805">
                  <c:v>9.92</c:v>
                </c:pt>
                <c:pt idx="806">
                  <c:v>9.6</c:v>
                </c:pt>
                <c:pt idx="807">
                  <c:v>9.5400000000000009</c:v>
                </c:pt>
                <c:pt idx="808">
                  <c:v>9.42</c:v>
                </c:pt>
                <c:pt idx="809">
                  <c:v>9.61</c:v>
                </c:pt>
                <c:pt idx="810">
                  <c:v>9.5</c:v>
                </c:pt>
                <c:pt idx="811">
                  <c:v>9.31</c:v>
                </c:pt>
                <c:pt idx="812">
                  <c:v>9.33</c:v>
                </c:pt>
                <c:pt idx="813">
                  <c:v>9.6300000000000008</c:v>
                </c:pt>
                <c:pt idx="814">
                  <c:v>9.7199999999999989</c:v>
                </c:pt>
                <c:pt idx="815">
                  <c:v>10.62</c:v>
                </c:pt>
                <c:pt idx="816">
                  <c:v>10.9</c:v>
                </c:pt>
                <c:pt idx="817">
                  <c:v>9.89</c:v>
                </c:pt>
                <c:pt idx="818">
                  <c:v>9.48</c:v>
                </c:pt>
                <c:pt idx="819">
                  <c:v>9.5500000000000007</c:v>
                </c:pt>
                <c:pt idx="820">
                  <c:v>10.870000000000006</c:v>
                </c:pt>
                <c:pt idx="821">
                  <c:v>11.26</c:v>
                </c:pt>
                <c:pt idx="822">
                  <c:v>10.7</c:v>
                </c:pt>
                <c:pt idx="823">
                  <c:v>9.4500000000000028</c:v>
                </c:pt>
                <c:pt idx="824">
                  <c:v>9.19</c:v>
                </c:pt>
                <c:pt idx="825">
                  <c:v>9</c:v>
                </c:pt>
                <c:pt idx="826">
                  <c:v>8.65</c:v>
                </c:pt>
                <c:pt idx="827">
                  <c:v>8.75</c:v>
                </c:pt>
                <c:pt idx="828">
                  <c:v>8.57</c:v>
                </c:pt>
                <c:pt idx="829">
                  <c:v>8.41</c:v>
                </c:pt>
                <c:pt idx="830">
                  <c:v>8.620000000000001</c:v>
                </c:pt>
                <c:pt idx="831">
                  <c:v>8.24</c:v>
                </c:pt>
                <c:pt idx="832">
                  <c:v>8.52</c:v>
                </c:pt>
                <c:pt idx="833">
                  <c:v>9.01</c:v>
                </c:pt>
                <c:pt idx="834">
                  <c:v>8.77</c:v>
                </c:pt>
                <c:pt idx="835">
                  <c:v>8.1300000000000008</c:v>
                </c:pt>
                <c:pt idx="836">
                  <c:v>8</c:v>
                </c:pt>
                <c:pt idx="837">
                  <c:v>8.7000000000000011</c:v>
                </c:pt>
                <c:pt idx="838">
                  <c:v>8.49</c:v>
                </c:pt>
                <c:pt idx="839">
                  <c:v>8.06</c:v>
                </c:pt>
                <c:pt idx="840">
                  <c:v>8.2000000000000011</c:v>
                </c:pt>
                <c:pt idx="841">
                  <c:v>8.1</c:v>
                </c:pt>
                <c:pt idx="842">
                  <c:v>8.02</c:v>
                </c:pt>
                <c:pt idx="843">
                  <c:v>7.96</c:v>
                </c:pt>
                <c:pt idx="844">
                  <c:v>7.96</c:v>
                </c:pt>
                <c:pt idx="845">
                  <c:v>7.78</c:v>
                </c:pt>
                <c:pt idx="846">
                  <c:v>7.6</c:v>
                </c:pt>
                <c:pt idx="847">
                  <c:v>7.6499999999999995</c:v>
                </c:pt>
                <c:pt idx="848">
                  <c:v>7.6499999999999995</c:v>
                </c:pt>
                <c:pt idx="849">
                  <c:v>7.8599999999999985</c:v>
                </c:pt>
                <c:pt idx="850">
                  <c:v>7.8599999999999985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MICEX EQRR ON</c:v>
                </c:pt>
              </c:strCache>
            </c:strRef>
          </c:tx>
          <c:spPr>
            <a:ln w="22225"/>
          </c:spPr>
          <c:marker>
            <c:symbol val="circle"/>
            <c:size val="2"/>
            <c:spPr>
              <a:solidFill>
                <a:prstClr val="white"/>
              </a:solidFill>
            </c:spPr>
          </c:marker>
          <c:cat>
            <c:numRef>
              <c:f>Лист1!$A$2:$A$852</c:f>
              <c:numCache>
                <c:formatCode>dd\-mmm\-yy</c:formatCode>
                <c:ptCount val="851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39456</c:v>
                </c:pt>
                <c:pt idx="496">
                  <c:v>39457</c:v>
                </c:pt>
                <c:pt idx="497">
                  <c:v>39458</c:v>
                </c:pt>
                <c:pt idx="498">
                  <c:v>39461</c:v>
                </c:pt>
                <c:pt idx="499">
                  <c:v>39462</c:v>
                </c:pt>
                <c:pt idx="500">
                  <c:v>39463</c:v>
                </c:pt>
                <c:pt idx="501">
                  <c:v>39464</c:v>
                </c:pt>
                <c:pt idx="502">
                  <c:v>39465</c:v>
                </c:pt>
                <c:pt idx="503">
                  <c:v>39468</c:v>
                </c:pt>
                <c:pt idx="504">
                  <c:v>39469</c:v>
                </c:pt>
                <c:pt idx="505">
                  <c:v>39470</c:v>
                </c:pt>
                <c:pt idx="506">
                  <c:v>39471</c:v>
                </c:pt>
                <c:pt idx="507">
                  <c:v>39472</c:v>
                </c:pt>
                <c:pt idx="508">
                  <c:v>39475</c:v>
                </c:pt>
                <c:pt idx="509">
                  <c:v>39476</c:v>
                </c:pt>
                <c:pt idx="510">
                  <c:v>39477</c:v>
                </c:pt>
                <c:pt idx="511">
                  <c:v>39478</c:v>
                </c:pt>
                <c:pt idx="512">
                  <c:v>39479</c:v>
                </c:pt>
                <c:pt idx="513">
                  <c:v>39482</c:v>
                </c:pt>
                <c:pt idx="514">
                  <c:v>39483</c:v>
                </c:pt>
                <c:pt idx="515">
                  <c:v>39484</c:v>
                </c:pt>
                <c:pt idx="516">
                  <c:v>39485</c:v>
                </c:pt>
                <c:pt idx="517">
                  <c:v>39486</c:v>
                </c:pt>
                <c:pt idx="518">
                  <c:v>39489</c:v>
                </c:pt>
                <c:pt idx="519">
                  <c:v>39490</c:v>
                </c:pt>
                <c:pt idx="520">
                  <c:v>39491</c:v>
                </c:pt>
                <c:pt idx="521">
                  <c:v>39492</c:v>
                </c:pt>
                <c:pt idx="522">
                  <c:v>39493</c:v>
                </c:pt>
                <c:pt idx="523">
                  <c:v>39496</c:v>
                </c:pt>
                <c:pt idx="524">
                  <c:v>39497</c:v>
                </c:pt>
                <c:pt idx="525">
                  <c:v>39498</c:v>
                </c:pt>
                <c:pt idx="526">
                  <c:v>39499</c:v>
                </c:pt>
                <c:pt idx="527">
                  <c:v>39500</c:v>
                </c:pt>
                <c:pt idx="528">
                  <c:v>39504</c:v>
                </c:pt>
                <c:pt idx="529">
                  <c:v>39505</c:v>
                </c:pt>
                <c:pt idx="530">
                  <c:v>39506</c:v>
                </c:pt>
                <c:pt idx="531">
                  <c:v>39507</c:v>
                </c:pt>
                <c:pt idx="532">
                  <c:v>39510</c:v>
                </c:pt>
                <c:pt idx="533">
                  <c:v>39511</c:v>
                </c:pt>
                <c:pt idx="534">
                  <c:v>39512</c:v>
                </c:pt>
                <c:pt idx="535">
                  <c:v>39513</c:v>
                </c:pt>
                <c:pt idx="536">
                  <c:v>39514</c:v>
                </c:pt>
                <c:pt idx="537">
                  <c:v>39518</c:v>
                </c:pt>
                <c:pt idx="538">
                  <c:v>39519</c:v>
                </c:pt>
                <c:pt idx="539">
                  <c:v>39520</c:v>
                </c:pt>
                <c:pt idx="540">
                  <c:v>39521</c:v>
                </c:pt>
                <c:pt idx="541">
                  <c:v>39524</c:v>
                </c:pt>
                <c:pt idx="542">
                  <c:v>39525</c:v>
                </c:pt>
                <c:pt idx="543">
                  <c:v>39526</c:v>
                </c:pt>
                <c:pt idx="544">
                  <c:v>39527</c:v>
                </c:pt>
                <c:pt idx="545">
                  <c:v>39528</c:v>
                </c:pt>
                <c:pt idx="546">
                  <c:v>39531</c:v>
                </c:pt>
                <c:pt idx="547">
                  <c:v>39532</c:v>
                </c:pt>
                <c:pt idx="548">
                  <c:v>39533</c:v>
                </c:pt>
                <c:pt idx="549">
                  <c:v>39534</c:v>
                </c:pt>
                <c:pt idx="550">
                  <c:v>39535</c:v>
                </c:pt>
                <c:pt idx="551">
                  <c:v>39538</c:v>
                </c:pt>
                <c:pt idx="552">
                  <c:v>39539</c:v>
                </c:pt>
                <c:pt idx="553">
                  <c:v>39540</c:v>
                </c:pt>
                <c:pt idx="554">
                  <c:v>39541</c:v>
                </c:pt>
                <c:pt idx="555">
                  <c:v>39542</c:v>
                </c:pt>
                <c:pt idx="556">
                  <c:v>39545</c:v>
                </c:pt>
                <c:pt idx="557">
                  <c:v>39546</c:v>
                </c:pt>
                <c:pt idx="558">
                  <c:v>39547</c:v>
                </c:pt>
                <c:pt idx="559">
                  <c:v>39548</c:v>
                </c:pt>
                <c:pt idx="560">
                  <c:v>39549</c:v>
                </c:pt>
                <c:pt idx="561">
                  <c:v>39552</c:v>
                </c:pt>
                <c:pt idx="562">
                  <c:v>39553</c:v>
                </c:pt>
                <c:pt idx="563">
                  <c:v>39554</c:v>
                </c:pt>
                <c:pt idx="564">
                  <c:v>39555</c:v>
                </c:pt>
                <c:pt idx="565">
                  <c:v>39556</c:v>
                </c:pt>
                <c:pt idx="566">
                  <c:v>39559</c:v>
                </c:pt>
                <c:pt idx="567">
                  <c:v>39560</c:v>
                </c:pt>
                <c:pt idx="568">
                  <c:v>39561</c:v>
                </c:pt>
                <c:pt idx="569">
                  <c:v>39562</c:v>
                </c:pt>
                <c:pt idx="570">
                  <c:v>39563</c:v>
                </c:pt>
                <c:pt idx="571">
                  <c:v>39566</c:v>
                </c:pt>
                <c:pt idx="572">
                  <c:v>39567</c:v>
                </c:pt>
                <c:pt idx="573">
                  <c:v>39568</c:v>
                </c:pt>
                <c:pt idx="574">
                  <c:v>39572</c:v>
                </c:pt>
                <c:pt idx="575">
                  <c:v>39573</c:v>
                </c:pt>
                <c:pt idx="576">
                  <c:v>39574</c:v>
                </c:pt>
                <c:pt idx="577">
                  <c:v>39575</c:v>
                </c:pt>
                <c:pt idx="578">
                  <c:v>39576</c:v>
                </c:pt>
                <c:pt idx="579">
                  <c:v>39580</c:v>
                </c:pt>
                <c:pt idx="580">
                  <c:v>39581</c:v>
                </c:pt>
                <c:pt idx="581">
                  <c:v>39582</c:v>
                </c:pt>
                <c:pt idx="582">
                  <c:v>39583</c:v>
                </c:pt>
                <c:pt idx="583">
                  <c:v>39584</c:v>
                </c:pt>
                <c:pt idx="584">
                  <c:v>39587</c:v>
                </c:pt>
                <c:pt idx="585">
                  <c:v>39588</c:v>
                </c:pt>
                <c:pt idx="586">
                  <c:v>39589</c:v>
                </c:pt>
                <c:pt idx="587">
                  <c:v>39590</c:v>
                </c:pt>
                <c:pt idx="588">
                  <c:v>39591</c:v>
                </c:pt>
                <c:pt idx="589">
                  <c:v>39594</c:v>
                </c:pt>
                <c:pt idx="590">
                  <c:v>39595</c:v>
                </c:pt>
                <c:pt idx="591">
                  <c:v>39596</c:v>
                </c:pt>
                <c:pt idx="592">
                  <c:v>39597</c:v>
                </c:pt>
                <c:pt idx="593">
                  <c:v>39598</c:v>
                </c:pt>
                <c:pt idx="594">
                  <c:v>39601</c:v>
                </c:pt>
                <c:pt idx="595">
                  <c:v>39602</c:v>
                </c:pt>
                <c:pt idx="596">
                  <c:v>39603</c:v>
                </c:pt>
                <c:pt idx="597">
                  <c:v>39604</c:v>
                </c:pt>
                <c:pt idx="598">
                  <c:v>39605</c:v>
                </c:pt>
                <c:pt idx="599">
                  <c:v>39606</c:v>
                </c:pt>
                <c:pt idx="600">
                  <c:v>39608</c:v>
                </c:pt>
                <c:pt idx="601">
                  <c:v>39609</c:v>
                </c:pt>
                <c:pt idx="602">
                  <c:v>39610</c:v>
                </c:pt>
                <c:pt idx="603">
                  <c:v>39615</c:v>
                </c:pt>
                <c:pt idx="604">
                  <c:v>39616</c:v>
                </c:pt>
                <c:pt idx="605">
                  <c:v>39617</c:v>
                </c:pt>
                <c:pt idx="606">
                  <c:v>39618</c:v>
                </c:pt>
                <c:pt idx="607">
                  <c:v>39619</c:v>
                </c:pt>
                <c:pt idx="608">
                  <c:v>39622</c:v>
                </c:pt>
                <c:pt idx="609">
                  <c:v>39623</c:v>
                </c:pt>
                <c:pt idx="610">
                  <c:v>39624</c:v>
                </c:pt>
                <c:pt idx="611">
                  <c:v>39625</c:v>
                </c:pt>
                <c:pt idx="612">
                  <c:v>39626</c:v>
                </c:pt>
                <c:pt idx="613">
                  <c:v>39629</c:v>
                </c:pt>
                <c:pt idx="614">
                  <c:v>39630</c:v>
                </c:pt>
                <c:pt idx="615">
                  <c:v>39631</c:v>
                </c:pt>
                <c:pt idx="616">
                  <c:v>39632</c:v>
                </c:pt>
                <c:pt idx="617">
                  <c:v>39633</c:v>
                </c:pt>
                <c:pt idx="618">
                  <c:v>39636</c:v>
                </c:pt>
                <c:pt idx="619">
                  <c:v>39637</c:v>
                </c:pt>
                <c:pt idx="620">
                  <c:v>39638</c:v>
                </c:pt>
                <c:pt idx="621">
                  <c:v>39639</c:v>
                </c:pt>
                <c:pt idx="622">
                  <c:v>39640</c:v>
                </c:pt>
                <c:pt idx="623">
                  <c:v>39643</c:v>
                </c:pt>
                <c:pt idx="624">
                  <c:v>39644</c:v>
                </c:pt>
                <c:pt idx="625">
                  <c:v>39645</c:v>
                </c:pt>
                <c:pt idx="626">
                  <c:v>39646</c:v>
                </c:pt>
                <c:pt idx="627">
                  <c:v>39647</c:v>
                </c:pt>
                <c:pt idx="628">
                  <c:v>39650</c:v>
                </c:pt>
                <c:pt idx="629">
                  <c:v>39651</c:v>
                </c:pt>
                <c:pt idx="630">
                  <c:v>39652</c:v>
                </c:pt>
                <c:pt idx="631">
                  <c:v>39653</c:v>
                </c:pt>
                <c:pt idx="632">
                  <c:v>39654</c:v>
                </c:pt>
                <c:pt idx="633">
                  <c:v>39657</c:v>
                </c:pt>
                <c:pt idx="634">
                  <c:v>39658</c:v>
                </c:pt>
                <c:pt idx="635">
                  <c:v>39659</c:v>
                </c:pt>
                <c:pt idx="636">
                  <c:v>39660</c:v>
                </c:pt>
                <c:pt idx="637">
                  <c:v>39661</c:v>
                </c:pt>
                <c:pt idx="638">
                  <c:v>39664</c:v>
                </c:pt>
                <c:pt idx="639">
                  <c:v>39665</c:v>
                </c:pt>
                <c:pt idx="640">
                  <c:v>39666</c:v>
                </c:pt>
                <c:pt idx="641">
                  <c:v>39667</c:v>
                </c:pt>
                <c:pt idx="642">
                  <c:v>39668</c:v>
                </c:pt>
                <c:pt idx="643">
                  <c:v>39671</c:v>
                </c:pt>
                <c:pt idx="644">
                  <c:v>39672</c:v>
                </c:pt>
                <c:pt idx="645">
                  <c:v>39673</c:v>
                </c:pt>
                <c:pt idx="646">
                  <c:v>39674</c:v>
                </c:pt>
                <c:pt idx="647">
                  <c:v>39675</c:v>
                </c:pt>
                <c:pt idx="648">
                  <c:v>39678</c:v>
                </c:pt>
                <c:pt idx="649">
                  <c:v>39679</c:v>
                </c:pt>
                <c:pt idx="650">
                  <c:v>39680</c:v>
                </c:pt>
                <c:pt idx="651">
                  <c:v>39681</c:v>
                </c:pt>
                <c:pt idx="652">
                  <c:v>39682</c:v>
                </c:pt>
                <c:pt idx="653">
                  <c:v>39685</c:v>
                </c:pt>
                <c:pt idx="654">
                  <c:v>39686</c:v>
                </c:pt>
                <c:pt idx="655">
                  <c:v>39687</c:v>
                </c:pt>
                <c:pt idx="656">
                  <c:v>39688</c:v>
                </c:pt>
                <c:pt idx="657">
                  <c:v>39689</c:v>
                </c:pt>
                <c:pt idx="658">
                  <c:v>39692</c:v>
                </c:pt>
                <c:pt idx="659">
                  <c:v>39693</c:v>
                </c:pt>
                <c:pt idx="660">
                  <c:v>39694</c:v>
                </c:pt>
                <c:pt idx="661">
                  <c:v>39695</c:v>
                </c:pt>
                <c:pt idx="662">
                  <c:v>39696</c:v>
                </c:pt>
                <c:pt idx="663">
                  <c:v>39699</c:v>
                </c:pt>
                <c:pt idx="664">
                  <c:v>39700</c:v>
                </c:pt>
                <c:pt idx="665">
                  <c:v>39701</c:v>
                </c:pt>
                <c:pt idx="666">
                  <c:v>39702</c:v>
                </c:pt>
                <c:pt idx="667">
                  <c:v>39703</c:v>
                </c:pt>
                <c:pt idx="668">
                  <c:v>39706</c:v>
                </c:pt>
                <c:pt idx="669">
                  <c:v>39707</c:v>
                </c:pt>
                <c:pt idx="670">
                  <c:v>39708</c:v>
                </c:pt>
                <c:pt idx="671">
                  <c:v>39709</c:v>
                </c:pt>
                <c:pt idx="672">
                  <c:v>39710</c:v>
                </c:pt>
                <c:pt idx="673">
                  <c:v>39713</c:v>
                </c:pt>
                <c:pt idx="674">
                  <c:v>39714</c:v>
                </c:pt>
                <c:pt idx="675">
                  <c:v>39715</c:v>
                </c:pt>
                <c:pt idx="676">
                  <c:v>39716</c:v>
                </c:pt>
                <c:pt idx="677">
                  <c:v>39717</c:v>
                </c:pt>
                <c:pt idx="678">
                  <c:v>39720</c:v>
                </c:pt>
                <c:pt idx="679">
                  <c:v>39721</c:v>
                </c:pt>
                <c:pt idx="680">
                  <c:v>39722</c:v>
                </c:pt>
                <c:pt idx="681">
                  <c:v>39723</c:v>
                </c:pt>
                <c:pt idx="682">
                  <c:v>39724</c:v>
                </c:pt>
                <c:pt idx="683">
                  <c:v>39727</c:v>
                </c:pt>
                <c:pt idx="684">
                  <c:v>39728</c:v>
                </c:pt>
                <c:pt idx="685">
                  <c:v>39729</c:v>
                </c:pt>
                <c:pt idx="686">
                  <c:v>39730</c:v>
                </c:pt>
                <c:pt idx="687">
                  <c:v>39731</c:v>
                </c:pt>
                <c:pt idx="688">
                  <c:v>39734</c:v>
                </c:pt>
                <c:pt idx="689">
                  <c:v>39735</c:v>
                </c:pt>
                <c:pt idx="690">
                  <c:v>39736</c:v>
                </c:pt>
                <c:pt idx="691">
                  <c:v>39737</c:v>
                </c:pt>
                <c:pt idx="692">
                  <c:v>39738</c:v>
                </c:pt>
                <c:pt idx="693">
                  <c:v>39741</c:v>
                </c:pt>
                <c:pt idx="694">
                  <c:v>39742</c:v>
                </c:pt>
                <c:pt idx="695">
                  <c:v>39743</c:v>
                </c:pt>
                <c:pt idx="696">
                  <c:v>39744</c:v>
                </c:pt>
                <c:pt idx="697">
                  <c:v>39745</c:v>
                </c:pt>
                <c:pt idx="698">
                  <c:v>39748</c:v>
                </c:pt>
                <c:pt idx="699">
                  <c:v>39749</c:v>
                </c:pt>
                <c:pt idx="700">
                  <c:v>39750</c:v>
                </c:pt>
                <c:pt idx="701">
                  <c:v>39751</c:v>
                </c:pt>
                <c:pt idx="702">
                  <c:v>39752</c:v>
                </c:pt>
                <c:pt idx="703">
                  <c:v>39753</c:v>
                </c:pt>
                <c:pt idx="704">
                  <c:v>39757</c:v>
                </c:pt>
                <c:pt idx="705">
                  <c:v>39758</c:v>
                </c:pt>
                <c:pt idx="706">
                  <c:v>39759</c:v>
                </c:pt>
                <c:pt idx="707">
                  <c:v>39762</c:v>
                </c:pt>
                <c:pt idx="708">
                  <c:v>39763</c:v>
                </c:pt>
                <c:pt idx="709">
                  <c:v>39764</c:v>
                </c:pt>
                <c:pt idx="710">
                  <c:v>39765</c:v>
                </c:pt>
                <c:pt idx="711">
                  <c:v>39766</c:v>
                </c:pt>
                <c:pt idx="712">
                  <c:v>39769</c:v>
                </c:pt>
                <c:pt idx="713">
                  <c:v>39770</c:v>
                </c:pt>
                <c:pt idx="714">
                  <c:v>39771</c:v>
                </c:pt>
                <c:pt idx="715">
                  <c:v>39772</c:v>
                </c:pt>
                <c:pt idx="716">
                  <c:v>39773</c:v>
                </c:pt>
                <c:pt idx="717">
                  <c:v>39776</c:v>
                </c:pt>
                <c:pt idx="718">
                  <c:v>39777</c:v>
                </c:pt>
                <c:pt idx="719">
                  <c:v>39778</c:v>
                </c:pt>
                <c:pt idx="720">
                  <c:v>39779</c:v>
                </c:pt>
                <c:pt idx="721">
                  <c:v>39780</c:v>
                </c:pt>
                <c:pt idx="722">
                  <c:v>39783</c:v>
                </c:pt>
                <c:pt idx="723">
                  <c:v>39784</c:v>
                </c:pt>
                <c:pt idx="724">
                  <c:v>39785</c:v>
                </c:pt>
                <c:pt idx="725">
                  <c:v>39786</c:v>
                </c:pt>
                <c:pt idx="726">
                  <c:v>39787</c:v>
                </c:pt>
                <c:pt idx="727">
                  <c:v>39790</c:v>
                </c:pt>
                <c:pt idx="728">
                  <c:v>39791</c:v>
                </c:pt>
                <c:pt idx="729">
                  <c:v>39792</c:v>
                </c:pt>
                <c:pt idx="730">
                  <c:v>39793</c:v>
                </c:pt>
                <c:pt idx="731">
                  <c:v>39794</c:v>
                </c:pt>
                <c:pt idx="732">
                  <c:v>39797</c:v>
                </c:pt>
                <c:pt idx="733">
                  <c:v>39798</c:v>
                </c:pt>
                <c:pt idx="734">
                  <c:v>39799</c:v>
                </c:pt>
                <c:pt idx="735">
                  <c:v>39800</c:v>
                </c:pt>
                <c:pt idx="736">
                  <c:v>39801</c:v>
                </c:pt>
                <c:pt idx="737">
                  <c:v>39804</c:v>
                </c:pt>
                <c:pt idx="738">
                  <c:v>39805</c:v>
                </c:pt>
                <c:pt idx="739">
                  <c:v>39806</c:v>
                </c:pt>
                <c:pt idx="740">
                  <c:v>39807</c:v>
                </c:pt>
                <c:pt idx="741">
                  <c:v>39808</c:v>
                </c:pt>
                <c:pt idx="742">
                  <c:v>39811</c:v>
                </c:pt>
                <c:pt idx="743">
                  <c:v>39812</c:v>
                </c:pt>
                <c:pt idx="744">
                  <c:v>39813</c:v>
                </c:pt>
                <c:pt idx="745">
                  <c:v>39824</c:v>
                </c:pt>
                <c:pt idx="746">
                  <c:v>39825</c:v>
                </c:pt>
                <c:pt idx="747">
                  <c:v>39826</c:v>
                </c:pt>
                <c:pt idx="748">
                  <c:v>39827</c:v>
                </c:pt>
                <c:pt idx="749">
                  <c:v>39828</c:v>
                </c:pt>
                <c:pt idx="750">
                  <c:v>39829</c:v>
                </c:pt>
                <c:pt idx="751">
                  <c:v>39832</c:v>
                </c:pt>
                <c:pt idx="752">
                  <c:v>39833</c:v>
                </c:pt>
                <c:pt idx="753">
                  <c:v>39834</c:v>
                </c:pt>
                <c:pt idx="754">
                  <c:v>39835</c:v>
                </c:pt>
                <c:pt idx="755">
                  <c:v>39836</c:v>
                </c:pt>
                <c:pt idx="756">
                  <c:v>39839</c:v>
                </c:pt>
                <c:pt idx="757">
                  <c:v>39840</c:v>
                </c:pt>
                <c:pt idx="758">
                  <c:v>39841</c:v>
                </c:pt>
                <c:pt idx="759">
                  <c:v>39842</c:v>
                </c:pt>
                <c:pt idx="760">
                  <c:v>39843</c:v>
                </c:pt>
                <c:pt idx="761">
                  <c:v>39846</c:v>
                </c:pt>
                <c:pt idx="762">
                  <c:v>39847</c:v>
                </c:pt>
                <c:pt idx="763">
                  <c:v>39848</c:v>
                </c:pt>
                <c:pt idx="764">
                  <c:v>39849</c:v>
                </c:pt>
                <c:pt idx="765">
                  <c:v>39850</c:v>
                </c:pt>
                <c:pt idx="766">
                  <c:v>39853</c:v>
                </c:pt>
                <c:pt idx="767">
                  <c:v>39854</c:v>
                </c:pt>
                <c:pt idx="768">
                  <c:v>39855</c:v>
                </c:pt>
                <c:pt idx="769">
                  <c:v>39856</c:v>
                </c:pt>
                <c:pt idx="770">
                  <c:v>39857</c:v>
                </c:pt>
                <c:pt idx="771">
                  <c:v>39860</c:v>
                </c:pt>
                <c:pt idx="772">
                  <c:v>39861</c:v>
                </c:pt>
                <c:pt idx="773">
                  <c:v>39862</c:v>
                </c:pt>
                <c:pt idx="774">
                  <c:v>39863</c:v>
                </c:pt>
                <c:pt idx="775">
                  <c:v>39864</c:v>
                </c:pt>
                <c:pt idx="776">
                  <c:v>39868</c:v>
                </c:pt>
                <c:pt idx="777">
                  <c:v>39869</c:v>
                </c:pt>
                <c:pt idx="778">
                  <c:v>39870</c:v>
                </c:pt>
                <c:pt idx="779">
                  <c:v>39871</c:v>
                </c:pt>
                <c:pt idx="780">
                  <c:v>39874</c:v>
                </c:pt>
                <c:pt idx="781">
                  <c:v>39875</c:v>
                </c:pt>
                <c:pt idx="782">
                  <c:v>39876</c:v>
                </c:pt>
                <c:pt idx="783">
                  <c:v>39877</c:v>
                </c:pt>
                <c:pt idx="784">
                  <c:v>39878</c:v>
                </c:pt>
                <c:pt idx="785">
                  <c:v>39882</c:v>
                </c:pt>
                <c:pt idx="786">
                  <c:v>39883</c:v>
                </c:pt>
                <c:pt idx="787">
                  <c:v>39884</c:v>
                </c:pt>
                <c:pt idx="788">
                  <c:v>39885</c:v>
                </c:pt>
                <c:pt idx="789">
                  <c:v>39888</c:v>
                </c:pt>
                <c:pt idx="790">
                  <c:v>39889</c:v>
                </c:pt>
                <c:pt idx="791">
                  <c:v>39890</c:v>
                </c:pt>
                <c:pt idx="792">
                  <c:v>39891</c:v>
                </c:pt>
                <c:pt idx="793">
                  <c:v>39892</c:v>
                </c:pt>
                <c:pt idx="794">
                  <c:v>39895</c:v>
                </c:pt>
                <c:pt idx="795">
                  <c:v>39896</c:v>
                </c:pt>
                <c:pt idx="796">
                  <c:v>39897</c:v>
                </c:pt>
                <c:pt idx="797">
                  <c:v>39898</c:v>
                </c:pt>
                <c:pt idx="798">
                  <c:v>39899</c:v>
                </c:pt>
                <c:pt idx="799">
                  <c:v>39902</c:v>
                </c:pt>
                <c:pt idx="800">
                  <c:v>39903</c:v>
                </c:pt>
                <c:pt idx="801">
                  <c:v>39904</c:v>
                </c:pt>
                <c:pt idx="802">
                  <c:v>39905</c:v>
                </c:pt>
                <c:pt idx="803">
                  <c:v>39906</c:v>
                </c:pt>
                <c:pt idx="804">
                  <c:v>39909</c:v>
                </c:pt>
                <c:pt idx="805">
                  <c:v>39910</c:v>
                </c:pt>
                <c:pt idx="806">
                  <c:v>39911</c:v>
                </c:pt>
                <c:pt idx="807">
                  <c:v>39912</c:v>
                </c:pt>
                <c:pt idx="808">
                  <c:v>39913</c:v>
                </c:pt>
                <c:pt idx="809">
                  <c:v>39916</c:v>
                </c:pt>
                <c:pt idx="810">
                  <c:v>39917</c:v>
                </c:pt>
                <c:pt idx="811">
                  <c:v>39918</c:v>
                </c:pt>
                <c:pt idx="812">
                  <c:v>39919</c:v>
                </c:pt>
                <c:pt idx="813">
                  <c:v>39920</c:v>
                </c:pt>
                <c:pt idx="814">
                  <c:v>39923</c:v>
                </c:pt>
                <c:pt idx="815">
                  <c:v>39924</c:v>
                </c:pt>
                <c:pt idx="816">
                  <c:v>39925</c:v>
                </c:pt>
                <c:pt idx="817">
                  <c:v>39926</c:v>
                </c:pt>
                <c:pt idx="818">
                  <c:v>39927</c:v>
                </c:pt>
                <c:pt idx="819">
                  <c:v>39930</c:v>
                </c:pt>
                <c:pt idx="820">
                  <c:v>39931</c:v>
                </c:pt>
                <c:pt idx="821">
                  <c:v>39932</c:v>
                </c:pt>
                <c:pt idx="822">
                  <c:v>39933</c:v>
                </c:pt>
                <c:pt idx="823">
                  <c:v>39937</c:v>
                </c:pt>
                <c:pt idx="824">
                  <c:v>39938</c:v>
                </c:pt>
                <c:pt idx="825">
                  <c:v>39939</c:v>
                </c:pt>
                <c:pt idx="826">
                  <c:v>39940</c:v>
                </c:pt>
                <c:pt idx="827">
                  <c:v>39941</c:v>
                </c:pt>
                <c:pt idx="828">
                  <c:v>39945</c:v>
                </c:pt>
                <c:pt idx="829">
                  <c:v>39946</c:v>
                </c:pt>
                <c:pt idx="830">
                  <c:v>39947</c:v>
                </c:pt>
                <c:pt idx="831">
                  <c:v>39948</c:v>
                </c:pt>
                <c:pt idx="832">
                  <c:v>39951</c:v>
                </c:pt>
                <c:pt idx="833">
                  <c:v>39952</c:v>
                </c:pt>
                <c:pt idx="834">
                  <c:v>39953</c:v>
                </c:pt>
                <c:pt idx="835">
                  <c:v>39954</c:v>
                </c:pt>
                <c:pt idx="836">
                  <c:v>39955</c:v>
                </c:pt>
                <c:pt idx="837">
                  <c:v>39958</c:v>
                </c:pt>
                <c:pt idx="838">
                  <c:v>39959</c:v>
                </c:pt>
                <c:pt idx="839">
                  <c:v>39960</c:v>
                </c:pt>
                <c:pt idx="840">
                  <c:v>39961</c:v>
                </c:pt>
                <c:pt idx="841">
                  <c:v>39962</c:v>
                </c:pt>
                <c:pt idx="842">
                  <c:v>39965</c:v>
                </c:pt>
                <c:pt idx="843">
                  <c:v>39966</c:v>
                </c:pt>
                <c:pt idx="844">
                  <c:v>39967</c:v>
                </c:pt>
                <c:pt idx="845">
                  <c:v>39968</c:v>
                </c:pt>
                <c:pt idx="846">
                  <c:v>39969</c:v>
                </c:pt>
                <c:pt idx="847">
                  <c:v>39972</c:v>
                </c:pt>
                <c:pt idx="848">
                  <c:v>39973</c:v>
                </c:pt>
                <c:pt idx="849">
                  <c:v>39974</c:v>
                </c:pt>
                <c:pt idx="850">
                  <c:v>39975</c:v>
                </c:pt>
              </c:numCache>
            </c:numRef>
          </c:cat>
          <c:val>
            <c:numRef>
              <c:f>Лист1!$D$2:$D$852</c:f>
              <c:numCache>
                <c:formatCode>General</c:formatCode>
                <c:ptCount val="851"/>
                <c:pt idx="0">
                  <c:v>8.75</c:v>
                </c:pt>
                <c:pt idx="1">
                  <c:v>6.64</c:v>
                </c:pt>
                <c:pt idx="2">
                  <c:v>6.54</c:v>
                </c:pt>
                <c:pt idx="3">
                  <c:v>4.72</c:v>
                </c:pt>
                <c:pt idx="4">
                  <c:v>6.4</c:v>
                </c:pt>
                <c:pt idx="5">
                  <c:v>7.1499999999999995</c:v>
                </c:pt>
                <c:pt idx="6">
                  <c:v>6.78</c:v>
                </c:pt>
                <c:pt idx="7">
                  <c:v>6.67</c:v>
                </c:pt>
                <c:pt idx="8">
                  <c:v>4.7</c:v>
                </c:pt>
                <c:pt idx="9">
                  <c:v>6.57</c:v>
                </c:pt>
                <c:pt idx="10">
                  <c:v>6.18</c:v>
                </c:pt>
                <c:pt idx="11">
                  <c:v>6.6599999999999975</c:v>
                </c:pt>
                <c:pt idx="12">
                  <c:v>9.66</c:v>
                </c:pt>
                <c:pt idx="13">
                  <c:v>6.29</c:v>
                </c:pt>
                <c:pt idx="14">
                  <c:v>11.13</c:v>
                </c:pt>
                <c:pt idx="15">
                  <c:v>11.54</c:v>
                </c:pt>
                <c:pt idx="16">
                  <c:v>7.54</c:v>
                </c:pt>
                <c:pt idx="17">
                  <c:v>7.08</c:v>
                </c:pt>
                <c:pt idx="18">
                  <c:v>5.53</c:v>
                </c:pt>
                <c:pt idx="19">
                  <c:v>9.02</c:v>
                </c:pt>
                <c:pt idx="20">
                  <c:v>8.51</c:v>
                </c:pt>
                <c:pt idx="21">
                  <c:v>7.53</c:v>
                </c:pt>
                <c:pt idx="22">
                  <c:v>6.3599999999999985</c:v>
                </c:pt>
                <c:pt idx="23">
                  <c:v>4.34</c:v>
                </c:pt>
                <c:pt idx="24">
                  <c:v>6.53</c:v>
                </c:pt>
                <c:pt idx="25">
                  <c:v>5.6599999999999975</c:v>
                </c:pt>
                <c:pt idx="26">
                  <c:v>6.37</c:v>
                </c:pt>
                <c:pt idx="27">
                  <c:v>6.39</c:v>
                </c:pt>
                <c:pt idx="28">
                  <c:v>4.24</c:v>
                </c:pt>
                <c:pt idx="29">
                  <c:v>7.6599999999999975</c:v>
                </c:pt>
                <c:pt idx="30">
                  <c:v>7.38</c:v>
                </c:pt>
                <c:pt idx="32">
                  <c:v>10.43</c:v>
                </c:pt>
                <c:pt idx="33">
                  <c:v>9.4700000000000006</c:v>
                </c:pt>
                <c:pt idx="34">
                  <c:v>10.29</c:v>
                </c:pt>
                <c:pt idx="35">
                  <c:v>7.07</c:v>
                </c:pt>
                <c:pt idx="36">
                  <c:v>6.57</c:v>
                </c:pt>
                <c:pt idx="37">
                  <c:v>6.03</c:v>
                </c:pt>
                <c:pt idx="38">
                  <c:v>7.03</c:v>
                </c:pt>
                <c:pt idx="39">
                  <c:v>5.99</c:v>
                </c:pt>
                <c:pt idx="40">
                  <c:v>6.29</c:v>
                </c:pt>
                <c:pt idx="41">
                  <c:v>4.71</c:v>
                </c:pt>
                <c:pt idx="42">
                  <c:v>7.2</c:v>
                </c:pt>
                <c:pt idx="43">
                  <c:v>6.6199999999999966</c:v>
                </c:pt>
                <c:pt idx="44">
                  <c:v>6.46</c:v>
                </c:pt>
                <c:pt idx="45">
                  <c:v>7.02</c:v>
                </c:pt>
                <c:pt idx="46">
                  <c:v>4.9800000000000004</c:v>
                </c:pt>
                <c:pt idx="47">
                  <c:v>7.48</c:v>
                </c:pt>
                <c:pt idx="48">
                  <c:v>7.68</c:v>
                </c:pt>
                <c:pt idx="49">
                  <c:v>7.59</c:v>
                </c:pt>
                <c:pt idx="50">
                  <c:v>8.09</c:v>
                </c:pt>
                <c:pt idx="51">
                  <c:v>6.9700000000000024</c:v>
                </c:pt>
                <c:pt idx="52">
                  <c:v>11.66</c:v>
                </c:pt>
                <c:pt idx="53">
                  <c:v>12.71</c:v>
                </c:pt>
                <c:pt idx="54">
                  <c:v>15.79</c:v>
                </c:pt>
                <c:pt idx="55">
                  <c:v>11.01</c:v>
                </c:pt>
                <c:pt idx="56">
                  <c:v>8.8800000000000008</c:v>
                </c:pt>
                <c:pt idx="57">
                  <c:v>8.17</c:v>
                </c:pt>
                <c:pt idx="58">
                  <c:v>8.2900000000000009</c:v>
                </c:pt>
                <c:pt idx="59">
                  <c:v>7.9300000000000024</c:v>
                </c:pt>
                <c:pt idx="60">
                  <c:v>9.18</c:v>
                </c:pt>
                <c:pt idx="61">
                  <c:v>6.04</c:v>
                </c:pt>
                <c:pt idx="62">
                  <c:v>8.6</c:v>
                </c:pt>
                <c:pt idx="63">
                  <c:v>8.17</c:v>
                </c:pt>
                <c:pt idx="64">
                  <c:v>7.73</c:v>
                </c:pt>
                <c:pt idx="65">
                  <c:v>7.78</c:v>
                </c:pt>
                <c:pt idx="66">
                  <c:v>6.91</c:v>
                </c:pt>
                <c:pt idx="67">
                  <c:v>7.71</c:v>
                </c:pt>
                <c:pt idx="68">
                  <c:v>7.68</c:v>
                </c:pt>
                <c:pt idx="69">
                  <c:v>5.35</c:v>
                </c:pt>
                <c:pt idx="70">
                  <c:v>9.7199999999999989</c:v>
                </c:pt>
                <c:pt idx="71">
                  <c:v>8.7100000000000009</c:v>
                </c:pt>
                <c:pt idx="72">
                  <c:v>7.8199999999999985</c:v>
                </c:pt>
                <c:pt idx="73">
                  <c:v>9.8500000000000068</c:v>
                </c:pt>
                <c:pt idx="74">
                  <c:v>7.85</c:v>
                </c:pt>
                <c:pt idx="75">
                  <c:v>8.98</c:v>
                </c:pt>
                <c:pt idx="76">
                  <c:v>7.53</c:v>
                </c:pt>
                <c:pt idx="77">
                  <c:v>8.3700000000000028</c:v>
                </c:pt>
                <c:pt idx="78">
                  <c:v>7.73</c:v>
                </c:pt>
                <c:pt idx="79">
                  <c:v>7.28</c:v>
                </c:pt>
                <c:pt idx="80">
                  <c:v>7.4</c:v>
                </c:pt>
                <c:pt idx="81">
                  <c:v>4.99</c:v>
                </c:pt>
                <c:pt idx="82">
                  <c:v>8.43</c:v>
                </c:pt>
                <c:pt idx="83">
                  <c:v>8.8500000000000068</c:v>
                </c:pt>
                <c:pt idx="84">
                  <c:v>6.1099999999999985</c:v>
                </c:pt>
                <c:pt idx="85">
                  <c:v>7.1</c:v>
                </c:pt>
                <c:pt idx="86">
                  <c:v>6.99</c:v>
                </c:pt>
                <c:pt idx="87">
                  <c:v>6.8</c:v>
                </c:pt>
                <c:pt idx="88">
                  <c:v>6.1</c:v>
                </c:pt>
                <c:pt idx="89">
                  <c:v>4.9000000000000004</c:v>
                </c:pt>
                <c:pt idx="90">
                  <c:v>4.8099999999999996</c:v>
                </c:pt>
                <c:pt idx="91">
                  <c:v>5.23</c:v>
                </c:pt>
                <c:pt idx="92">
                  <c:v>4.9400000000000004</c:v>
                </c:pt>
                <c:pt idx="93">
                  <c:v>7.13</c:v>
                </c:pt>
                <c:pt idx="94">
                  <c:v>4.4700000000000024</c:v>
                </c:pt>
                <c:pt idx="95">
                  <c:v>4.3</c:v>
                </c:pt>
                <c:pt idx="96">
                  <c:v>3.9699999999999998</c:v>
                </c:pt>
                <c:pt idx="97">
                  <c:v>4.2300000000000004</c:v>
                </c:pt>
                <c:pt idx="98">
                  <c:v>3.8499999999999988</c:v>
                </c:pt>
                <c:pt idx="99">
                  <c:v>3.25</c:v>
                </c:pt>
                <c:pt idx="100">
                  <c:v>3.84</c:v>
                </c:pt>
                <c:pt idx="101">
                  <c:v>3.53</c:v>
                </c:pt>
                <c:pt idx="102">
                  <c:v>3.86</c:v>
                </c:pt>
                <c:pt idx="103">
                  <c:v>4.0999999999999996</c:v>
                </c:pt>
                <c:pt idx="104">
                  <c:v>4.0999999999999996</c:v>
                </c:pt>
                <c:pt idx="105">
                  <c:v>4.99</c:v>
                </c:pt>
                <c:pt idx="106">
                  <c:v>5.04</c:v>
                </c:pt>
                <c:pt idx="107">
                  <c:v>4.9800000000000004</c:v>
                </c:pt>
                <c:pt idx="108">
                  <c:v>4.4400000000000004</c:v>
                </c:pt>
                <c:pt idx="109">
                  <c:v>4.8899999999999997</c:v>
                </c:pt>
                <c:pt idx="110">
                  <c:v>5.14</c:v>
                </c:pt>
                <c:pt idx="111">
                  <c:v>4.1099999999999985</c:v>
                </c:pt>
                <c:pt idx="112">
                  <c:v>3.9899999999999998</c:v>
                </c:pt>
                <c:pt idx="113">
                  <c:v>4.0999999999999996</c:v>
                </c:pt>
                <c:pt idx="114">
                  <c:v>6.46</c:v>
                </c:pt>
                <c:pt idx="115">
                  <c:v>8.3000000000000007</c:v>
                </c:pt>
                <c:pt idx="116">
                  <c:v>7.8599999999999985</c:v>
                </c:pt>
                <c:pt idx="117">
                  <c:v>7.8599999999999985</c:v>
                </c:pt>
                <c:pt idx="118">
                  <c:v>7.07</c:v>
                </c:pt>
                <c:pt idx="119">
                  <c:v>4.88</c:v>
                </c:pt>
                <c:pt idx="120">
                  <c:v>3.65</c:v>
                </c:pt>
                <c:pt idx="121">
                  <c:v>3.36</c:v>
                </c:pt>
                <c:pt idx="122">
                  <c:v>3.72</c:v>
                </c:pt>
                <c:pt idx="123">
                  <c:v>4.1399999999999997</c:v>
                </c:pt>
                <c:pt idx="124">
                  <c:v>3.4299999999999997</c:v>
                </c:pt>
                <c:pt idx="125">
                  <c:v>3.56</c:v>
                </c:pt>
                <c:pt idx="126">
                  <c:v>3.9299999999999997</c:v>
                </c:pt>
                <c:pt idx="127">
                  <c:v>4.4000000000000004</c:v>
                </c:pt>
                <c:pt idx="128">
                  <c:v>4.3899999999999997</c:v>
                </c:pt>
                <c:pt idx="129">
                  <c:v>3.98</c:v>
                </c:pt>
                <c:pt idx="130">
                  <c:v>3.82</c:v>
                </c:pt>
                <c:pt idx="131">
                  <c:v>3.8099999999999987</c:v>
                </c:pt>
                <c:pt idx="132">
                  <c:v>3.65</c:v>
                </c:pt>
                <c:pt idx="133">
                  <c:v>3.4699999999999998</c:v>
                </c:pt>
                <c:pt idx="134">
                  <c:v>3.9</c:v>
                </c:pt>
                <c:pt idx="135">
                  <c:v>3.71</c:v>
                </c:pt>
                <c:pt idx="136">
                  <c:v>3.75</c:v>
                </c:pt>
                <c:pt idx="137">
                  <c:v>4.1499999999999995</c:v>
                </c:pt>
                <c:pt idx="138">
                  <c:v>4.58</c:v>
                </c:pt>
                <c:pt idx="139">
                  <c:v>7.52</c:v>
                </c:pt>
                <c:pt idx="140">
                  <c:v>4.13</c:v>
                </c:pt>
                <c:pt idx="141">
                  <c:v>4.26</c:v>
                </c:pt>
                <c:pt idx="142">
                  <c:v>3.96</c:v>
                </c:pt>
                <c:pt idx="143">
                  <c:v>4.46</c:v>
                </c:pt>
                <c:pt idx="144">
                  <c:v>4.84</c:v>
                </c:pt>
                <c:pt idx="145">
                  <c:v>4.5199999999999996</c:v>
                </c:pt>
                <c:pt idx="146">
                  <c:v>4.83</c:v>
                </c:pt>
                <c:pt idx="147">
                  <c:v>4.91</c:v>
                </c:pt>
                <c:pt idx="148">
                  <c:v>4.71</c:v>
                </c:pt>
                <c:pt idx="149">
                  <c:v>4.3099999999999996</c:v>
                </c:pt>
                <c:pt idx="150">
                  <c:v>4.5199999999999996</c:v>
                </c:pt>
                <c:pt idx="151">
                  <c:v>4.84</c:v>
                </c:pt>
                <c:pt idx="152">
                  <c:v>4.24</c:v>
                </c:pt>
                <c:pt idx="153">
                  <c:v>4.1199999999999966</c:v>
                </c:pt>
                <c:pt idx="154">
                  <c:v>4.1599999999999975</c:v>
                </c:pt>
                <c:pt idx="155">
                  <c:v>3.7800000000000002</c:v>
                </c:pt>
                <c:pt idx="156">
                  <c:v>3.71</c:v>
                </c:pt>
                <c:pt idx="157">
                  <c:v>3.8499999999999988</c:v>
                </c:pt>
                <c:pt idx="158">
                  <c:v>4.1199999999999966</c:v>
                </c:pt>
                <c:pt idx="159">
                  <c:v>4.17</c:v>
                </c:pt>
                <c:pt idx="160">
                  <c:v>4.0999999999999996</c:v>
                </c:pt>
                <c:pt idx="161">
                  <c:v>4.1199999999999966</c:v>
                </c:pt>
                <c:pt idx="162">
                  <c:v>4.45</c:v>
                </c:pt>
                <c:pt idx="163">
                  <c:v>4.1499999999999995</c:v>
                </c:pt>
                <c:pt idx="164">
                  <c:v>4.1199999999999966</c:v>
                </c:pt>
                <c:pt idx="165">
                  <c:v>4.22</c:v>
                </c:pt>
                <c:pt idx="166">
                  <c:v>4.28</c:v>
                </c:pt>
                <c:pt idx="167">
                  <c:v>4.4800000000000004</c:v>
                </c:pt>
                <c:pt idx="168">
                  <c:v>4.5599999999999996</c:v>
                </c:pt>
                <c:pt idx="169">
                  <c:v>4.33</c:v>
                </c:pt>
                <c:pt idx="170">
                  <c:v>3.88</c:v>
                </c:pt>
                <c:pt idx="171">
                  <c:v>4.4800000000000004</c:v>
                </c:pt>
                <c:pt idx="172">
                  <c:v>4.46</c:v>
                </c:pt>
                <c:pt idx="173">
                  <c:v>4.4800000000000004</c:v>
                </c:pt>
                <c:pt idx="174">
                  <c:v>4.59</c:v>
                </c:pt>
                <c:pt idx="175">
                  <c:v>4.4700000000000024</c:v>
                </c:pt>
                <c:pt idx="176">
                  <c:v>4.83</c:v>
                </c:pt>
                <c:pt idx="177">
                  <c:v>5.04</c:v>
                </c:pt>
                <c:pt idx="178">
                  <c:v>5.68</c:v>
                </c:pt>
                <c:pt idx="179">
                  <c:v>7.8</c:v>
                </c:pt>
                <c:pt idx="180">
                  <c:v>4.6499999999999995</c:v>
                </c:pt>
                <c:pt idx="181">
                  <c:v>4.5599999999999996</c:v>
                </c:pt>
                <c:pt idx="182">
                  <c:v>6.01</c:v>
                </c:pt>
                <c:pt idx="183">
                  <c:v>5.48</c:v>
                </c:pt>
                <c:pt idx="184">
                  <c:v>4.08</c:v>
                </c:pt>
                <c:pt idx="185">
                  <c:v>4.26</c:v>
                </c:pt>
                <c:pt idx="186">
                  <c:v>4.6199999999999966</c:v>
                </c:pt>
                <c:pt idx="187">
                  <c:v>4.22</c:v>
                </c:pt>
                <c:pt idx="188">
                  <c:v>4.22</c:v>
                </c:pt>
                <c:pt idx="189">
                  <c:v>4.59</c:v>
                </c:pt>
                <c:pt idx="190">
                  <c:v>4.29</c:v>
                </c:pt>
                <c:pt idx="191">
                  <c:v>4.2699999999999996</c:v>
                </c:pt>
                <c:pt idx="192">
                  <c:v>4.17</c:v>
                </c:pt>
                <c:pt idx="193">
                  <c:v>4.68</c:v>
                </c:pt>
                <c:pt idx="194">
                  <c:v>5.13</c:v>
                </c:pt>
                <c:pt idx="195">
                  <c:v>4.28</c:v>
                </c:pt>
                <c:pt idx="196">
                  <c:v>4.1899999999999995</c:v>
                </c:pt>
                <c:pt idx="197">
                  <c:v>4.74</c:v>
                </c:pt>
                <c:pt idx="198">
                  <c:v>5.44</c:v>
                </c:pt>
                <c:pt idx="199">
                  <c:v>6.9300000000000024</c:v>
                </c:pt>
                <c:pt idx="200">
                  <c:v>6.29</c:v>
                </c:pt>
                <c:pt idx="201">
                  <c:v>6.94</c:v>
                </c:pt>
                <c:pt idx="202">
                  <c:v>7.98</c:v>
                </c:pt>
                <c:pt idx="203">
                  <c:v>7.6099999999999985</c:v>
                </c:pt>
                <c:pt idx="204">
                  <c:v>9.07</c:v>
                </c:pt>
                <c:pt idx="205">
                  <c:v>10.360000000000024</c:v>
                </c:pt>
                <c:pt idx="206">
                  <c:v>6.6099999999999985</c:v>
                </c:pt>
                <c:pt idx="207">
                  <c:v>7.1</c:v>
                </c:pt>
                <c:pt idx="208">
                  <c:v>6.1599999999999975</c:v>
                </c:pt>
                <c:pt idx="209">
                  <c:v>6.45</c:v>
                </c:pt>
                <c:pt idx="210">
                  <c:v>6.52</c:v>
                </c:pt>
                <c:pt idx="211">
                  <c:v>6.6599999999999975</c:v>
                </c:pt>
                <c:pt idx="212">
                  <c:v>7.55</c:v>
                </c:pt>
                <c:pt idx="213">
                  <c:v>6.3199999999999985</c:v>
                </c:pt>
                <c:pt idx="214">
                  <c:v>6.48</c:v>
                </c:pt>
                <c:pt idx="215">
                  <c:v>7.2700000000000014</c:v>
                </c:pt>
                <c:pt idx="216">
                  <c:v>6.9700000000000024</c:v>
                </c:pt>
                <c:pt idx="217">
                  <c:v>6.6599999999999975</c:v>
                </c:pt>
                <c:pt idx="218">
                  <c:v>7.67</c:v>
                </c:pt>
                <c:pt idx="219">
                  <c:v>6.58</c:v>
                </c:pt>
                <c:pt idx="220">
                  <c:v>5.98</c:v>
                </c:pt>
                <c:pt idx="221">
                  <c:v>6.1899999999999995</c:v>
                </c:pt>
                <c:pt idx="222">
                  <c:v>5.76</c:v>
                </c:pt>
                <c:pt idx="223">
                  <c:v>8.59</c:v>
                </c:pt>
                <c:pt idx="224">
                  <c:v>9.7800000000000011</c:v>
                </c:pt>
                <c:pt idx="225">
                  <c:v>9.42</c:v>
                </c:pt>
                <c:pt idx="226">
                  <c:v>11.27</c:v>
                </c:pt>
                <c:pt idx="227">
                  <c:v>6.6199999999999966</c:v>
                </c:pt>
                <c:pt idx="228">
                  <c:v>5.28</c:v>
                </c:pt>
                <c:pt idx="229">
                  <c:v>6.29</c:v>
                </c:pt>
                <c:pt idx="230">
                  <c:v>6.95</c:v>
                </c:pt>
                <c:pt idx="231">
                  <c:v>5.85</c:v>
                </c:pt>
                <c:pt idx="232">
                  <c:v>5.57</c:v>
                </c:pt>
                <c:pt idx="233">
                  <c:v>6.6</c:v>
                </c:pt>
                <c:pt idx="234">
                  <c:v>7.25</c:v>
                </c:pt>
                <c:pt idx="235">
                  <c:v>7.35</c:v>
                </c:pt>
                <c:pt idx="236">
                  <c:v>7.24</c:v>
                </c:pt>
                <c:pt idx="237">
                  <c:v>5.41</c:v>
                </c:pt>
                <c:pt idx="238">
                  <c:v>4.8499999999999996</c:v>
                </c:pt>
                <c:pt idx="239">
                  <c:v>4.49</c:v>
                </c:pt>
                <c:pt idx="240">
                  <c:v>5.28</c:v>
                </c:pt>
                <c:pt idx="241">
                  <c:v>6.56</c:v>
                </c:pt>
                <c:pt idx="242">
                  <c:v>7</c:v>
                </c:pt>
                <c:pt idx="243">
                  <c:v>8.99</c:v>
                </c:pt>
                <c:pt idx="244">
                  <c:v>8.9700000000000006</c:v>
                </c:pt>
                <c:pt idx="245">
                  <c:v>7.72</c:v>
                </c:pt>
                <c:pt idx="246">
                  <c:v>6.68</c:v>
                </c:pt>
                <c:pt idx="247">
                  <c:v>7.48</c:v>
                </c:pt>
                <c:pt idx="248">
                  <c:v>4.3</c:v>
                </c:pt>
                <c:pt idx="249">
                  <c:v>3.22</c:v>
                </c:pt>
                <c:pt idx="250">
                  <c:v>1.8900000000000001</c:v>
                </c:pt>
                <c:pt idx="251">
                  <c:v>1.57</c:v>
                </c:pt>
                <c:pt idx="252">
                  <c:v>2.9899999999999998</c:v>
                </c:pt>
                <c:pt idx="253">
                  <c:v>3.3</c:v>
                </c:pt>
                <c:pt idx="254">
                  <c:v>2.9</c:v>
                </c:pt>
                <c:pt idx="255">
                  <c:v>2.9</c:v>
                </c:pt>
                <c:pt idx="256">
                  <c:v>3.13</c:v>
                </c:pt>
                <c:pt idx="257">
                  <c:v>4.21</c:v>
                </c:pt>
                <c:pt idx="258">
                  <c:v>3.4099999999999997</c:v>
                </c:pt>
                <c:pt idx="259">
                  <c:v>3.4299999999999997</c:v>
                </c:pt>
                <c:pt idx="260">
                  <c:v>4.9400000000000004</c:v>
                </c:pt>
                <c:pt idx="261">
                  <c:v>4.1899999999999995</c:v>
                </c:pt>
                <c:pt idx="262">
                  <c:v>5.51</c:v>
                </c:pt>
                <c:pt idx="263">
                  <c:v>6.58</c:v>
                </c:pt>
                <c:pt idx="264">
                  <c:v>6.4</c:v>
                </c:pt>
                <c:pt idx="265">
                  <c:v>4</c:v>
                </c:pt>
                <c:pt idx="266">
                  <c:v>4.26</c:v>
                </c:pt>
                <c:pt idx="267">
                  <c:v>3.3299999999999987</c:v>
                </c:pt>
                <c:pt idx="268">
                  <c:v>3.3299999999999987</c:v>
                </c:pt>
                <c:pt idx="269">
                  <c:v>3.24</c:v>
                </c:pt>
                <c:pt idx="270">
                  <c:v>3.77</c:v>
                </c:pt>
                <c:pt idx="271">
                  <c:v>3.7600000000000002</c:v>
                </c:pt>
                <c:pt idx="272">
                  <c:v>3.75</c:v>
                </c:pt>
                <c:pt idx="273">
                  <c:v>3.48</c:v>
                </c:pt>
                <c:pt idx="274">
                  <c:v>3.72</c:v>
                </c:pt>
                <c:pt idx="275">
                  <c:v>4.1099999999999985</c:v>
                </c:pt>
                <c:pt idx="276">
                  <c:v>4.37</c:v>
                </c:pt>
                <c:pt idx="277">
                  <c:v>4.29</c:v>
                </c:pt>
                <c:pt idx="278">
                  <c:v>4.42</c:v>
                </c:pt>
                <c:pt idx="279">
                  <c:v>5.3199999999999985</c:v>
                </c:pt>
                <c:pt idx="280">
                  <c:v>6.13</c:v>
                </c:pt>
                <c:pt idx="281">
                  <c:v>6.91</c:v>
                </c:pt>
                <c:pt idx="282">
                  <c:v>6.56</c:v>
                </c:pt>
                <c:pt idx="283">
                  <c:v>8.4700000000000006</c:v>
                </c:pt>
                <c:pt idx="284">
                  <c:v>6.3</c:v>
                </c:pt>
                <c:pt idx="285">
                  <c:v>6.1499999999999995</c:v>
                </c:pt>
                <c:pt idx="286">
                  <c:v>6.55</c:v>
                </c:pt>
                <c:pt idx="287">
                  <c:v>5.52</c:v>
                </c:pt>
                <c:pt idx="288">
                  <c:v>5.71</c:v>
                </c:pt>
                <c:pt idx="289">
                  <c:v>5.63</c:v>
                </c:pt>
                <c:pt idx="290">
                  <c:v>5.1899999999999995</c:v>
                </c:pt>
                <c:pt idx="291">
                  <c:v>5.91</c:v>
                </c:pt>
                <c:pt idx="292">
                  <c:v>7.09</c:v>
                </c:pt>
                <c:pt idx="293">
                  <c:v>7.71</c:v>
                </c:pt>
                <c:pt idx="294">
                  <c:v>5.85</c:v>
                </c:pt>
                <c:pt idx="295">
                  <c:v>5.94</c:v>
                </c:pt>
                <c:pt idx="296">
                  <c:v>6.41</c:v>
                </c:pt>
                <c:pt idx="297">
                  <c:v>6.67</c:v>
                </c:pt>
                <c:pt idx="298">
                  <c:v>6.6</c:v>
                </c:pt>
                <c:pt idx="299">
                  <c:v>5.9700000000000024</c:v>
                </c:pt>
                <c:pt idx="300">
                  <c:v>5.1499999999999995</c:v>
                </c:pt>
                <c:pt idx="301">
                  <c:v>4.79</c:v>
                </c:pt>
                <c:pt idx="302">
                  <c:v>5.45</c:v>
                </c:pt>
                <c:pt idx="303">
                  <c:v>6.83</c:v>
                </c:pt>
                <c:pt idx="304">
                  <c:v>6.2700000000000014</c:v>
                </c:pt>
                <c:pt idx="305">
                  <c:v>5</c:v>
                </c:pt>
                <c:pt idx="306">
                  <c:v>4.9400000000000004</c:v>
                </c:pt>
                <c:pt idx="307">
                  <c:v>4.53</c:v>
                </c:pt>
                <c:pt idx="308">
                  <c:v>4.5599999999999996</c:v>
                </c:pt>
                <c:pt idx="309">
                  <c:v>4.58</c:v>
                </c:pt>
                <c:pt idx="310">
                  <c:v>4.5599999999999996</c:v>
                </c:pt>
                <c:pt idx="311">
                  <c:v>4.46</c:v>
                </c:pt>
                <c:pt idx="312">
                  <c:v>4.54</c:v>
                </c:pt>
                <c:pt idx="313">
                  <c:v>4.4000000000000004</c:v>
                </c:pt>
                <c:pt idx="314">
                  <c:v>4.2</c:v>
                </c:pt>
                <c:pt idx="315">
                  <c:v>4.34</c:v>
                </c:pt>
                <c:pt idx="316">
                  <c:v>4.37</c:v>
                </c:pt>
                <c:pt idx="317">
                  <c:v>4.45</c:v>
                </c:pt>
                <c:pt idx="318">
                  <c:v>4.51</c:v>
                </c:pt>
                <c:pt idx="319">
                  <c:v>5.04</c:v>
                </c:pt>
                <c:pt idx="320">
                  <c:v>4.7300000000000004</c:v>
                </c:pt>
                <c:pt idx="321">
                  <c:v>4.8499999999999996</c:v>
                </c:pt>
                <c:pt idx="322">
                  <c:v>5.28</c:v>
                </c:pt>
                <c:pt idx="323">
                  <c:v>5.13</c:v>
                </c:pt>
                <c:pt idx="324">
                  <c:v>5.87</c:v>
                </c:pt>
                <c:pt idx="325">
                  <c:v>5.7</c:v>
                </c:pt>
                <c:pt idx="326">
                  <c:v>5.09</c:v>
                </c:pt>
                <c:pt idx="327">
                  <c:v>5.1099999999999985</c:v>
                </c:pt>
                <c:pt idx="328">
                  <c:v>5.05</c:v>
                </c:pt>
                <c:pt idx="329">
                  <c:v>5.07</c:v>
                </c:pt>
                <c:pt idx="330">
                  <c:v>5.1499999999999995</c:v>
                </c:pt>
                <c:pt idx="331">
                  <c:v>5.18</c:v>
                </c:pt>
                <c:pt idx="332">
                  <c:v>5.5</c:v>
                </c:pt>
                <c:pt idx="333">
                  <c:v>5.28</c:v>
                </c:pt>
                <c:pt idx="334">
                  <c:v>5.35</c:v>
                </c:pt>
                <c:pt idx="335">
                  <c:v>5.31</c:v>
                </c:pt>
                <c:pt idx="336">
                  <c:v>5.17</c:v>
                </c:pt>
                <c:pt idx="337">
                  <c:v>4.84</c:v>
                </c:pt>
                <c:pt idx="338">
                  <c:v>4.9800000000000004</c:v>
                </c:pt>
                <c:pt idx="339">
                  <c:v>4.95</c:v>
                </c:pt>
                <c:pt idx="340">
                  <c:v>4.9800000000000004</c:v>
                </c:pt>
                <c:pt idx="341">
                  <c:v>5.0199999999999996</c:v>
                </c:pt>
                <c:pt idx="342">
                  <c:v>4.95</c:v>
                </c:pt>
                <c:pt idx="343">
                  <c:v>4.9300000000000024</c:v>
                </c:pt>
                <c:pt idx="344">
                  <c:v>5.01</c:v>
                </c:pt>
                <c:pt idx="345">
                  <c:v>4.9800000000000004</c:v>
                </c:pt>
                <c:pt idx="346">
                  <c:v>5.1499999999999995</c:v>
                </c:pt>
                <c:pt idx="347">
                  <c:v>4.84</c:v>
                </c:pt>
                <c:pt idx="348">
                  <c:v>4.83</c:v>
                </c:pt>
                <c:pt idx="349">
                  <c:v>4.74</c:v>
                </c:pt>
                <c:pt idx="350">
                  <c:v>4.6899999999999995</c:v>
                </c:pt>
                <c:pt idx="351">
                  <c:v>4.6499999999999995</c:v>
                </c:pt>
                <c:pt idx="352">
                  <c:v>4.7300000000000004</c:v>
                </c:pt>
                <c:pt idx="353">
                  <c:v>4.46</c:v>
                </c:pt>
                <c:pt idx="354">
                  <c:v>4.7</c:v>
                </c:pt>
                <c:pt idx="355">
                  <c:v>4.63</c:v>
                </c:pt>
                <c:pt idx="356">
                  <c:v>4.79</c:v>
                </c:pt>
                <c:pt idx="357">
                  <c:v>4.78</c:v>
                </c:pt>
                <c:pt idx="358">
                  <c:v>4.8199999999999985</c:v>
                </c:pt>
                <c:pt idx="359">
                  <c:v>4.9300000000000024</c:v>
                </c:pt>
                <c:pt idx="360">
                  <c:v>4.99</c:v>
                </c:pt>
                <c:pt idx="361">
                  <c:v>5.07</c:v>
                </c:pt>
                <c:pt idx="362">
                  <c:v>5.39</c:v>
                </c:pt>
                <c:pt idx="363">
                  <c:v>5.3599999999999985</c:v>
                </c:pt>
                <c:pt idx="364">
                  <c:v>5.1099999999999985</c:v>
                </c:pt>
                <c:pt idx="365">
                  <c:v>4.9000000000000004</c:v>
                </c:pt>
                <c:pt idx="366">
                  <c:v>5.74</c:v>
                </c:pt>
                <c:pt idx="367">
                  <c:v>4.7300000000000004</c:v>
                </c:pt>
                <c:pt idx="368">
                  <c:v>4.5599999999999996</c:v>
                </c:pt>
                <c:pt idx="369">
                  <c:v>4.41</c:v>
                </c:pt>
                <c:pt idx="370">
                  <c:v>4.37</c:v>
                </c:pt>
                <c:pt idx="371">
                  <c:v>4.25</c:v>
                </c:pt>
                <c:pt idx="372">
                  <c:v>4.5</c:v>
                </c:pt>
                <c:pt idx="373">
                  <c:v>4.8199999999999985</c:v>
                </c:pt>
                <c:pt idx="374">
                  <c:v>4.76</c:v>
                </c:pt>
                <c:pt idx="375">
                  <c:v>4.6099999999999985</c:v>
                </c:pt>
                <c:pt idx="376">
                  <c:v>4.53</c:v>
                </c:pt>
                <c:pt idx="377">
                  <c:v>4.74</c:v>
                </c:pt>
                <c:pt idx="378">
                  <c:v>4.79</c:v>
                </c:pt>
                <c:pt idx="379">
                  <c:v>4.78</c:v>
                </c:pt>
                <c:pt idx="380">
                  <c:v>4.79</c:v>
                </c:pt>
                <c:pt idx="381">
                  <c:v>4.91</c:v>
                </c:pt>
                <c:pt idx="382">
                  <c:v>4.9300000000000024</c:v>
                </c:pt>
                <c:pt idx="383">
                  <c:v>5.04</c:v>
                </c:pt>
                <c:pt idx="384">
                  <c:v>5.1599999999999975</c:v>
                </c:pt>
                <c:pt idx="385">
                  <c:v>5.1099999999999985</c:v>
                </c:pt>
                <c:pt idx="386">
                  <c:v>5</c:v>
                </c:pt>
                <c:pt idx="387">
                  <c:v>5.04</c:v>
                </c:pt>
                <c:pt idx="388">
                  <c:v>5.24</c:v>
                </c:pt>
                <c:pt idx="389">
                  <c:v>5.01</c:v>
                </c:pt>
                <c:pt idx="390">
                  <c:v>4.9300000000000024</c:v>
                </c:pt>
                <c:pt idx="391">
                  <c:v>4.8899999999999997</c:v>
                </c:pt>
                <c:pt idx="392">
                  <c:v>4.88</c:v>
                </c:pt>
                <c:pt idx="393">
                  <c:v>4.8599999999999985</c:v>
                </c:pt>
                <c:pt idx="394">
                  <c:v>4.8199999999999985</c:v>
                </c:pt>
                <c:pt idx="395">
                  <c:v>4.79</c:v>
                </c:pt>
                <c:pt idx="396">
                  <c:v>4.8099999999999996</c:v>
                </c:pt>
                <c:pt idx="397">
                  <c:v>4.8099999999999996</c:v>
                </c:pt>
                <c:pt idx="398">
                  <c:v>4.8199999999999985</c:v>
                </c:pt>
                <c:pt idx="399">
                  <c:v>5.1499999999999995</c:v>
                </c:pt>
                <c:pt idx="400">
                  <c:v>8.11</c:v>
                </c:pt>
                <c:pt idx="401">
                  <c:v>7.74</c:v>
                </c:pt>
                <c:pt idx="402">
                  <c:v>7.7</c:v>
                </c:pt>
                <c:pt idx="403">
                  <c:v>7.87</c:v>
                </c:pt>
                <c:pt idx="404">
                  <c:v>8.9500000000000028</c:v>
                </c:pt>
                <c:pt idx="405">
                  <c:v>9.2100000000000009</c:v>
                </c:pt>
                <c:pt idx="406">
                  <c:v>9.34</c:v>
                </c:pt>
                <c:pt idx="407">
                  <c:v>9.69</c:v>
                </c:pt>
                <c:pt idx="408">
                  <c:v>10.94</c:v>
                </c:pt>
                <c:pt idx="409">
                  <c:v>10.210000000000001</c:v>
                </c:pt>
                <c:pt idx="410">
                  <c:v>9.5</c:v>
                </c:pt>
                <c:pt idx="411">
                  <c:v>9.33</c:v>
                </c:pt>
                <c:pt idx="412">
                  <c:v>8.3000000000000007</c:v>
                </c:pt>
                <c:pt idx="413">
                  <c:v>7.58</c:v>
                </c:pt>
                <c:pt idx="414">
                  <c:v>7.68</c:v>
                </c:pt>
                <c:pt idx="415">
                  <c:v>7.6</c:v>
                </c:pt>
                <c:pt idx="416">
                  <c:v>7.6499999999999995</c:v>
                </c:pt>
                <c:pt idx="417">
                  <c:v>7.6599999999999975</c:v>
                </c:pt>
                <c:pt idx="418">
                  <c:v>8</c:v>
                </c:pt>
                <c:pt idx="419">
                  <c:v>8.11</c:v>
                </c:pt>
                <c:pt idx="420">
                  <c:v>9.02</c:v>
                </c:pt>
                <c:pt idx="421">
                  <c:v>10</c:v>
                </c:pt>
                <c:pt idx="422">
                  <c:v>10.02</c:v>
                </c:pt>
                <c:pt idx="423">
                  <c:v>10.1</c:v>
                </c:pt>
                <c:pt idx="424">
                  <c:v>10.1</c:v>
                </c:pt>
                <c:pt idx="425">
                  <c:v>10.360000000000024</c:v>
                </c:pt>
                <c:pt idx="426">
                  <c:v>10.97</c:v>
                </c:pt>
                <c:pt idx="427">
                  <c:v>11.3</c:v>
                </c:pt>
                <c:pt idx="428">
                  <c:v>11.73</c:v>
                </c:pt>
                <c:pt idx="429">
                  <c:v>12.07</c:v>
                </c:pt>
                <c:pt idx="430">
                  <c:v>12.22</c:v>
                </c:pt>
                <c:pt idx="431">
                  <c:v>13.08</c:v>
                </c:pt>
                <c:pt idx="432">
                  <c:v>12.27</c:v>
                </c:pt>
                <c:pt idx="433">
                  <c:v>11.08</c:v>
                </c:pt>
                <c:pt idx="434">
                  <c:v>9.98</c:v>
                </c:pt>
                <c:pt idx="435">
                  <c:v>9.2199999999999989</c:v>
                </c:pt>
                <c:pt idx="436">
                  <c:v>8.64</c:v>
                </c:pt>
                <c:pt idx="437">
                  <c:v>8.1</c:v>
                </c:pt>
                <c:pt idx="438">
                  <c:v>7.5</c:v>
                </c:pt>
                <c:pt idx="439">
                  <c:v>7.33</c:v>
                </c:pt>
                <c:pt idx="440">
                  <c:v>7.48</c:v>
                </c:pt>
                <c:pt idx="441">
                  <c:v>7.1199999999999966</c:v>
                </c:pt>
                <c:pt idx="442">
                  <c:v>6.55</c:v>
                </c:pt>
                <c:pt idx="443">
                  <c:v>6.04</c:v>
                </c:pt>
                <c:pt idx="444">
                  <c:v>5.6899999999999995</c:v>
                </c:pt>
                <c:pt idx="445">
                  <c:v>5.8</c:v>
                </c:pt>
                <c:pt idx="446">
                  <c:v>5.3199999999999985</c:v>
                </c:pt>
                <c:pt idx="447">
                  <c:v>5.91</c:v>
                </c:pt>
                <c:pt idx="448">
                  <c:v>5.9</c:v>
                </c:pt>
                <c:pt idx="449">
                  <c:v>6.17</c:v>
                </c:pt>
                <c:pt idx="450">
                  <c:v>7.99</c:v>
                </c:pt>
                <c:pt idx="451">
                  <c:v>8.14</c:v>
                </c:pt>
                <c:pt idx="452">
                  <c:v>8.42</c:v>
                </c:pt>
                <c:pt idx="453">
                  <c:v>8.6</c:v>
                </c:pt>
                <c:pt idx="454">
                  <c:v>8.83</c:v>
                </c:pt>
                <c:pt idx="455">
                  <c:v>8.01</c:v>
                </c:pt>
                <c:pt idx="456">
                  <c:v>7.55</c:v>
                </c:pt>
                <c:pt idx="457">
                  <c:v>7.45</c:v>
                </c:pt>
                <c:pt idx="458">
                  <c:v>7.56</c:v>
                </c:pt>
                <c:pt idx="459">
                  <c:v>7.6599999999999975</c:v>
                </c:pt>
                <c:pt idx="460">
                  <c:v>7.18</c:v>
                </c:pt>
                <c:pt idx="461">
                  <c:v>6.8199999999999985</c:v>
                </c:pt>
                <c:pt idx="462">
                  <c:v>6.53</c:v>
                </c:pt>
                <c:pt idx="463">
                  <c:v>6.3599999999999985</c:v>
                </c:pt>
                <c:pt idx="464">
                  <c:v>6.6099999999999985</c:v>
                </c:pt>
                <c:pt idx="465">
                  <c:v>7.01</c:v>
                </c:pt>
                <c:pt idx="466">
                  <c:v>6.73</c:v>
                </c:pt>
                <c:pt idx="467">
                  <c:v>6.57</c:v>
                </c:pt>
                <c:pt idx="468">
                  <c:v>7.06</c:v>
                </c:pt>
                <c:pt idx="469">
                  <c:v>6.9700000000000024</c:v>
                </c:pt>
                <c:pt idx="470">
                  <c:v>7.06</c:v>
                </c:pt>
                <c:pt idx="471">
                  <c:v>8.14</c:v>
                </c:pt>
                <c:pt idx="472">
                  <c:v>8.56</c:v>
                </c:pt>
                <c:pt idx="473">
                  <c:v>8.43</c:v>
                </c:pt>
                <c:pt idx="474">
                  <c:v>8.24</c:v>
                </c:pt>
                <c:pt idx="475">
                  <c:v>7.74</c:v>
                </c:pt>
                <c:pt idx="476">
                  <c:v>7.38</c:v>
                </c:pt>
                <c:pt idx="477">
                  <c:v>7.34</c:v>
                </c:pt>
                <c:pt idx="478">
                  <c:v>6.49</c:v>
                </c:pt>
                <c:pt idx="479">
                  <c:v>6.38</c:v>
                </c:pt>
                <c:pt idx="480">
                  <c:v>5.74</c:v>
                </c:pt>
                <c:pt idx="481">
                  <c:v>5.78</c:v>
                </c:pt>
                <c:pt idx="482">
                  <c:v>5.6899999999999995</c:v>
                </c:pt>
                <c:pt idx="483">
                  <c:v>5.6899999999999995</c:v>
                </c:pt>
                <c:pt idx="484">
                  <c:v>5.38</c:v>
                </c:pt>
                <c:pt idx="485">
                  <c:v>5.54</c:v>
                </c:pt>
                <c:pt idx="486">
                  <c:v>5.8599999999999985</c:v>
                </c:pt>
                <c:pt idx="487">
                  <c:v>5.73</c:v>
                </c:pt>
                <c:pt idx="488">
                  <c:v>5.6</c:v>
                </c:pt>
                <c:pt idx="489">
                  <c:v>5.79</c:v>
                </c:pt>
                <c:pt idx="490">
                  <c:v>5.37</c:v>
                </c:pt>
                <c:pt idx="491">
                  <c:v>5.28</c:v>
                </c:pt>
                <c:pt idx="492">
                  <c:v>5.68</c:v>
                </c:pt>
                <c:pt idx="493">
                  <c:v>5.48</c:v>
                </c:pt>
                <c:pt idx="494">
                  <c:v>4.71</c:v>
                </c:pt>
                <c:pt idx="495">
                  <c:v>4.9000000000000004</c:v>
                </c:pt>
                <c:pt idx="496">
                  <c:v>3.4099999999999997</c:v>
                </c:pt>
                <c:pt idx="497">
                  <c:v>2.66</c:v>
                </c:pt>
                <c:pt idx="498">
                  <c:v>3.21</c:v>
                </c:pt>
                <c:pt idx="499">
                  <c:v>3.34</c:v>
                </c:pt>
                <c:pt idx="500">
                  <c:v>3.21</c:v>
                </c:pt>
                <c:pt idx="501">
                  <c:v>3.11</c:v>
                </c:pt>
                <c:pt idx="502">
                  <c:v>3.11</c:v>
                </c:pt>
                <c:pt idx="503">
                  <c:v>3.4699999999999998</c:v>
                </c:pt>
                <c:pt idx="504">
                  <c:v>4.7</c:v>
                </c:pt>
                <c:pt idx="505">
                  <c:v>4</c:v>
                </c:pt>
                <c:pt idx="506">
                  <c:v>3.64</c:v>
                </c:pt>
                <c:pt idx="507">
                  <c:v>4.08</c:v>
                </c:pt>
                <c:pt idx="508">
                  <c:v>4.8499999999999996</c:v>
                </c:pt>
                <c:pt idx="509">
                  <c:v>5.56</c:v>
                </c:pt>
                <c:pt idx="510">
                  <c:v>4.3</c:v>
                </c:pt>
                <c:pt idx="511">
                  <c:v>3.8299999999999987</c:v>
                </c:pt>
                <c:pt idx="512">
                  <c:v>3.57</c:v>
                </c:pt>
                <c:pt idx="513">
                  <c:v>4.09</c:v>
                </c:pt>
                <c:pt idx="514">
                  <c:v>4.01</c:v>
                </c:pt>
                <c:pt idx="515">
                  <c:v>4.1499999999999995</c:v>
                </c:pt>
                <c:pt idx="516">
                  <c:v>4.03</c:v>
                </c:pt>
                <c:pt idx="517">
                  <c:v>4.4400000000000004</c:v>
                </c:pt>
                <c:pt idx="518">
                  <c:v>5.1899999999999995</c:v>
                </c:pt>
                <c:pt idx="519">
                  <c:v>5.79</c:v>
                </c:pt>
                <c:pt idx="520">
                  <c:v>5.14</c:v>
                </c:pt>
                <c:pt idx="521">
                  <c:v>4.92</c:v>
                </c:pt>
                <c:pt idx="522">
                  <c:v>5.46</c:v>
                </c:pt>
                <c:pt idx="523">
                  <c:v>5.76</c:v>
                </c:pt>
                <c:pt idx="524">
                  <c:v>5.74</c:v>
                </c:pt>
                <c:pt idx="525">
                  <c:v>5.51</c:v>
                </c:pt>
                <c:pt idx="526">
                  <c:v>5.21</c:v>
                </c:pt>
                <c:pt idx="527">
                  <c:v>4.9400000000000004</c:v>
                </c:pt>
                <c:pt idx="528">
                  <c:v>5.94</c:v>
                </c:pt>
                <c:pt idx="529">
                  <c:v>6.1</c:v>
                </c:pt>
                <c:pt idx="530">
                  <c:v>7.37</c:v>
                </c:pt>
                <c:pt idx="531">
                  <c:v>7.92</c:v>
                </c:pt>
                <c:pt idx="532">
                  <c:v>6.03</c:v>
                </c:pt>
                <c:pt idx="533">
                  <c:v>5.46</c:v>
                </c:pt>
                <c:pt idx="534">
                  <c:v>4.79</c:v>
                </c:pt>
                <c:pt idx="535">
                  <c:v>4.7699999999999996</c:v>
                </c:pt>
                <c:pt idx="536">
                  <c:v>4.84</c:v>
                </c:pt>
                <c:pt idx="537">
                  <c:v>5.07</c:v>
                </c:pt>
                <c:pt idx="538">
                  <c:v>5.0599999999999996</c:v>
                </c:pt>
                <c:pt idx="539">
                  <c:v>5.03</c:v>
                </c:pt>
                <c:pt idx="540">
                  <c:v>4.92</c:v>
                </c:pt>
                <c:pt idx="541">
                  <c:v>5.99</c:v>
                </c:pt>
                <c:pt idx="542">
                  <c:v>6.08</c:v>
                </c:pt>
                <c:pt idx="543">
                  <c:v>5.28</c:v>
                </c:pt>
                <c:pt idx="544">
                  <c:v>4.99</c:v>
                </c:pt>
                <c:pt idx="545">
                  <c:v>4.7</c:v>
                </c:pt>
                <c:pt idx="546">
                  <c:v>4.74</c:v>
                </c:pt>
                <c:pt idx="547">
                  <c:v>5.96</c:v>
                </c:pt>
                <c:pt idx="548">
                  <c:v>6.03</c:v>
                </c:pt>
                <c:pt idx="549">
                  <c:v>7.1099999999999985</c:v>
                </c:pt>
                <c:pt idx="550">
                  <c:v>7.4300000000000024</c:v>
                </c:pt>
                <c:pt idx="551">
                  <c:v>7.49</c:v>
                </c:pt>
                <c:pt idx="552">
                  <c:v>5.83</c:v>
                </c:pt>
                <c:pt idx="553">
                  <c:v>5.1199999999999966</c:v>
                </c:pt>
                <c:pt idx="554">
                  <c:v>4.9400000000000004</c:v>
                </c:pt>
                <c:pt idx="555">
                  <c:v>4.7699999999999996</c:v>
                </c:pt>
                <c:pt idx="556">
                  <c:v>4.7300000000000004</c:v>
                </c:pt>
                <c:pt idx="557">
                  <c:v>4.74</c:v>
                </c:pt>
                <c:pt idx="558">
                  <c:v>4.7</c:v>
                </c:pt>
                <c:pt idx="559">
                  <c:v>4.63</c:v>
                </c:pt>
                <c:pt idx="560">
                  <c:v>4.63</c:v>
                </c:pt>
                <c:pt idx="561">
                  <c:v>4.74</c:v>
                </c:pt>
                <c:pt idx="562">
                  <c:v>5</c:v>
                </c:pt>
                <c:pt idx="563">
                  <c:v>4.9300000000000024</c:v>
                </c:pt>
                <c:pt idx="564">
                  <c:v>4.74</c:v>
                </c:pt>
                <c:pt idx="565">
                  <c:v>4.4800000000000004</c:v>
                </c:pt>
                <c:pt idx="566">
                  <c:v>5.85</c:v>
                </c:pt>
                <c:pt idx="567">
                  <c:v>5.21</c:v>
                </c:pt>
                <c:pt idx="568">
                  <c:v>5.22</c:v>
                </c:pt>
                <c:pt idx="569">
                  <c:v>5.07</c:v>
                </c:pt>
                <c:pt idx="570">
                  <c:v>4.96</c:v>
                </c:pt>
                <c:pt idx="571">
                  <c:v>5.39</c:v>
                </c:pt>
                <c:pt idx="572">
                  <c:v>8.89</c:v>
                </c:pt>
                <c:pt idx="573">
                  <c:v>6.79</c:v>
                </c:pt>
                <c:pt idx="574">
                  <c:v>5.2700000000000014</c:v>
                </c:pt>
                <c:pt idx="575">
                  <c:v>4.9300000000000024</c:v>
                </c:pt>
                <c:pt idx="576">
                  <c:v>4.9400000000000004</c:v>
                </c:pt>
                <c:pt idx="577">
                  <c:v>4.8499999999999996</c:v>
                </c:pt>
                <c:pt idx="578">
                  <c:v>4.9300000000000024</c:v>
                </c:pt>
                <c:pt idx="579">
                  <c:v>4.8499999999999996</c:v>
                </c:pt>
                <c:pt idx="580">
                  <c:v>4.87</c:v>
                </c:pt>
                <c:pt idx="581">
                  <c:v>4.83</c:v>
                </c:pt>
                <c:pt idx="582">
                  <c:v>4.8599999999999985</c:v>
                </c:pt>
                <c:pt idx="583">
                  <c:v>4.79</c:v>
                </c:pt>
                <c:pt idx="584">
                  <c:v>4.84</c:v>
                </c:pt>
                <c:pt idx="585">
                  <c:v>4.8099999999999996</c:v>
                </c:pt>
                <c:pt idx="586">
                  <c:v>4.5599999999999996</c:v>
                </c:pt>
                <c:pt idx="587">
                  <c:v>3.8899999999999997</c:v>
                </c:pt>
                <c:pt idx="588">
                  <c:v>3.77</c:v>
                </c:pt>
                <c:pt idx="589">
                  <c:v>4.4700000000000024</c:v>
                </c:pt>
                <c:pt idx="590">
                  <c:v>4.33</c:v>
                </c:pt>
                <c:pt idx="591">
                  <c:v>5.18</c:v>
                </c:pt>
                <c:pt idx="592">
                  <c:v>5.03</c:v>
                </c:pt>
                <c:pt idx="593">
                  <c:v>4.91</c:v>
                </c:pt>
                <c:pt idx="594">
                  <c:v>4.6199999999999966</c:v>
                </c:pt>
                <c:pt idx="595">
                  <c:v>4.49</c:v>
                </c:pt>
                <c:pt idx="596">
                  <c:v>4.4000000000000004</c:v>
                </c:pt>
                <c:pt idx="597">
                  <c:v>4.29</c:v>
                </c:pt>
                <c:pt idx="598">
                  <c:v>4.2699999999999996</c:v>
                </c:pt>
                <c:pt idx="599">
                  <c:v>4.0999999999999996</c:v>
                </c:pt>
                <c:pt idx="600">
                  <c:v>4.17</c:v>
                </c:pt>
                <c:pt idx="601">
                  <c:v>4.25</c:v>
                </c:pt>
                <c:pt idx="602">
                  <c:v>5.01</c:v>
                </c:pt>
                <c:pt idx="603">
                  <c:v>5.54</c:v>
                </c:pt>
                <c:pt idx="604">
                  <c:v>5.37</c:v>
                </c:pt>
                <c:pt idx="605">
                  <c:v>4.79</c:v>
                </c:pt>
                <c:pt idx="606">
                  <c:v>4.71</c:v>
                </c:pt>
                <c:pt idx="607">
                  <c:v>4.3099999999999996</c:v>
                </c:pt>
                <c:pt idx="608">
                  <c:v>4.13</c:v>
                </c:pt>
                <c:pt idx="609">
                  <c:v>4.03</c:v>
                </c:pt>
                <c:pt idx="610">
                  <c:v>4.0599999999999996</c:v>
                </c:pt>
                <c:pt idx="611">
                  <c:v>4.07</c:v>
                </c:pt>
                <c:pt idx="612">
                  <c:v>4.1399999999999997</c:v>
                </c:pt>
                <c:pt idx="613">
                  <c:v>4.28</c:v>
                </c:pt>
                <c:pt idx="614">
                  <c:v>4.05</c:v>
                </c:pt>
                <c:pt idx="615">
                  <c:v>4.1399999999999997</c:v>
                </c:pt>
                <c:pt idx="616">
                  <c:v>4.1099999999999985</c:v>
                </c:pt>
                <c:pt idx="617">
                  <c:v>4.13</c:v>
                </c:pt>
                <c:pt idx="618">
                  <c:v>4.1099999999999985</c:v>
                </c:pt>
                <c:pt idx="619">
                  <c:v>4.0599999999999996</c:v>
                </c:pt>
                <c:pt idx="620">
                  <c:v>4.04</c:v>
                </c:pt>
                <c:pt idx="621">
                  <c:v>4.13</c:v>
                </c:pt>
                <c:pt idx="622">
                  <c:v>4.1499999999999995</c:v>
                </c:pt>
                <c:pt idx="623">
                  <c:v>4.1599999999999975</c:v>
                </c:pt>
                <c:pt idx="624">
                  <c:v>4.1399999999999997</c:v>
                </c:pt>
                <c:pt idx="625">
                  <c:v>4.21</c:v>
                </c:pt>
                <c:pt idx="626">
                  <c:v>4.25</c:v>
                </c:pt>
                <c:pt idx="627">
                  <c:v>4.38</c:v>
                </c:pt>
                <c:pt idx="628">
                  <c:v>4.76</c:v>
                </c:pt>
                <c:pt idx="629">
                  <c:v>4.76</c:v>
                </c:pt>
                <c:pt idx="630">
                  <c:v>4.76</c:v>
                </c:pt>
                <c:pt idx="631">
                  <c:v>4.7300000000000004</c:v>
                </c:pt>
                <c:pt idx="632">
                  <c:v>5.26</c:v>
                </c:pt>
                <c:pt idx="633">
                  <c:v>7.3199999999999985</c:v>
                </c:pt>
                <c:pt idx="634">
                  <c:v>9.0300000000000011</c:v>
                </c:pt>
                <c:pt idx="635">
                  <c:v>8.11</c:v>
                </c:pt>
                <c:pt idx="636">
                  <c:v>6.51</c:v>
                </c:pt>
                <c:pt idx="637">
                  <c:v>5.5</c:v>
                </c:pt>
                <c:pt idx="638">
                  <c:v>5.3599999999999985</c:v>
                </c:pt>
                <c:pt idx="639">
                  <c:v>5.37</c:v>
                </c:pt>
                <c:pt idx="640">
                  <c:v>5.29</c:v>
                </c:pt>
                <c:pt idx="641">
                  <c:v>5.33</c:v>
                </c:pt>
                <c:pt idx="642">
                  <c:v>5.88</c:v>
                </c:pt>
                <c:pt idx="643">
                  <c:v>9.9</c:v>
                </c:pt>
                <c:pt idx="644">
                  <c:v>8.9600000000000026</c:v>
                </c:pt>
                <c:pt idx="645">
                  <c:v>7.45</c:v>
                </c:pt>
                <c:pt idx="646">
                  <c:v>7.01</c:v>
                </c:pt>
                <c:pt idx="647">
                  <c:v>6.7</c:v>
                </c:pt>
                <c:pt idx="648">
                  <c:v>6.71</c:v>
                </c:pt>
                <c:pt idx="649">
                  <c:v>6.55</c:v>
                </c:pt>
                <c:pt idx="650">
                  <c:v>6.63</c:v>
                </c:pt>
                <c:pt idx="651">
                  <c:v>6.57</c:v>
                </c:pt>
                <c:pt idx="652">
                  <c:v>6.55</c:v>
                </c:pt>
                <c:pt idx="653">
                  <c:v>7.8199999999999985</c:v>
                </c:pt>
                <c:pt idx="654">
                  <c:v>7.99</c:v>
                </c:pt>
                <c:pt idx="655">
                  <c:v>8.1300000000000008</c:v>
                </c:pt>
                <c:pt idx="656">
                  <c:v>8.83</c:v>
                </c:pt>
                <c:pt idx="657">
                  <c:v>8.64</c:v>
                </c:pt>
                <c:pt idx="658">
                  <c:v>7.55</c:v>
                </c:pt>
                <c:pt idx="659">
                  <c:v>7.17</c:v>
                </c:pt>
                <c:pt idx="660">
                  <c:v>6.84</c:v>
                </c:pt>
                <c:pt idx="661">
                  <c:v>6.59</c:v>
                </c:pt>
                <c:pt idx="662">
                  <c:v>7.42</c:v>
                </c:pt>
                <c:pt idx="663">
                  <c:v>7.81</c:v>
                </c:pt>
                <c:pt idx="664">
                  <c:v>8.6</c:v>
                </c:pt>
                <c:pt idx="665">
                  <c:v>8.89</c:v>
                </c:pt>
                <c:pt idx="666">
                  <c:v>9.09</c:v>
                </c:pt>
                <c:pt idx="667">
                  <c:v>8.98</c:v>
                </c:pt>
                <c:pt idx="668">
                  <c:v>9.5</c:v>
                </c:pt>
                <c:pt idx="669">
                  <c:v>15.9</c:v>
                </c:pt>
                <c:pt idx="670">
                  <c:v>20.36</c:v>
                </c:pt>
                <c:pt idx="671">
                  <c:v>21.75</c:v>
                </c:pt>
                <c:pt idx="672">
                  <c:v>22</c:v>
                </c:pt>
                <c:pt idx="673">
                  <c:v>21.27</c:v>
                </c:pt>
                <c:pt idx="674">
                  <c:v>18.920000000000002</c:v>
                </c:pt>
                <c:pt idx="675">
                  <c:v>21.759999999999987</c:v>
                </c:pt>
                <c:pt idx="676">
                  <c:v>19.16</c:v>
                </c:pt>
                <c:pt idx="678">
                  <c:v>17.329999999999988</c:v>
                </c:pt>
                <c:pt idx="679">
                  <c:v>16.149999999999999</c:v>
                </c:pt>
                <c:pt idx="680">
                  <c:v>16.100000000000001</c:v>
                </c:pt>
                <c:pt idx="681">
                  <c:v>15.96</c:v>
                </c:pt>
                <c:pt idx="682">
                  <c:v>13.91</c:v>
                </c:pt>
                <c:pt idx="683">
                  <c:v>13.9</c:v>
                </c:pt>
                <c:pt idx="684">
                  <c:v>13.91</c:v>
                </c:pt>
                <c:pt idx="685">
                  <c:v>13.96</c:v>
                </c:pt>
                <c:pt idx="686">
                  <c:v>14.01</c:v>
                </c:pt>
                <c:pt idx="687">
                  <c:v>13.99</c:v>
                </c:pt>
                <c:pt idx="688">
                  <c:v>13.98</c:v>
                </c:pt>
                <c:pt idx="689">
                  <c:v>14</c:v>
                </c:pt>
                <c:pt idx="690">
                  <c:v>13.96</c:v>
                </c:pt>
                <c:pt idx="691">
                  <c:v>13.9</c:v>
                </c:pt>
                <c:pt idx="692">
                  <c:v>14.02</c:v>
                </c:pt>
                <c:pt idx="693">
                  <c:v>13.89</c:v>
                </c:pt>
                <c:pt idx="694">
                  <c:v>13.83</c:v>
                </c:pt>
                <c:pt idx="695">
                  <c:v>13.78</c:v>
                </c:pt>
                <c:pt idx="696">
                  <c:v>13.72</c:v>
                </c:pt>
                <c:pt idx="697">
                  <c:v>13.8</c:v>
                </c:pt>
                <c:pt idx="698">
                  <c:v>13.82</c:v>
                </c:pt>
                <c:pt idx="699">
                  <c:v>13.76</c:v>
                </c:pt>
                <c:pt idx="700">
                  <c:v>13.76</c:v>
                </c:pt>
                <c:pt idx="701">
                  <c:v>13.75</c:v>
                </c:pt>
                <c:pt idx="702">
                  <c:v>13.72</c:v>
                </c:pt>
                <c:pt idx="703">
                  <c:v>13.67</c:v>
                </c:pt>
                <c:pt idx="704">
                  <c:v>13.71</c:v>
                </c:pt>
                <c:pt idx="705">
                  <c:v>13.66</c:v>
                </c:pt>
                <c:pt idx="706">
                  <c:v>13.6</c:v>
                </c:pt>
                <c:pt idx="707">
                  <c:v>13.61</c:v>
                </c:pt>
                <c:pt idx="708">
                  <c:v>13.62</c:v>
                </c:pt>
                <c:pt idx="709">
                  <c:v>13.75</c:v>
                </c:pt>
                <c:pt idx="710">
                  <c:v>14.34</c:v>
                </c:pt>
                <c:pt idx="711">
                  <c:v>13.41</c:v>
                </c:pt>
                <c:pt idx="712">
                  <c:v>13.850000000000026</c:v>
                </c:pt>
                <c:pt idx="713">
                  <c:v>14.44</c:v>
                </c:pt>
                <c:pt idx="714">
                  <c:v>15.54</c:v>
                </c:pt>
                <c:pt idx="715">
                  <c:v>15.66</c:v>
                </c:pt>
                <c:pt idx="716">
                  <c:v>13.41</c:v>
                </c:pt>
                <c:pt idx="717">
                  <c:v>13.66</c:v>
                </c:pt>
                <c:pt idx="718">
                  <c:v>13.05</c:v>
                </c:pt>
                <c:pt idx="719">
                  <c:v>12.92</c:v>
                </c:pt>
                <c:pt idx="720">
                  <c:v>12.6</c:v>
                </c:pt>
                <c:pt idx="721">
                  <c:v>12.72</c:v>
                </c:pt>
                <c:pt idx="722">
                  <c:v>12.68</c:v>
                </c:pt>
                <c:pt idx="723">
                  <c:v>12.79</c:v>
                </c:pt>
                <c:pt idx="724">
                  <c:v>12.66</c:v>
                </c:pt>
                <c:pt idx="725">
                  <c:v>12.76</c:v>
                </c:pt>
                <c:pt idx="726">
                  <c:v>13.25</c:v>
                </c:pt>
                <c:pt idx="727">
                  <c:v>13.4</c:v>
                </c:pt>
                <c:pt idx="728">
                  <c:v>12.96</c:v>
                </c:pt>
                <c:pt idx="729">
                  <c:v>12.79</c:v>
                </c:pt>
                <c:pt idx="730">
                  <c:v>12.9</c:v>
                </c:pt>
                <c:pt idx="731">
                  <c:v>12.93</c:v>
                </c:pt>
                <c:pt idx="732">
                  <c:v>13.29</c:v>
                </c:pt>
                <c:pt idx="733">
                  <c:v>14.13</c:v>
                </c:pt>
                <c:pt idx="734">
                  <c:v>13.12</c:v>
                </c:pt>
                <c:pt idx="735">
                  <c:v>13.27</c:v>
                </c:pt>
                <c:pt idx="736">
                  <c:v>13.32</c:v>
                </c:pt>
                <c:pt idx="737">
                  <c:v>12.96</c:v>
                </c:pt>
                <c:pt idx="738">
                  <c:v>12.98</c:v>
                </c:pt>
                <c:pt idx="739">
                  <c:v>12.84</c:v>
                </c:pt>
                <c:pt idx="740">
                  <c:v>12.82</c:v>
                </c:pt>
                <c:pt idx="741">
                  <c:v>12.82</c:v>
                </c:pt>
                <c:pt idx="742">
                  <c:v>13.47</c:v>
                </c:pt>
                <c:pt idx="743">
                  <c:v>13.870000000000006</c:v>
                </c:pt>
                <c:pt idx="744">
                  <c:v>13.73</c:v>
                </c:pt>
                <c:pt idx="745">
                  <c:v>12.850000000000026</c:v>
                </c:pt>
                <c:pt idx="746">
                  <c:v>12.48</c:v>
                </c:pt>
                <c:pt idx="747">
                  <c:v>12.5</c:v>
                </c:pt>
                <c:pt idx="748">
                  <c:v>12.55</c:v>
                </c:pt>
                <c:pt idx="749">
                  <c:v>12.56</c:v>
                </c:pt>
                <c:pt idx="750">
                  <c:v>12.7</c:v>
                </c:pt>
                <c:pt idx="751">
                  <c:v>13.67</c:v>
                </c:pt>
                <c:pt idx="752">
                  <c:v>15.97</c:v>
                </c:pt>
                <c:pt idx="753">
                  <c:v>19.95</c:v>
                </c:pt>
                <c:pt idx="754">
                  <c:v>21.99</c:v>
                </c:pt>
                <c:pt idx="755">
                  <c:v>23.97</c:v>
                </c:pt>
                <c:pt idx="756">
                  <c:v>23.919999999999987</c:v>
                </c:pt>
                <c:pt idx="757">
                  <c:v>21.99</c:v>
                </c:pt>
                <c:pt idx="758">
                  <c:v>21.939999999999987</c:v>
                </c:pt>
                <c:pt idx="759">
                  <c:v>19.95</c:v>
                </c:pt>
                <c:pt idx="760">
                  <c:v>19.89</c:v>
                </c:pt>
                <c:pt idx="761">
                  <c:v>18</c:v>
                </c:pt>
                <c:pt idx="762">
                  <c:v>15.870000000000006</c:v>
                </c:pt>
                <c:pt idx="763">
                  <c:v>15.83</c:v>
                </c:pt>
                <c:pt idx="764">
                  <c:v>13.52</c:v>
                </c:pt>
                <c:pt idx="765">
                  <c:v>12.77</c:v>
                </c:pt>
                <c:pt idx="766">
                  <c:v>12.88</c:v>
                </c:pt>
                <c:pt idx="767">
                  <c:v>13.77</c:v>
                </c:pt>
                <c:pt idx="768">
                  <c:v>13.61</c:v>
                </c:pt>
                <c:pt idx="769">
                  <c:v>13.57</c:v>
                </c:pt>
                <c:pt idx="770">
                  <c:v>13.69</c:v>
                </c:pt>
                <c:pt idx="771">
                  <c:v>13.72</c:v>
                </c:pt>
                <c:pt idx="772">
                  <c:v>13.53</c:v>
                </c:pt>
                <c:pt idx="773">
                  <c:v>12.89</c:v>
                </c:pt>
                <c:pt idx="774">
                  <c:v>13.5</c:v>
                </c:pt>
                <c:pt idx="775">
                  <c:v>13.58</c:v>
                </c:pt>
                <c:pt idx="776">
                  <c:v>12.68</c:v>
                </c:pt>
                <c:pt idx="777">
                  <c:v>12.64</c:v>
                </c:pt>
                <c:pt idx="778">
                  <c:v>12.68</c:v>
                </c:pt>
                <c:pt idx="779">
                  <c:v>12.39</c:v>
                </c:pt>
                <c:pt idx="780">
                  <c:v>12.54</c:v>
                </c:pt>
                <c:pt idx="781">
                  <c:v>12.46</c:v>
                </c:pt>
                <c:pt idx="782">
                  <c:v>12.56</c:v>
                </c:pt>
                <c:pt idx="783">
                  <c:v>11.7</c:v>
                </c:pt>
                <c:pt idx="784">
                  <c:v>11.48</c:v>
                </c:pt>
                <c:pt idx="785">
                  <c:v>11.28</c:v>
                </c:pt>
                <c:pt idx="786">
                  <c:v>11.18</c:v>
                </c:pt>
                <c:pt idx="787">
                  <c:v>10.56</c:v>
                </c:pt>
                <c:pt idx="788">
                  <c:v>10.39</c:v>
                </c:pt>
                <c:pt idx="789">
                  <c:v>10.24</c:v>
                </c:pt>
                <c:pt idx="790">
                  <c:v>10.18</c:v>
                </c:pt>
                <c:pt idx="791">
                  <c:v>9.83</c:v>
                </c:pt>
                <c:pt idx="792">
                  <c:v>9.68</c:v>
                </c:pt>
                <c:pt idx="793">
                  <c:v>9.32</c:v>
                </c:pt>
                <c:pt idx="794">
                  <c:v>9.58</c:v>
                </c:pt>
                <c:pt idx="795">
                  <c:v>9.48</c:v>
                </c:pt>
                <c:pt idx="796">
                  <c:v>9.49</c:v>
                </c:pt>
                <c:pt idx="797">
                  <c:v>9.61</c:v>
                </c:pt>
                <c:pt idx="798">
                  <c:v>9.23</c:v>
                </c:pt>
                <c:pt idx="799">
                  <c:v>9.8500000000000068</c:v>
                </c:pt>
                <c:pt idx="800">
                  <c:v>11.4</c:v>
                </c:pt>
                <c:pt idx="801">
                  <c:v>10.49</c:v>
                </c:pt>
                <c:pt idx="802">
                  <c:v>9.64</c:v>
                </c:pt>
                <c:pt idx="803">
                  <c:v>9.120000000000001</c:v>
                </c:pt>
                <c:pt idx="804">
                  <c:v>8.98</c:v>
                </c:pt>
                <c:pt idx="805">
                  <c:v>9.3700000000000028</c:v>
                </c:pt>
                <c:pt idx="806">
                  <c:v>9.0500000000000007</c:v>
                </c:pt>
                <c:pt idx="807">
                  <c:v>9.1300000000000008</c:v>
                </c:pt>
                <c:pt idx="808">
                  <c:v>9.17</c:v>
                </c:pt>
                <c:pt idx="809">
                  <c:v>9.2199999999999989</c:v>
                </c:pt>
                <c:pt idx="810">
                  <c:v>9.16</c:v>
                </c:pt>
                <c:pt idx="811">
                  <c:v>8.92</c:v>
                </c:pt>
                <c:pt idx="812">
                  <c:v>8.9700000000000006</c:v>
                </c:pt>
                <c:pt idx="813">
                  <c:v>9.27</c:v>
                </c:pt>
                <c:pt idx="814">
                  <c:v>9.27</c:v>
                </c:pt>
                <c:pt idx="815">
                  <c:v>10.350000000000026</c:v>
                </c:pt>
                <c:pt idx="816">
                  <c:v>10.370000000000006</c:v>
                </c:pt>
                <c:pt idx="817">
                  <c:v>9.51</c:v>
                </c:pt>
                <c:pt idx="818">
                  <c:v>9.23</c:v>
                </c:pt>
                <c:pt idx="819">
                  <c:v>9.4700000000000006</c:v>
                </c:pt>
                <c:pt idx="820">
                  <c:v>11.31</c:v>
                </c:pt>
                <c:pt idx="821">
                  <c:v>11.38</c:v>
                </c:pt>
                <c:pt idx="822">
                  <c:v>11.14</c:v>
                </c:pt>
                <c:pt idx="823">
                  <c:v>9.3700000000000028</c:v>
                </c:pt>
                <c:pt idx="824">
                  <c:v>9.16</c:v>
                </c:pt>
                <c:pt idx="825">
                  <c:v>8.65</c:v>
                </c:pt>
                <c:pt idx="826">
                  <c:v>8.64</c:v>
                </c:pt>
                <c:pt idx="827">
                  <c:v>8.8800000000000008</c:v>
                </c:pt>
                <c:pt idx="828">
                  <c:v>8.3800000000000008</c:v>
                </c:pt>
                <c:pt idx="829">
                  <c:v>8.4</c:v>
                </c:pt>
                <c:pt idx="830">
                  <c:v>8.64</c:v>
                </c:pt>
                <c:pt idx="831">
                  <c:v>8.07</c:v>
                </c:pt>
                <c:pt idx="832">
                  <c:v>8.8700000000000028</c:v>
                </c:pt>
                <c:pt idx="833">
                  <c:v>9.44</c:v>
                </c:pt>
                <c:pt idx="834">
                  <c:v>9.24</c:v>
                </c:pt>
                <c:pt idx="835">
                  <c:v>8.76</c:v>
                </c:pt>
                <c:pt idx="836">
                  <c:v>8.4600000000000026</c:v>
                </c:pt>
                <c:pt idx="837">
                  <c:v>8.8000000000000007</c:v>
                </c:pt>
                <c:pt idx="838">
                  <c:v>8.84</c:v>
                </c:pt>
                <c:pt idx="839">
                  <c:v>8.16</c:v>
                </c:pt>
                <c:pt idx="840">
                  <c:v>7.6199999999999966</c:v>
                </c:pt>
                <c:pt idx="841">
                  <c:v>7.58</c:v>
                </c:pt>
                <c:pt idx="842">
                  <c:v>8.4700000000000006</c:v>
                </c:pt>
                <c:pt idx="843">
                  <c:v>8.19</c:v>
                </c:pt>
                <c:pt idx="844">
                  <c:v>8.24</c:v>
                </c:pt>
                <c:pt idx="845">
                  <c:v>8.14</c:v>
                </c:pt>
                <c:pt idx="846">
                  <c:v>7.98</c:v>
                </c:pt>
                <c:pt idx="847">
                  <c:v>8.07</c:v>
                </c:pt>
                <c:pt idx="848">
                  <c:v>7.87</c:v>
                </c:pt>
                <c:pt idx="849">
                  <c:v>8.02</c:v>
                </c:pt>
                <c:pt idx="850">
                  <c:v>8.16</c:v>
                </c:pt>
              </c:numCache>
            </c:numRef>
          </c:val>
        </c:ser>
        <c:marker val="1"/>
        <c:axId val="91802624"/>
        <c:axId val="91804800"/>
      </c:lineChar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MICEX INDEX</c:v>
                </c:pt>
              </c:strCache>
            </c:strRef>
          </c:tx>
          <c:spPr>
            <a:ln w="19050"/>
          </c:spPr>
          <c:marker>
            <c:symbol val="circle"/>
            <c:size val="2"/>
            <c:spPr>
              <a:solidFill>
                <a:schemeClr val="bg1"/>
              </a:solidFill>
            </c:spPr>
          </c:marker>
          <c:cat>
            <c:numRef>
              <c:f>Лист1!$A$2:$A$852</c:f>
              <c:numCache>
                <c:formatCode>dd\-mmm\-yy</c:formatCode>
                <c:ptCount val="851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39456</c:v>
                </c:pt>
                <c:pt idx="496">
                  <c:v>39457</c:v>
                </c:pt>
                <c:pt idx="497">
                  <c:v>39458</c:v>
                </c:pt>
                <c:pt idx="498">
                  <c:v>39461</c:v>
                </c:pt>
                <c:pt idx="499">
                  <c:v>39462</c:v>
                </c:pt>
                <c:pt idx="500">
                  <c:v>39463</c:v>
                </c:pt>
                <c:pt idx="501">
                  <c:v>39464</c:v>
                </c:pt>
                <c:pt idx="502">
                  <c:v>39465</c:v>
                </c:pt>
                <c:pt idx="503">
                  <c:v>39468</c:v>
                </c:pt>
                <c:pt idx="504">
                  <c:v>39469</c:v>
                </c:pt>
                <c:pt idx="505">
                  <c:v>39470</c:v>
                </c:pt>
                <c:pt idx="506">
                  <c:v>39471</c:v>
                </c:pt>
                <c:pt idx="507">
                  <c:v>39472</c:v>
                </c:pt>
                <c:pt idx="508">
                  <c:v>39475</c:v>
                </c:pt>
                <c:pt idx="509">
                  <c:v>39476</c:v>
                </c:pt>
                <c:pt idx="510">
                  <c:v>39477</c:v>
                </c:pt>
                <c:pt idx="511">
                  <c:v>39478</c:v>
                </c:pt>
                <c:pt idx="512">
                  <c:v>39479</c:v>
                </c:pt>
                <c:pt idx="513">
                  <c:v>39482</c:v>
                </c:pt>
                <c:pt idx="514">
                  <c:v>39483</c:v>
                </c:pt>
                <c:pt idx="515">
                  <c:v>39484</c:v>
                </c:pt>
                <c:pt idx="516">
                  <c:v>39485</c:v>
                </c:pt>
                <c:pt idx="517">
                  <c:v>39486</c:v>
                </c:pt>
                <c:pt idx="518">
                  <c:v>39489</c:v>
                </c:pt>
                <c:pt idx="519">
                  <c:v>39490</c:v>
                </c:pt>
                <c:pt idx="520">
                  <c:v>39491</c:v>
                </c:pt>
                <c:pt idx="521">
                  <c:v>39492</c:v>
                </c:pt>
                <c:pt idx="522">
                  <c:v>39493</c:v>
                </c:pt>
                <c:pt idx="523">
                  <c:v>39496</c:v>
                </c:pt>
                <c:pt idx="524">
                  <c:v>39497</c:v>
                </c:pt>
                <c:pt idx="525">
                  <c:v>39498</c:v>
                </c:pt>
                <c:pt idx="526">
                  <c:v>39499</c:v>
                </c:pt>
                <c:pt idx="527">
                  <c:v>39500</c:v>
                </c:pt>
                <c:pt idx="528">
                  <c:v>39504</c:v>
                </c:pt>
                <c:pt idx="529">
                  <c:v>39505</c:v>
                </c:pt>
                <c:pt idx="530">
                  <c:v>39506</c:v>
                </c:pt>
                <c:pt idx="531">
                  <c:v>39507</c:v>
                </c:pt>
                <c:pt idx="532">
                  <c:v>39510</c:v>
                </c:pt>
                <c:pt idx="533">
                  <c:v>39511</c:v>
                </c:pt>
                <c:pt idx="534">
                  <c:v>39512</c:v>
                </c:pt>
                <c:pt idx="535">
                  <c:v>39513</c:v>
                </c:pt>
                <c:pt idx="536">
                  <c:v>39514</c:v>
                </c:pt>
                <c:pt idx="537">
                  <c:v>39518</c:v>
                </c:pt>
                <c:pt idx="538">
                  <c:v>39519</c:v>
                </c:pt>
                <c:pt idx="539">
                  <c:v>39520</c:v>
                </c:pt>
                <c:pt idx="540">
                  <c:v>39521</c:v>
                </c:pt>
                <c:pt idx="541">
                  <c:v>39524</c:v>
                </c:pt>
                <c:pt idx="542">
                  <c:v>39525</c:v>
                </c:pt>
                <c:pt idx="543">
                  <c:v>39526</c:v>
                </c:pt>
                <c:pt idx="544">
                  <c:v>39527</c:v>
                </c:pt>
                <c:pt idx="545">
                  <c:v>39528</c:v>
                </c:pt>
                <c:pt idx="546">
                  <c:v>39531</c:v>
                </c:pt>
                <c:pt idx="547">
                  <c:v>39532</c:v>
                </c:pt>
                <c:pt idx="548">
                  <c:v>39533</c:v>
                </c:pt>
                <c:pt idx="549">
                  <c:v>39534</c:v>
                </c:pt>
                <c:pt idx="550">
                  <c:v>39535</c:v>
                </c:pt>
                <c:pt idx="551">
                  <c:v>39538</c:v>
                </c:pt>
                <c:pt idx="552">
                  <c:v>39539</c:v>
                </c:pt>
                <c:pt idx="553">
                  <c:v>39540</c:v>
                </c:pt>
                <c:pt idx="554">
                  <c:v>39541</c:v>
                </c:pt>
                <c:pt idx="555">
                  <c:v>39542</c:v>
                </c:pt>
                <c:pt idx="556">
                  <c:v>39545</c:v>
                </c:pt>
                <c:pt idx="557">
                  <c:v>39546</c:v>
                </c:pt>
                <c:pt idx="558">
                  <c:v>39547</c:v>
                </c:pt>
                <c:pt idx="559">
                  <c:v>39548</c:v>
                </c:pt>
                <c:pt idx="560">
                  <c:v>39549</c:v>
                </c:pt>
                <c:pt idx="561">
                  <c:v>39552</c:v>
                </c:pt>
                <c:pt idx="562">
                  <c:v>39553</c:v>
                </c:pt>
                <c:pt idx="563">
                  <c:v>39554</c:v>
                </c:pt>
                <c:pt idx="564">
                  <c:v>39555</c:v>
                </c:pt>
                <c:pt idx="565">
                  <c:v>39556</c:v>
                </c:pt>
                <c:pt idx="566">
                  <c:v>39559</c:v>
                </c:pt>
                <c:pt idx="567">
                  <c:v>39560</c:v>
                </c:pt>
                <c:pt idx="568">
                  <c:v>39561</c:v>
                </c:pt>
                <c:pt idx="569">
                  <c:v>39562</c:v>
                </c:pt>
                <c:pt idx="570">
                  <c:v>39563</c:v>
                </c:pt>
                <c:pt idx="571">
                  <c:v>39566</c:v>
                </c:pt>
                <c:pt idx="572">
                  <c:v>39567</c:v>
                </c:pt>
                <c:pt idx="573">
                  <c:v>39568</c:v>
                </c:pt>
                <c:pt idx="574">
                  <c:v>39572</c:v>
                </c:pt>
                <c:pt idx="575">
                  <c:v>39573</c:v>
                </c:pt>
                <c:pt idx="576">
                  <c:v>39574</c:v>
                </c:pt>
                <c:pt idx="577">
                  <c:v>39575</c:v>
                </c:pt>
                <c:pt idx="578">
                  <c:v>39576</c:v>
                </c:pt>
                <c:pt idx="579">
                  <c:v>39580</c:v>
                </c:pt>
                <c:pt idx="580">
                  <c:v>39581</c:v>
                </c:pt>
                <c:pt idx="581">
                  <c:v>39582</c:v>
                </c:pt>
                <c:pt idx="582">
                  <c:v>39583</c:v>
                </c:pt>
                <c:pt idx="583">
                  <c:v>39584</c:v>
                </c:pt>
                <c:pt idx="584">
                  <c:v>39587</c:v>
                </c:pt>
                <c:pt idx="585">
                  <c:v>39588</c:v>
                </c:pt>
                <c:pt idx="586">
                  <c:v>39589</c:v>
                </c:pt>
                <c:pt idx="587">
                  <c:v>39590</c:v>
                </c:pt>
                <c:pt idx="588">
                  <c:v>39591</c:v>
                </c:pt>
                <c:pt idx="589">
                  <c:v>39594</c:v>
                </c:pt>
                <c:pt idx="590">
                  <c:v>39595</c:v>
                </c:pt>
                <c:pt idx="591">
                  <c:v>39596</c:v>
                </c:pt>
                <c:pt idx="592">
                  <c:v>39597</c:v>
                </c:pt>
                <c:pt idx="593">
                  <c:v>39598</c:v>
                </c:pt>
                <c:pt idx="594">
                  <c:v>39601</c:v>
                </c:pt>
                <c:pt idx="595">
                  <c:v>39602</c:v>
                </c:pt>
                <c:pt idx="596">
                  <c:v>39603</c:v>
                </c:pt>
                <c:pt idx="597">
                  <c:v>39604</c:v>
                </c:pt>
                <c:pt idx="598">
                  <c:v>39605</c:v>
                </c:pt>
                <c:pt idx="599">
                  <c:v>39606</c:v>
                </c:pt>
                <c:pt idx="600">
                  <c:v>39608</c:v>
                </c:pt>
                <c:pt idx="601">
                  <c:v>39609</c:v>
                </c:pt>
                <c:pt idx="602">
                  <c:v>39610</c:v>
                </c:pt>
                <c:pt idx="603">
                  <c:v>39615</c:v>
                </c:pt>
                <c:pt idx="604">
                  <c:v>39616</c:v>
                </c:pt>
                <c:pt idx="605">
                  <c:v>39617</c:v>
                </c:pt>
                <c:pt idx="606">
                  <c:v>39618</c:v>
                </c:pt>
                <c:pt idx="607">
                  <c:v>39619</c:v>
                </c:pt>
                <c:pt idx="608">
                  <c:v>39622</c:v>
                </c:pt>
                <c:pt idx="609">
                  <c:v>39623</c:v>
                </c:pt>
                <c:pt idx="610">
                  <c:v>39624</c:v>
                </c:pt>
                <c:pt idx="611">
                  <c:v>39625</c:v>
                </c:pt>
                <c:pt idx="612">
                  <c:v>39626</c:v>
                </c:pt>
                <c:pt idx="613">
                  <c:v>39629</c:v>
                </c:pt>
                <c:pt idx="614">
                  <c:v>39630</c:v>
                </c:pt>
                <c:pt idx="615">
                  <c:v>39631</c:v>
                </c:pt>
                <c:pt idx="616">
                  <c:v>39632</c:v>
                </c:pt>
                <c:pt idx="617">
                  <c:v>39633</c:v>
                </c:pt>
                <c:pt idx="618">
                  <c:v>39636</c:v>
                </c:pt>
                <c:pt idx="619">
                  <c:v>39637</c:v>
                </c:pt>
                <c:pt idx="620">
                  <c:v>39638</c:v>
                </c:pt>
                <c:pt idx="621">
                  <c:v>39639</c:v>
                </c:pt>
                <c:pt idx="622">
                  <c:v>39640</c:v>
                </c:pt>
                <c:pt idx="623">
                  <c:v>39643</c:v>
                </c:pt>
                <c:pt idx="624">
                  <c:v>39644</c:v>
                </c:pt>
                <c:pt idx="625">
                  <c:v>39645</c:v>
                </c:pt>
                <c:pt idx="626">
                  <c:v>39646</c:v>
                </c:pt>
                <c:pt idx="627">
                  <c:v>39647</c:v>
                </c:pt>
                <c:pt idx="628">
                  <c:v>39650</c:v>
                </c:pt>
                <c:pt idx="629">
                  <c:v>39651</c:v>
                </c:pt>
                <c:pt idx="630">
                  <c:v>39652</c:v>
                </c:pt>
                <c:pt idx="631">
                  <c:v>39653</c:v>
                </c:pt>
                <c:pt idx="632">
                  <c:v>39654</c:v>
                </c:pt>
                <c:pt idx="633">
                  <c:v>39657</c:v>
                </c:pt>
                <c:pt idx="634">
                  <c:v>39658</c:v>
                </c:pt>
                <c:pt idx="635">
                  <c:v>39659</c:v>
                </c:pt>
                <c:pt idx="636">
                  <c:v>39660</c:v>
                </c:pt>
                <c:pt idx="637">
                  <c:v>39661</c:v>
                </c:pt>
                <c:pt idx="638">
                  <c:v>39664</c:v>
                </c:pt>
                <c:pt idx="639">
                  <c:v>39665</c:v>
                </c:pt>
                <c:pt idx="640">
                  <c:v>39666</c:v>
                </c:pt>
                <c:pt idx="641">
                  <c:v>39667</c:v>
                </c:pt>
                <c:pt idx="642">
                  <c:v>39668</c:v>
                </c:pt>
                <c:pt idx="643">
                  <c:v>39671</c:v>
                </c:pt>
                <c:pt idx="644">
                  <c:v>39672</c:v>
                </c:pt>
                <c:pt idx="645">
                  <c:v>39673</c:v>
                </c:pt>
                <c:pt idx="646">
                  <c:v>39674</c:v>
                </c:pt>
                <c:pt idx="647">
                  <c:v>39675</c:v>
                </c:pt>
                <c:pt idx="648">
                  <c:v>39678</c:v>
                </c:pt>
                <c:pt idx="649">
                  <c:v>39679</c:v>
                </c:pt>
                <c:pt idx="650">
                  <c:v>39680</c:v>
                </c:pt>
                <c:pt idx="651">
                  <c:v>39681</c:v>
                </c:pt>
                <c:pt idx="652">
                  <c:v>39682</c:v>
                </c:pt>
                <c:pt idx="653">
                  <c:v>39685</c:v>
                </c:pt>
                <c:pt idx="654">
                  <c:v>39686</c:v>
                </c:pt>
                <c:pt idx="655">
                  <c:v>39687</c:v>
                </c:pt>
                <c:pt idx="656">
                  <c:v>39688</c:v>
                </c:pt>
                <c:pt idx="657">
                  <c:v>39689</c:v>
                </c:pt>
                <c:pt idx="658">
                  <c:v>39692</c:v>
                </c:pt>
                <c:pt idx="659">
                  <c:v>39693</c:v>
                </c:pt>
                <c:pt idx="660">
                  <c:v>39694</c:v>
                </c:pt>
                <c:pt idx="661">
                  <c:v>39695</c:v>
                </c:pt>
                <c:pt idx="662">
                  <c:v>39696</c:v>
                </c:pt>
                <c:pt idx="663">
                  <c:v>39699</c:v>
                </c:pt>
                <c:pt idx="664">
                  <c:v>39700</c:v>
                </c:pt>
                <c:pt idx="665">
                  <c:v>39701</c:v>
                </c:pt>
                <c:pt idx="666">
                  <c:v>39702</c:v>
                </c:pt>
                <c:pt idx="667">
                  <c:v>39703</c:v>
                </c:pt>
                <c:pt idx="668">
                  <c:v>39706</c:v>
                </c:pt>
                <c:pt idx="669">
                  <c:v>39707</c:v>
                </c:pt>
                <c:pt idx="670">
                  <c:v>39708</c:v>
                </c:pt>
                <c:pt idx="671">
                  <c:v>39709</c:v>
                </c:pt>
                <c:pt idx="672">
                  <c:v>39710</c:v>
                </c:pt>
                <c:pt idx="673">
                  <c:v>39713</c:v>
                </c:pt>
                <c:pt idx="674">
                  <c:v>39714</c:v>
                </c:pt>
                <c:pt idx="675">
                  <c:v>39715</c:v>
                </c:pt>
                <c:pt idx="676">
                  <c:v>39716</c:v>
                </c:pt>
                <c:pt idx="677">
                  <c:v>39717</c:v>
                </c:pt>
                <c:pt idx="678">
                  <c:v>39720</c:v>
                </c:pt>
                <c:pt idx="679">
                  <c:v>39721</c:v>
                </c:pt>
                <c:pt idx="680">
                  <c:v>39722</c:v>
                </c:pt>
                <c:pt idx="681">
                  <c:v>39723</c:v>
                </c:pt>
                <c:pt idx="682">
                  <c:v>39724</c:v>
                </c:pt>
                <c:pt idx="683">
                  <c:v>39727</c:v>
                </c:pt>
                <c:pt idx="684">
                  <c:v>39728</c:v>
                </c:pt>
                <c:pt idx="685">
                  <c:v>39729</c:v>
                </c:pt>
                <c:pt idx="686">
                  <c:v>39730</c:v>
                </c:pt>
                <c:pt idx="687">
                  <c:v>39731</c:v>
                </c:pt>
                <c:pt idx="688">
                  <c:v>39734</c:v>
                </c:pt>
                <c:pt idx="689">
                  <c:v>39735</c:v>
                </c:pt>
                <c:pt idx="690">
                  <c:v>39736</c:v>
                </c:pt>
                <c:pt idx="691">
                  <c:v>39737</c:v>
                </c:pt>
                <c:pt idx="692">
                  <c:v>39738</c:v>
                </c:pt>
                <c:pt idx="693">
                  <c:v>39741</c:v>
                </c:pt>
                <c:pt idx="694">
                  <c:v>39742</c:v>
                </c:pt>
                <c:pt idx="695">
                  <c:v>39743</c:v>
                </c:pt>
                <c:pt idx="696">
                  <c:v>39744</c:v>
                </c:pt>
                <c:pt idx="697">
                  <c:v>39745</c:v>
                </c:pt>
                <c:pt idx="698">
                  <c:v>39748</c:v>
                </c:pt>
                <c:pt idx="699">
                  <c:v>39749</c:v>
                </c:pt>
                <c:pt idx="700">
                  <c:v>39750</c:v>
                </c:pt>
                <c:pt idx="701">
                  <c:v>39751</c:v>
                </c:pt>
                <c:pt idx="702">
                  <c:v>39752</c:v>
                </c:pt>
                <c:pt idx="703">
                  <c:v>39753</c:v>
                </c:pt>
                <c:pt idx="704">
                  <c:v>39757</c:v>
                </c:pt>
                <c:pt idx="705">
                  <c:v>39758</c:v>
                </c:pt>
                <c:pt idx="706">
                  <c:v>39759</c:v>
                </c:pt>
                <c:pt idx="707">
                  <c:v>39762</c:v>
                </c:pt>
                <c:pt idx="708">
                  <c:v>39763</c:v>
                </c:pt>
                <c:pt idx="709">
                  <c:v>39764</c:v>
                </c:pt>
                <c:pt idx="710">
                  <c:v>39765</c:v>
                </c:pt>
                <c:pt idx="711">
                  <c:v>39766</c:v>
                </c:pt>
                <c:pt idx="712">
                  <c:v>39769</c:v>
                </c:pt>
                <c:pt idx="713">
                  <c:v>39770</c:v>
                </c:pt>
                <c:pt idx="714">
                  <c:v>39771</c:v>
                </c:pt>
                <c:pt idx="715">
                  <c:v>39772</c:v>
                </c:pt>
                <c:pt idx="716">
                  <c:v>39773</c:v>
                </c:pt>
                <c:pt idx="717">
                  <c:v>39776</c:v>
                </c:pt>
                <c:pt idx="718">
                  <c:v>39777</c:v>
                </c:pt>
                <c:pt idx="719">
                  <c:v>39778</c:v>
                </c:pt>
                <c:pt idx="720">
                  <c:v>39779</c:v>
                </c:pt>
                <c:pt idx="721">
                  <c:v>39780</c:v>
                </c:pt>
                <c:pt idx="722">
                  <c:v>39783</c:v>
                </c:pt>
                <c:pt idx="723">
                  <c:v>39784</c:v>
                </c:pt>
                <c:pt idx="724">
                  <c:v>39785</c:v>
                </c:pt>
                <c:pt idx="725">
                  <c:v>39786</c:v>
                </c:pt>
                <c:pt idx="726">
                  <c:v>39787</c:v>
                </c:pt>
                <c:pt idx="727">
                  <c:v>39790</c:v>
                </c:pt>
                <c:pt idx="728">
                  <c:v>39791</c:v>
                </c:pt>
                <c:pt idx="729">
                  <c:v>39792</c:v>
                </c:pt>
                <c:pt idx="730">
                  <c:v>39793</c:v>
                </c:pt>
                <c:pt idx="731">
                  <c:v>39794</c:v>
                </c:pt>
                <c:pt idx="732">
                  <c:v>39797</c:v>
                </c:pt>
                <c:pt idx="733">
                  <c:v>39798</c:v>
                </c:pt>
                <c:pt idx="734">
                  <c:v>39799</c:v>
                </c:pt>
                <c:pt idx="735">
                  <c:v>39800</c:v>
                </c:pt>
                <c:pt idx="736">
                  <c:v>39801</c:v>
                </c:pt>
                <c:pt idx="737">
                  <c:v>39804</c:v>
                </c:pt>
                <c:pt idx="738">
                  <c:v>39805</c:v>
                </c:pt>
                <c:pt idx="739">
                  <c:v>39806</c:v>
                </c:pt>
                <c:pt idx="740">
                  <c:v>39807</c:v>
                </c:pt>
                <c:pt idx="741">
                  <c:v>39808</c:v>
                </c:pt>
                <c:pt idx="742">
                  <c:v>39811</c:v>
                </c:pt>
                <c:pt idx="743">
                  <c:v>39812</c:v>
                </c:pt>
                <c:pt idx="744">
                  <c:v>39813</c:v>
                </c:pt>
                <c:pt idx="745">
                  <c:v>39824</c:v>
                </c:pt>
                <c:pt idx="746">
                  <c:v>39825</c:v>
                </c:pt>
                <c:pt idx="747">
                  <c:v>39826</c:v>
                </c:pt>
                <c:pt idx="748">
                  <c:v>39827</c:v>
                </c:pt>
                <c:pt idx="749">
                  <c:v>39828</c:v>
                </c:pt>
                <c:pt idx="750">
                  <c:v>39829</c:v>
                </c:pt>
                <c:pt idx="751">
                  <c:v>39832</c:v>
                </c:pt>
                <c:pt idx="752">
                  <c:v>39833</c:v>
                </c:pt>
                <c:pt idx="753">
                  <c:v>39834</c:v>
                </c:pt>
                <c:pt idx="754">
                  <c:v>39835</c:v>
                </c:pt>
                <c:pt idx="755">
                  <c:v>39836</c:v>
                </c:pt>
                <c:pt idx="756">
                  <c:v>39839</c:v>
                </c:pt>
                <c:pt idx="757">
                  <c:v>39840</c:v>
                </c:pt>
                <c:pt idx="758">
                  <c:v>39841</c:v>
                </c:pt>
                <c:pt idx="759">
                  <c:v>39842</c:v>
                </c:pt>
                <c:pt idx="760">
                  <c:v>39843</c:v>
                </c:pt>
                <c:pt idx="761">
                  <c:v>39846</c:v>
                </c:pt>
                <c:pt idx="762">
                  <c:v>39847</c:v>
                </c:pt>
                <c:pt idx="763">
                  <c:v>39848</c:v>
                </c:pt>
                <c:pt idx="764">
                  <c:v>39849</c:v>
                </c:pt>
                <c:pt idx="765">
                  <c:v>39850</c:v>
                </c:pt>
                <c:pt idx="766">
                  <c:v>39853</c:v>
                </c:pt>
                <c:pt idx="767">
                  <c:v>39854</c:v>
                </c:pt>
                <c:pt idx="768">
                  <c:v>39855</c:v>
                </c:pt>
                <c:pt idx="769">
                  <c:v>39856</c:v>
                </c:pt>
                <c:pt idx="770">
                  <c:v>39857</c:v>
                </c:pt>
                <c:pt idx="771">
                  <c:v>39860</c:v>
                </c:pt>
                <c:pt idx="772">
                  <c:v>39861</c:v>
                </c:pt>
                <c:pt idx="773">
                  <c:v>39862</c:v>
                </c:pt>
                <c:pt idx="774">
                  <c:v>39863</c:v>
                </c:pt>
                <c:pt idx="775">
                  <c:v>39864</c:v>
                </c:pt>
                <c:pt idx="776">
                  <c:v>39868</c:v>
                </c:pt>
                <c:pt idx="777">
                  <c:v>39869</c:v>
                </c:pt>
                <c:pt idx="778">
                  <c:v>39870</c:v>
                </c:pt>
                <c:pt idx="779">
                  <c:v>39871</c:v>
                </c:pt>
                <c:pt idx="780">
                  <c:v>39874</c:v>
                </c:pt>
                <c:pt idx="781">
                  <c:v>39875</c:v>
                </c:pt>
                <c:pt idx="782">
                  <c:v>39876</c:v>
                </c:pt>
                <c:pt idx="783">
                  <c:v>39877</c:v>
                </c:pt>
                <c:pt idx="784">
                  <c:v>39878</c:v>
                </c:pt>
                <c:pt idx="785">
                  <c:v>39882</c:v>
                </c:pt>
                <c:pt idx="786">
                  <c:v>39883</c:v>
                </c:pt>
                <c:pt idx="787">
                  <c:v>39884</c:v>
                </c:pt>
                <c:pt idx="788">
                  <c:v>39885</c:v>
                </c:pt>
                <c:pt idx="789">
                  <c:v>39888</c:v>
                </c:pt>
                <c:pt idx="790">
                  <c:v>39889</c:v>
                </c:pt>
                <c:pt idx="791">
                  <c:v>39890</c:v>
                </c:pt>
                <c:pt idx="792">
                  <c:v>39891</c:v>
                </c:pt>
                <c:pt idx="793">
                  <c:v>39892</c:v>
                </c:pt>
                <c:pt idx="794">
                  <c:v>39895</c:v>
                </c:pt>
                <c:pt idx="795">
                  <c:v>39896</c:v>
                </c:pt>
                <c:pt idx="796">
                  <c:v>39897</c:v>
                </c:pt>
                <c:pt idx="797">
                  <c:v>39898</c:v>
                </c:pt>
                <c:pt idx="798">
                  <c:v>39899</c:v>
                </c:pt>
                <c:pt idx="799">
                  <c:v>39902</c:v>
                </c:pt>
                <c:pt idx="800">
                  <c:v>39903</c:v>
                </c:pt>
                <c:pt idx="801">
                  <c:v>39904</c:v>
                </c:pt>
                <c:pt idx="802">
                  <c:v>39905</c:v>
                </c:pt>
                <c:pt idx="803">
                  <c:v>39906</c:v>
                </c:pt>
                <c:pt idx="804">
                  <c:v>39909</c:v>
                </c:pt>
                <c:pt idx="805">
                  <c:v>39910</c:v>
                </c:pt>
                <c:pt idx="806">
                  <c:v>39911</c:v>
                </c:pt>
                <c:pt idx="807">
                  <c:v>39912</c:v>
                </c:pt>
                <c:pt idx="808">
                  <c:v>39913</c:v>
                </c:pt>
                <c:pt idx="809">
                  <c:v>39916</c:v>
                </c:pt>
                <c:pt idx="810">
                  <c:v>39917</c:v>
                </c:pt>
                <c:pt idx="811">
                  <c:v>39918</c:v>
                </c:pt>
                <c:pt idx="812">
                  <c:v>39919</c:v>
                </c:pt>
                <c:pt idx="813">
                  <c:v>39920</c:v>
                </c:pt>
                <c:pt idx="814">
                  <c:v>39923</c:v>
                </c:pt>
                <c:pt idx="815">
                  <c:v>39924</c:v>
                </c:pt>
                <c:pt idx="816">
                  <c:v>39925</c:v>
                </c:pt>
                <c:pt idx="817">
                  <c:v>39926</c:v>
                </c:pt>
                <c:pt idx="818">
                  <c:v>39927</c:v>
                </c:pt>
                <c:pt idx="819">
                  <c:v>39930</c:v>
                </c:pt>
                <c:pt idx="820">
                  <c:v>39931</c:v>
                </c:pt>
                <c:pt idx="821">
                  <c:v>39932</c:v>
                </c:pt>
                <c:pt idx="822">
                  <c:v>39933</c:v>
                </c:pt>
                <c:pt idx="823">
                  <c:v>39937</c:v>
                </c:pt>
                <c:pt idx="824">
                  <c:v>39938</c:v>
                </c:pt>
                <c:pt idx="825">
                  <c:v>39939</c:v>
                </c:pt>
                <c:pt idx="826">
                  <c:v>39940</c:v>
                </c:pt>
                <c:pt idx="827">
                  <c:v>39941</c:v>
                </c:pt>
                <c:pt idx="828">
                  <c:v>39945</c:v>
                </c:pt>
                <c:pt idx="829">
                  <c:v>39946</c:v>
                </c:pt>
                <c:pt idx="830">
                  <c:v>39947</c:v>
                </c:pt>
                <c:pt idx="831">
                  <c:v>39948</c:v>
                </c:pt>
                <c:pt idx="832">
                  <c:v>39951</c:v>
                </c:pt>
                <c:pt idx="833">
                  <c:v>39952</c:v>
                </c:pt>
                <c:pt idx="834">
                  <c:v>39953</c:v>
                </c:pt>
                <c:pt idx="835">
                  <c:v>39954</c:v>
                </c:pt>
                <c:pt idx="836">
                  <c:v>39955</c:v>
                </c:pt>
                <c:pt idx="837">
                  <c:v>39958</c:v>
                </c:pt>
                <c:pt idx="838">
                  <c:v>39959</c:v>
                </c:pt>
                <c:pt idx="839">
                  <c:v>39960</c:v>
                </c:pt>
                <c:pt idx="840">
                  <c:v>39961</c:v>
                </c:pt>
                <c:pt idx="841">
                  <c:v>39962</c:v>
                </c:pt>
                <c:pt idx="842">
                  <c:v>39965</c:v>
                </c:pt>
                <c:pt idx="843">
                  <c:v>39966</c:v>
                </c:pt>
                <c:pt idx="844">
                  <c:v>39967</c:v>
                </c:pt>
                <c:pt idx="845">
                  <c:v>39968</c:v>
                </c:pt>
                <c:pt idx="846">
                  <c:v>39969</c:v>
                </c:pt>
                <c:pt idx="847">
                  <c:v>39972</c:v>
                </c:pt>
                <c:pt idx="848">
                  <c:v>39973</c:v>
                </c:pt>
                <c:pt idx="849">
                  <c:v>39974</c:v>
                </c:pt>
                <c:pt idx="850">
                  <c:v>39975</c:v>
                </c:pt>
              </c:numCache>
            </c:numRef>
          </c:cat>
          <c:val>
            <c:numRef>
              <c:f>Лист1!$B$2:$B$852</c:f>
              <c:numCache>
                <c:formatCode>General</c:formatCode>
                <c:ptCount val="851"/>
                <c:pt idx="0">
                  <c:v>1064.9100000000001</c:v>
                </c:pt>
                <c:pt idx="1">
                  <c:v>1088.03</c:v>
                </c:pt>
                <c:pt idx="2">
                  <c:v>1129.74</c:v>
                </c:pt>
                <c:pt idx="3">
                  <c:v>1114.21</c:v>
                </c:pt>
                <c:pt idx="4">
                  <c:v>1150.3399999999999</c:v>
                </c:pt>
                <c:pt idx="5">
                  <c:v>1124.79</c:v>
                </c:pt>
                <c:pt idx="6">
                  <c:v>1103.71</c:v>
                </c:pt>
                <c:pt idx="7">
                  <c:v>1147.8</c:v>
                </c:pt>
                <c:pt idx="8">
                  <c:v>1169.03</c:v>
                </c:pt>
                <c:pt idx="9">
                  <c:v>1144.0999999999999</c:v>
                </c:pt>
                <c:pt idx="10">
                  <c:v>1163.4000000000001</c:v>
                </c:pt>
                <c:pt idx="11">
                  <c:v>1179.1099999999999</c:v>
                </c:pt>
                <c:pt idx="12">
                  <c:v>1187.1099999999999</c:v>
                </c:pt>
                <c:pt idx="13">
                  <c:v>1227.05</c:v>
                </c:pt>
                <c:pt idx="14">
                  <c:v>1186.3799999999999</c:v>
                </c:pt>
                <c:pt idx="15">
                  <c:v>1171.44</c:v>
                </c:pt>
                <c:pt idx="16">
                  <c:v>1201.32</c:v>
                </c:pt>
                <c:pt idx="17">
                  <c:v>1195.1399999999999</c:v>
                </c:pt>
                <c:pt idx="18">
                  <c:v>1163.75</c:v>
                </c:pt>
                <c:pt idx="19">
                  <c:v>1194.23</c:v>
                </c:pt>
                <c:pt idx="20">
                  <c:v>1186.08</c:v>
                </c:pt>
                <c:pt idx="21">
                  <c:v>1205.05</c:v>
                </c:pt>
                <c:pt idx="22">
                  <c:v>1237.5999999999999</c:v>
                </c:pt>
                <c:pt idx="23">
                  <c:v>1229.3699999999999</c:v>
                </c:pt>
                <c:pt idx="24">
                  <c:v>1238.1799999999998</c:v>
                </c:pt>
                <c:pt idx="25">
                  <c:v>1242.99</c:v>
                </c:pt>
                <c:pt idx="26">
                  <c:v>1237.56</c:v>
                </c:pt>
                <c:pt idx="27">
                  <c:v>1255.05</c:v>
                </c:pt>
                <c:pt idx="28">
                  <c:v>1301.04</c:v>
                </c:pt>
                <c:pt idx="29">
                  <c:v>1337.28</c:v>
                </c:pt>
                <c:pt idx="30">
                  <c:v>1317.98</c:v>
                </c:pt>
                <c:pt idx="31">
                  <c:v>1348.6699999999998</c:v>
                </c:pt>
                <c:pt idx="32">
                  <c:v>1399.08</c:v>
                </c:pt>
                <c:pt idx="33">
                  <c:v>1388.76</c:v>
                </c:pt>
                <c:pt idx="34">
                  <c:v>1320.83</c:v>
                </c:pt>
                <c:pt idx="35">
                  <c:v>1336.55</c:v>
                </c:pt>
                <c:pt idx="36">
                  <c:v>1345.42</c:v>
                </c:pt>
                <c:pt idx="37">
                  <c:v>1349.06</c:v>
                </c:pt>
                <c:pt idx="38">
                  <c:v>1336.92</c:v>
                </c:pt>
                <c:pt idx="39">
                  <c:v>1261.93</c:v>
                </c:pt>
                <c:pt idx="40">
                  <c:v>1236.6399999999999</c:v>
                </c:pt>
                <c:pt idx="41">
                  <c:v>1232.77</c:v>
                </c:pt>
                <c:pt idx="42">
                  <c:v>1275.3699999999999</c:v>
                </c:pt>
                <c:pt idx="43">
                  <c:v>1240.48</c:v>
                </c:pt>
                <c:pt idx="44">
                  <c:v>1255.6199999999999</c:v>
                </c:pt>
                <c:pt idx="45">
                  <c:v>1253.6799999999998</c:v>
                </c:pt>
                <c:pt idx="46">
                  <c:v>1288.32</c:v>
                </c:pt>
                <c:pt idx="47">
                  <c:v>1272.05</c:v>
                </c:pt>
                <c:pt idx="48">
                  <c:v>1262.8</c:v>
                </c:pt>
                <c:pt idx="49">
                  <c:v>1280.74</c:v>
                </c:pt>
                <c:pt idx="50">
                  <c:v>1289.71</c:v>
                </c:pt>
                <c:pt idx="51">
                  <c:v>1291.82</c:v>
                </c:pt>
                <c:pt idx="52">
                  <c:v>1291.8899999999999</c:v>
                </c:pt>
                <c:pt idx="53">
                  <c:v>1273.06</c:v>
                </c:pt>
                <c:pt idx="54">
                  <c:v>1251.82</c:v>
                </c:pt>
                <c:pt idx="55">
                  <c:v>1295.98</c:v>
                </c:pt>
                <c:pt idx="56">
                  <c:v>1299.1899999999998</c:v>
                </c:pt>
                <c:pt idx="57">
                  <c:v>1316.93</c:v>
                </c:pt>
                <c:pt idx="58">
                  <c:v>1308.3599999999999</c:v>
                </c:pt>
                <c:pt idx="59">
                  <c:v>1336.04</c:v>
                </c:pt>
                <c:pt idx="60">
                  <c:v>1344.79</c:v>
                </c:pt>
                <c:pt idx="61">
                  <c:v>1374.1399999999999</c:v>
                </c:pt>
                <c:pt idx="62">
                  <c:v>1408.73</c:v>
                </c:pt>
                <c:pt idx="63">
                  <c:v>1395.03</c:v>
                </c:pt>
                <c:pt idx="64">
                  <c:v>1419.4</c:v>
                </c:pt>
                <c:pt idx="65">
                  <c:v>1395.57</c:v>
                </c:pt>
                <c:pt idx="66">
                  <c:v>1413.24</c:v>
                </c:pt>
                <c:pt idx="67">
                  <c:v>1429.58</c:v>
                </c:pt>
                <c:pt idx="68">
                  <c:v>1441.52</c:v>
                </c:pt>
                <c:pt idx="69">
                  <c:v>1457.57</c:v>
                </c:pt>
                <c:pt idx="70">
                  <c:v>1449.1899999999998</c:v>
                </c:pt>
                <c:pt idx="71">
                  <c:v>1458.53</c:v>
                </c:pt>
                <c:pt idx="72">
                  <c:v>1470.72</c:v>
                </c:pt>
                <c:pt idx="73">
                  <c:v>1454.6399999999999</c:v>
                </c:pt>
                <c:pt idx="74">
                  <c:v>1500.6499999999999</c:v>
                </c:pt>
                <c:pt idx="75">
                  <c:v>1451.06</c:v>
                </c:pt>
                <c:pt idx="76">
                  <c:v>1486.85</c:v>
                </c:pt>
                <c:pt idx="77">
                  <c:v>1538.41</c:v>
                </c:pt>
                <c:pt idx="78">
                  <c:v>1531.1</c:v>
                </c:pt>
                <c:pt idx="79">
                  <c:v>1560.74</c:v>
                </c:pt>
                <c:pt idx="80">
                  <c:v>1562.02</c:v>
                </c:pt>
                <c:pt idx="81">
                  <c:v>1585.04</c:v>
                </c:pt>
                <c:pt idx="82">
                  <c:v>1543.75</c:v>
                </c:pt>
                <c:pt idx="83">
                  <c:v>1534.51</c:v>
                </c:pt>
                <c:pt idx="84">
                  <c:v>1483.62</c:v>
                </c:pt>
                <c:pt idx="85">
                  <c:v>1398.2</c:v>
                </c:pt>
                <c:pt idx="86">
                  <c:v>1403.95</c:v>
                </c:pt>
                <c:pt idx="87">
                  <c:v>1343.86</c:v>
                </c:pt>
                <c:pt idx="88">
                  <c:v>1308.48</c:v>
                </c:pt>
                <c:pt idx="89">
                  <c:v>1265.8699999999999</c:v>
                </c:pt>
                <c:pt idx="90">
                  <c:v>1143.76</c:v>
                </c:pt>
                <c:pt idx="91">
                  <c:v>1265.8899999999999</c:v>
                </c:pt>
                <c:pt idx="92">
                  <c:v>1216.22</c:v>
                </c:pt>
                <c:pt idx="93">
                  <c:v>1274.3699999999999</c:v>
                </c:pt>
                <c:pt idx="94">
                  <c:v>1341.99</c:v>
                </c:pt>
                <c:pt idx="95">
                  <c:v>1313.85</c:v>
                </c:pt>
                <c:pt idx="96">
                  <c:v>1303.53</c:v>
                </c:pt>
                <c:pt idx="97">
                  <c:v>1281.5</c:v>
                </c:pt>
                <c:pt idx="98">
                  <c:v>1298.8399999999999</c:v>
                </c:pt>
                <c:pt idx="99">
                  <c:v>1363.49</c:v>
                </c:pt>
                <c:pt idx="100">
                  <c:v>1364.33</c:v>
                </c:pt>
                <c:pt idx="101">
                  <c:v>1277.48</c:v>
                </c:pt>
                <c:pt idx="102">
                  <c:v>1270.94</c:v>
                </c:pt>
                <c:pt idx="103">
                  <c:v>1173.1099999999999</c:v>
                </c:pt>
                <c:pt idx="104">
                  <c:v>1191.6599999999999</c:v>
                </c:pt>
                <c:pt idx="105">
                  <c:v>1082.25</c:v>
                </c:pt>
                <c:pt idx="106">
                  <c:v>1149.3399999999999</c:v>
                </c:pt>
                <c:pt idx="107">
                  <c:v>1203.25</c:v>
                </c:pt>
                <c:pt idx="108">
                  <c:v>1180.55</c:v>
                </c:pt>
                <c:pt idx="109">
                  <c:v>1199.45</c:v>
                </c:pt>
                <c:pt idx="110">
                  <c:v>1235.1899999999998</c:v>
                </c:pt>
                <c:pt idx="111">
                  <c:v>1227.95</c:v>
                </c:pt>
                <c:pt idx="112">
                  <c:v>1193.02</c:v>
                </c:pt>
                <c:pt idx="113">
                  <c:v>1198.03</c:v>
                </c:pt>
                <c:pt idx="114">
                  <c:v>1202.8899999999999</c:v>
                </c:pt>
                <c:pt idx="115">
                  <c:v>1247.75</c:v>
                </c:pt>
                <c:pt idx="116">
                  <c:v>1270.2</c:v>
                </c:pt>
                <c:pt idx="117">
                  <c:v>1292.2</c:v>
                </c:pt>
                <c:pt idx="118">
                  <c:v>1331.3899999999999</c:v>
                </c:pt>
                <c:pt idx="119">
                  <c:v>1354.34</c:v>
                </c:pt>
                <c:pt idx="120">
                  <c:v>1374.21</c:v>
                </c:pt>
                <c:pt idx="121">
                  <c:v>1312.79</c:v>
                </c:pt>
                <c:pt idx="122">
                  <c:v>1367.2</c:v>
                </c:pt>
                <c:pt idx="123">
                  <c:v>1367.3799999999999</c:v>
                </c:pt>
                <c:pt idx="124">
                  <c:v>1384.49</c:v>
                </c:pt>
                <c:pt idx="125">
                  <c:v>1368.6299999999999</c:v>
                </c:pt>
                <c:pt idx="126">
                  <c:v>1376.3</c:v>
                </c:pt>
                <c:pt idx="127">
                  <c:v>1307.77</c:v>
                </c:pt>
                <c:pt idx="128">
                  <c:v>1313.09</c:v>
                </c:pt>
                <c:pt idx="129">
                  <c:v>1277.1899999999998</c:v>
                </c:pt>
                <c:pt idx="130">
                  <c:v>1296.3699999999999</c:v>
                </c:pt>
                <c:pt idx="131">
                  <c:v>1332.11</c:v>
                </c:pt>
                <c:pt idx="132">
                  <c:v>1328.61</c:v>
                </c:pt>
                <c:pt idx="133">
                  <c:v>1315.41</c:v>
                </c:pt>
                <c:pt idx="134">
                  <c:v>1337.7</c:v>
                </c:pt>
                <c:pt idx="135">
                  <c:v>1332.35</c:v>
                </c:pt>
                <c:pt idx="136">
                  <c:v>1344.43</c:v>
                </c:pt>
                <c:pt idx="137">
                  <c:v>1392.59</c:v>
                </c:pt>
                <c:pt idx="138">
                  <c:v>1388.31</c:v>
                </c:pt>
                <c:pt idx="139">
                  <c:v>1380.24</c:v>
                </c:pt>
                <c:pt idx="140">
                  <c:v>1369.87</c:v>
                </c:pt>
                <c:pt idx="141">
                  <c:v>1399.27</c:v>
                </c:pt>
                <c:pt idx="142">
                  <c:v>1408.2</c:v>
                </c:pt>
                <c:pt idx="143">
                  <c:v>1449.73</c:v>
                </c:pt>
                <c:pt idx="144">
                  <c:v>1441.58</c:v>
                </c:pt>
                <c:pt idx="145">
                  <c:v>1434.71</c:v>
                </c:pt>
                <c:pt idx="146">
                  <c:v>1462.6799999999998</c:v>
                </c:pt>
                <c:pt idx="147">
                  <c:v>1454.27</c:v>
                </c:pt>
                <c:pt idx="148">
                  <c:v>1479.96</c:v>
                </c:pt>
                <c:pt idx="149">
                  <c:v>1474.99</c:v>
                </c:pt>
                <c:pt idx="150">
                  <c:v>1476.3</c:v>
                </c:pt>
                <c:pt idx="151">
                  <c:v>1487.3</c:v>
                </c:pt>
                <c:pt idx="152">
                  <c:v>1466.95</c:v>
                </c:pt>
                <c:pt idx="153">
                  <c:v>1404.73</c:v>
                </c:pt>
                <c:pt idx="154">
                  <c:v>1430.93</c:v>
                </c:pt>
                <c:pt idx="155">
                  <c:v>1456.93</c:v>
                </c:pt>
                <c:pt idx="156">
                  <c:v>1456.6399999999999</c:v>
                </c:pt>
                <c:pt idx="157">
                  <c:v>1440.09</c:v>
                </c:pt>
                <c:pt idx="158">
                  <c:v>1456.73</c:v>
                </c:pt>
                <c:pt idx="159">
                  <c:v>1450.58</c:v>
                </c:pt>
                <c:pt idx="160">
                  <c:v>1450.5</c:v>
                </c:pt>
                <c:pt idx="161">
                  <c:v>1459.1599999999999</c:v>
                </c:pt>
                <c:pt idx="162">
                  <c:v>1448.72</c:v>
                </c:pt>
                <c:pt idx="163">
                  <c:v>1434.01</c:v>
                </c:pt>
                <c:pt idx="164">
                  <c:v>1451.3</c:v>
                </c:pt>
                <c:pt idx="165">
                  <c:v>1481.21</c:v>
                </c:pt>
                <c:pt idx="166">
                  <c:v>1446.37</c:v>
                </c:pt>
                <c:pt idx="167">
                  <c:v>1402.36</c:v>
                </c:pt>
                <c:pt idx="168">
                  <c:v>1405.87</c:v>
                </c:pt>
                <c:pt idx="169">
                  <c:v>1349.28</c:v>
                </c:pt>
                <c:pt idx="170">
                  <c:v>1371.58</c:v>
                </c:pt>
                <c:pt idx="171">
                  <c:v>1384.1599999999999</c:v>
                </c:pt>
                <c:pt idx="172">
                  <c:v>1381.32</c:v>
                </c:pt>
                <c:pt idx="173">
                  <c:v>1369.59</c:v>
                </c:pt>
                <c:pt idx="174">
                  <c:v>1384.47</c:v>
                </c:pt>
                <c:pt idx="175">
                  <c:v>1396.07</c:v>
                </c:pt>
                <c:pt idx="176">
                  <c:v>1369.4</c:v>
                </c:pt>
                <c:pt idx="177">
                  <c:v>1347.78</c:v>
                </c:pt>
                <c:pt idx="178">
                  <c:v>1300.21</c:v>
                </c:pt>
                <c:pt idx="179">
                  <c:v>1255.48</c:v>
                </c:pt>
                <c:pt idx="180">
                  <c:v>1305.77</c:v>
                </c:pt>
                <c:pt idx="181">
                  <c:v>1333.55</c:v>
                </c:pt>
                <c:pt idx="182">
                  <c:v>1368.09</c:v>
                </c:pt>
                <c:pt idx="183">
                  <c:v>1367.24</c:v>
                </c:pt>
                <c:pt idx="184">
                  <c:v>1369.3899999999999</c:v>
                </c:pt>
                <c:pt idx="185">
                  <c:v>1334.56</c:v>
                </c:pt>
                <c:pt idx="186">
                  <c:v>1338.27</c:v>
                </c:pt>
                <c:pt idx="187">
                  <c:v>1385.1299999999999</c:v>
                </c:pt>
                <c:pt idx="188">
                  <c:v>1374.71</c:v>
                </c:pt>
                <c:pt idx="189">
                  <c:v>1412.24</c:v>
                </c:pt>
                <c:pt idx="190">
                  <c:v>1409.31</c:v>
                </c:pt>
                <c:pt idx="191">
                  <c:v>1417.9</c:v>
                </c:pt>
                <c:pt idx="192">
                  <c:v>1412.7</c:v>
                </c:pt>
                <c:pt idx="193">
                  <c:v>1439.57</c:v>
                </c:pt>
                <c:pt idx="194">
                  <c:v>1438.1299999999999</c:v>
                </c:pt>
                <c:pt idx="195">
                  <c:v>1424.1</c:v>
                </c:pt>
                <c:pt idx="196">
                  <c:v>1448.47</c:v>
                </c:pt>
                <c:pt idx="197">
                  <c:v>1455.07</c:v>
                </c:pt>
                <c:pt idx="198">
                  <c:v>1442.83</c:v>
                </c:pt>
                <c:pt idx="199">
                  <c:v>1439.74</c:v>
                </c:pt>
                <c:pt idx="200">
                  <c:v>1429.47</c:v>
                </c:pt>
                <c:pt idx="201">
                  <c:v>1449.1</c:v>
                </c:pt>
                <c:pt idx="202">
                  <c:v>1443.08</c:v>
                </c:pt>
                <c:pt idx="203">
                  <c:v>1434.97</c:v>
                </c:pt>
                <c:pt idx="204">
                  <c:v>1403.6499999999999</c:v>
                </c:pt>
                <c:pt idx="205">
                  <c:v>1426.86</c:v>
                </c:pt>
                <c:pt idx="206">
                  <c:v>1456</c:v>
                </c:pt>
                <c:pt idx="207">
                  <c:v>1435.21</c:v>
                </c:pt>
                <c:pt idx="208">
                  <c:v>1452.72</c:v>
                </c:pt>
                <c:pt idx="209">
                  <c:v>1480.8799999999999</c:v>
                </c:pt>
                <c:pt idx="210">
                  <c:v>1477.37</c:v>
                </c:pt>
                <c:pt idx="211">
                  <c:v>1502.86</c:v>
                </c:pt>
                <c:pt idx="212">
                  <c:v>1503.55</c:v>
                </c:pt>
                <c:pt idx="213">
                  <c:v>1500.3</c:v>
                </c:pt>
                <c:pt idx="214">
                  <c:v>1498.73</c:v>
                </c:pt>
                <c:pt idx="215">
                  <c:v>1504.61</c:v>
                </c:pt>
                <c:pt idx="216">
                  <c:v>1519.01</c:v>
                </c:pt>
                <c:pt idx="217">
                  <c:v>1500.11</c:v>
                </c:pt>
                <c:pt idx="218">
                  <c:v>1490.58</c:v>
                </c:pt>
                <c:pt idx="219">
                  <c:v>1509.87</c:v>
                </c:pt>
                <c:pt idx="220">
                  <c:v>1502.53</c:v>
                </c:pt>
                <c:pt idx="221">
                  <c:v>1516.6699999999998</c:v>
                </c:pt>
                <c:pt idx="222">
                  <c:v>1518.06</c:v>
                </c:pt>
                <c:pt idx="223">
                  <c:v>1518.79</c:v>
                </c:pt>
                <c:pt idx="224">
                  <c:v>1521.11</c:v>
                </c:pt>
                <c:pt idx="225">
                  <c:v>1546.95</c:v>
                </c:pt>
                <c:pt idx="226">
                  <c:v>1550.58</c:v>
                </c:pt>
                <c:pt idx="227">
                  <c:v>1550.04</c:v>
                </c:pt>
                <c:pt idx="228">
                  <c:v>1564.1399999999999</c:v>
                </c:pt>
                <c:pt idx="229">
                  <c:v>1580.94</c:v>
                </c:pt>
                <c:pt idx="230">
                  <c:v>1602.42</c:v>
                </c:pt>
                <c:pt idx="231">
                  <c:v>1607.1</c:v>
                </c:pt>
                <c:pt idx="232">
                  <c:v>1613.27</c:v>
                </c:pt>
                <c:pt idx="233">
                  <c:v>1611.6699999999998</c:v>
                </c:pt>
                <c:pt idx="234">
                  <c:v>1608.44</c:v>
                </c:pt>
                <c:pt idx="235">
                  <c:v>1599.74</c:v>
                </c:pt>
                <c:pt idx="236">
                  <c:v>1614.09</c:v>
                </c:pt>
                <c:pt idx="237">
                  <c:v>1627.6899999999998</c:v>
                </c:pt>
                <c:pt idx="238">
                  <c:v>1631.5</c:v>
                </c:pt>
                <c:pt idx="239">
                  <c:v>1604.1899999999998</c:v>
                </c:pt>
                <c:pt idx="240">
                  <c:v>1625.1599999999999</c:v>
                </c:pt>
                <c:pt idx="241">
                  <c:v>1629.82</c:v>
                </c:pt>
                <c:pt idx="242">
                  <c:v>1619.47</c:v>
                </c:pt>
                <c:pt idx="243">
                  <c:v>1614.41</c:v>
                </c:pt>
                <c:pt idx="244">
                  <c:v>1615.21</c:v>
                </c:pt>
                <c:pt idx="245">
                  <c:v>1642.91</c:v>
                </c:pt>
                <c:pt idx="246">
                  <c:v>1677.1599999999999</c:v>
                </c:pt>
                <c:pt idx="247">
                  <c:v>1693.47</c:v>
                </c:pt>
                <c:pt idx="248">
                  <c:v>1571.93</c:v>
                </c:pt>
                <c:pt idx="249">
                  <c:v>1569.83</c:v>
                </c:pt>
                <c:pt idx="250">
                  <c:v>1599.6699999999998</c:v>
                </c:pt>
                <c:pt idx="251">
                  <c:v>1591.47</c:v>
                </c:pt>
                <c:pt idx="252">
                  <c:v>1650.83</c:v>
                </c:pt>
                <c:pt idx="253">
                  <c:v>1641.31</c:v>
                </c:pt>
                <c:pt idx="254">
                  <c:v>1610.76</c:v>
                </c:pt>
                <c:pt idx="255">
                  <c:v>1607.54</c:v>
                </c:pt>
                <c:pt idx="256">
                  <c:v>1617.09</c:v>
                </c:pt>
                <c:pt idx="257">
                  <c:v>1654.6499999999999</c:v>
                </c:pt>
                <c:pt idx="258">
                  <c:v>1664.1799999999998</c:v>
                </c:pt>
                <c:pt idx="259">
                  <c:v>1662.28</c:v>
                </c:pt>
                <c:pt idx="260">
                  <c:v>1681.46</c:v>
                </c:pt>
                <c:pt idx="261">
                  <c:v>1669.82</c:v>
                </c:pt>
                <c:pt idx="262">
                  <c:v>1641.98</c:v>
                </c:pt>
                <c:pt idx="263">
                  <c:v>1645.02</c:v>
                </c:pt>
                <c:pt idx="264">
                  <c:v>1656.94</c:v>
                </c:pt>
                <c:pt idx="265">
                  <c:v>1702.85</c:v>
                </c:pt>
                <c:pt idx="266">
                  <c:v>1701.26</c:v>
                </c:pt>
                <c:pt idx="267">
                  <c:v>1713.6299999999999</c:v>
                </c:pt>
                <c:pt idx="268">
                  <c:v>1730.73</c:v>
                </c:pt>
                <c:pt idx="269">
                  <c:v>1724.34</c:v>
                </c:pt>
                <c:pt idx="270">
                  <c:v>1679.79</c:v>
                </c:pt>
                <c:pt idx="271">
                  <c:v>1695.24</c:v>
                </c:pt>
                <c:pt idx="272">
                  <c:v>1639.61</c:v>
                </c:pt>
                <c:pt idx="273">
                  <c:v>1678.8799999999999</c:v>
                </c:pt>
                <c:pt idx="274">
                  <c:v>1690.97</c:v>
                </c:pt>
                <c:pt idx="275">
                  <c:v>1690.84</c:v>
                </c:pt>
                <c:pt idx="276">
                  <c:v>1694.26</c:v>
                </c:pt>
                <c:pt idx="277">
                  <c:v>1696.59</c:v>
                </c:pt>
                <c:pt idx="278">
                  <c:v>1682.48</c:v>
                </c:pt>
                <c:pt idx="279">
                  <c:v>1697.21</c:v>
                </c:pt>
                <c:pt idx="280">
                  <c:v>1728.44</c:v>
                </c:pt>
                <c:pt idx="281">
                  <c:v>1754.75</c:v>
                </c:pt>
                <c:pt idx="282">
                  <c:v>1682.12</c:v>
                </c:pt>
                <c:pt idx="283">
                  <c:v>1655.25</c:v>
                </c:pt>
                <c:pt idx="284">
                  <c:v>1583.28</c:v>
                </c:pt>
                <c:pt idx="285">
                  <c:v>1591.32</c:v>
                </c:pt>
                <c:pt idx="286">
                  <c:v>1538.98</c:v>
                </c:pt>
                <c:pt idx="287">
                  <c:v>1561.93</c:v>
                </c:pt>
                <c:pt idx="288">
                  <c:v>1565.3899999999999</c:v>
                </c:pt>
                <c:pt idx="289">
                  <c:v>1609.71</c:v>
                </c:pt>
                <c:pt idx="290">
                  <c:v>1608.94</c:v>
                </c:pt>
                <c:pt idx="291">
                  <c:v>1614.61</c:v>
                </c:pt>
                <c:pt idx="292">
                  <c:v>1569.87</c:v>
                </c:pt>
                <c:pt idx="293">
                  <c:v>1603.1499999999999</c:v>
                </c:pt>
                <c:pt idx="294">
                  <c:v>1609.8</c:v>
                </c:pt>
                <c:pt idx="295">
                  <c:v>1647.6399999999999</c:v>
                </c:pt>
                <c:pt idx="296">
                  <c:v>1629.52</c:v>
                </c:pt>
                <c:pt idx="297">
                  <c:v>1646.07</c:v>
                </c:pt>
                <c:pt idx="298">
                  <c:v>1680.09</c:v>
                </c:pt>
                <c:pt idx="299">
                  <c:v>1701.93</c:v>
                </c:pt>
                <c:pt idx="300">
                  <c:v>1701.02</c:v>
                </c:pt>
                <c:pt idx="301">
                  <c:v>1681.06</c:v>
                </c:pt>
                <c:pt idx="302">
                  <c:v>1696.58</c:v>
                </c:pt>
                <c:pt idx="303">
                  <c:v>1717.81</c:v>
                </c:pt>
                <c:pt idx="304">
                  <c:v>1698.08</c:v>
                </c:pt>
                <c:pt idx="305">
                  <c:v>1695.52</c:v>
                </c:pt>
                <c:pt idx="306">
                  <c:v>1700.1599999999999</c:v>
                </c:pt>
                <c:pt idx="307">
                  <c:v>1702.1699999999998</c:v>
                </c:pt>
                <c:pt idx="308">
                  <c:v>1718.48</c:v>
                </c:pt>
                <c:pt idx="309">
                  <c:v>1727.37</c:v>
                </c:pt>
                <c:pt idx="310">
                  <c:v>1752.6499999999999</c:v>
                </c:pt>
                <c:pt idx="311">
                  <c:v>1757.97</c:v>
                </c:pt>
                <c:pt idx="312">
                  <c:v>1754.91</c:v>
                </c:pt>
                <c:pt idx="313">
                  <c:v>1734.1699999999998</c:v>
                </c:pt>
                <c:pt idx="314">
                  <c:v>1770.23</c:v>
                </c:pt>
                <c:pt idx="315">
                  <c:v>1777.84</c:v>
                </c:pt>
                <c:pt idx="316">
                  <c:v>1754.6399999999999</c:v>
                </c:pt>
                <c:pt idx="317">
                  <c:v>1726.26</c:v>
                </c:pt>
                <c:pt idx="318">
                  <c:v>1692.05</c:v>
                </c:pt>
                <c:pt idx="319">
                  <c:v>1743.34</c:v>
                </c:pt>
                <c:pt idx="320">
                  <c:v>1741.22</c:v>
                </c:pt>
                <c:pt idx="321">
                  <c:v>1732.83</c:v>
                </c:pt>
                <c:pt idx="322">
                  <c:v>1741.45</c:v>
                </c:pt>
                <c:pt idx="323">
                  <c:v>1726.12</c:v>
                </c:pt>
                <c:pt idx="324">
                  <c:v>1678.27</c:v>
                </c:pt>
                <c:pt idx="325">
                  <c:v>1697.28</c:v>
                </c:pt>
                <c:pt idx="326">
                  <c:v>1679.1799999999998</c:v>
                </c:pt>
                <c:pt idx="327">
                  <c:v>1693.73</c:v>
                </c:pt>
                <c:pt idx="328">
                  <c:v>1698.33</c:v>
                </c:pt>
                <c:pt idx="329">
                  <c:v>1697.6699999999998</c:v>
                </c:pt>
                <c:pt idx="330">
                  <c:v>1684.11</c:v>
                </c:pt>
                <c:pt idx="331">
                  <c:v>1664.8899999999999</c:v>
                </c:pt>
                <c:pt idx="332">
                  <c:v>1625.6899999999998</c:v>
                </c:pt>
                <c:pt idx="333">
                  <c:v>1632.46</c:v>
                </c:pt>
                <c:pt idx="334">
                  <c:v>1605.46</c:v>
                </c:pt>
                <c:pt idx="335">
                  <c:v>1635.36</c:v>
                </c:pt>
                <c:pt idx="336">
                  <c:v>1618.91</c:v>
                </c:pt>
                <c:pt idx="337">
                  <c:v>1645.72</c:v>
                </c:pt>
                <c:pt idx="338">
                  <c:v>1651.34</c:v>
                </c:pt>
                <c:pt idx="339">
                  <c:v>1645.86</c:v>
                </c:pt>
                <c:pt idx="340">
                  <c:v>1597.42</c:v>
                </c:pt>
                <c:pt idx="341">
                  <c:v>1578.57</c:v>
                </c:pt>
                <c:pt idx="342">
                  <c:v>1581.51</c:v>
                </c:pt>
                <c:pt idx="343">
                  <c:v>1560.83</c:v>
                </c:pt>
                <c:pt idx="344">
                  <c:v>1524.79</c:v>
                </c:pt>
                <c:pt idx="345">
                  <c:v>1516.09</c:v>
                </c:pt>
                <c:pt idx="346">
                  <c:v>1570.34</c:v>
                </c:pt>
                <c:pt idx="347">
                  <c:v>1619.8899999999999</c:v>
                </c:pt>
                <c:pt idx="348">
                  <c:v>1611.81</c:v>
                </c:pt>
                <c:pt idx="349">
                  <c:v>1615.31</c:v>
                </c:pt>
                <c:pt idx="350">
                  <c:v>1607.94</c:v>
                </c:pt>
                <c:pt idx="351">
                  <c:v>1587.93</c:v>
                </c:pt>
                <c:pt idx="352">
                  <c:v>1587.6599999999999</c:v>
                </c:pt>
                <c:pt idx="353">
                  <c:v>1594.1</c:v>
                </c:pt>
                <c:pt idx="354">
                  <c:v>1610.83</c:v>
                </c:pt>
                <c:pt idx="355">
                  <c:v>1662.71</c:v>
                </c:pt>
                <c:pt idx="356">
                  <c:v>1672.29</c:v>
                </c:pt>
                <c:pt idx="357">
                  <c:v>1682.22</c:v>
                </c:pt>
                <c:pt idx="358">
                  <c:v>1670.36</c:v>
                </c:pt>
                <c:pt idx="359">
                  <c:v>1701.09</c:v>
                </c:pt>
                <c:pt idx="360">
                  <c:v>1673.59</c:v>
                </c:pt>
                <c:pt idx="361">
                  <c:v>1675.6499999999999</c:v>
                </c:pt>
                <c:pt idx="362">
                  <c:v>1654.93</c:v>
                </c:pt>
                <c:pt idx="363">
                  <c:v>1672.6799999999998</c:v>
                </c:pt>
                <c:pt idx="364">
                  <c:v>1654.8899999999999</c:v>
                </c:pt>
                <c:pt idx="365">
                  <c:v>1669.28</c:v>
                </c:pt>
                <c:pt idx="366">
                  <c:v>1665.96</c:v>
                </c:pt>
                <c:pt idx="367">
                  <c:v>1682.6899999999998</c:v>
                </c:pt>
                <c:pt idx="368">
                  <c:v>1705.49</c:v>
                </c:pt>
                <c:pt idx="369">
                  <c:v>1702.04</c:v>
                </c:pt>
                <c:pt idx="370">
                  <c:v>1729.26</c:v>
                </c:pt>
                <c:pt idx="371">
                  <c:v>1734.6299999999999</c:v>
                </c:pt>
                <c:pt idx="372">
                  <c:v>1753.75</c:v>
                </c:pt>
                <c:pt idx="373">
                  <c:v>1723.3</c:v>
                </c:pt>
                <c:pt idx="374">
                  <c:v>1737.6299999999999</c:v>
                </c:pt>
                <c:pt idx="375">
                  <c:v>1787.79</c:v>
                </c:pt>
                <c:pt idx="376">
                  <c:v>1791.55</c:v>
                </c:pt>
                <c:pt idx="377">
                  <c:v>1792.99</c:v>
                </c:pt>
                <c:pt idx="378">
                  <c:v>1789.8799999999999</c:v>
                </c:pt>
                <c:pt idx="379">
                  <c:v>1767.6399999999999</c:v>
                </c:pt>
                <c:pt idx="380">
                  <c:v>1799.74</c:v>
                </c:pt>
                <c:pt idx="381">
                  <c:v>1791.6</c:v>
                </c:pt>
                <c:pt idx="382">
                  <c:v>1807.28</c:v>
                </c:pt>
                <c:pt idx="383">
                  <c:v>1766.92</c:v>
                </c:pt>
                <c:pt idx="384">
                  <c:v>1780.62</c:v>
                </c:pt>
                <c:pt idx="385">
                  <c:v>1724.28</c:v>
                </c:pt>
                <c:pt idx="386">
                  <c:v>1703.01</c:v>
                </c:pt>
                <c:pt idx="387">
                  <c:v>1702.6299999999999</c:v>
                </c:pt>
                <c:pt idx="388">
                  <c:v>1734.42</c:v>
                </c:pt>
                <c:pt idx="389">
                  <c:v>1693.1399999999999</c:v>
                </c:pt>
                <c:pt idx="390">
                  <c:v>1712.2</c:v>
                </c:pt>
                <c:pt idx="391">
                  <c:v>1715.47</c:v>
                </c:pt>
                <c:pt idx="392">
                  <c:v>1689.42</c:v>
                </c:pt>
                <c:pt idx="393">
                  <c:v>1692.1</c:v>
                </c:pt>
                <c:pt idx="394">
                  <c:v>1725.32</c:v>
                </c:pt>
                <c:pt idx="395">
                  <c:v>1676.36</c:v>
                </c:pt>
                <c:pt idx="396">
                  <c:v>1644.1299999999999</c:v>
                </c:pt>
                <c:pt idx="397">
                  <c:v>1680.03</c:v>
                </c:pt>
                <c:pt idx="398">
                  <c:v>1676.85</c:v>
                </c:pt>
                <c:pt idx="399">
                  <c:v>1639.6799999999998</c:v>
                </c:pt>
                <c:pt idx="400">
                  <c:v>1599.3899999999999</c:v>
                </c:pt>
                <c:pt idx="401">
                  <c:v>1637.81</c:v>
                </c:pt>
                <c:pt idx="402">
                  <c:v>1621.98</c:v>
                </c:pt>
                <c:pt idx="403">
                  <c:v>1606.62</c:v>
                </c:pt>
                <c:pt idx="404">
                  <c:v>1632.99</c:v>
                </c:pt>
                <c:pt idx="405">
                  <c:v>1634.06</c:v>
                </c:pt>
                <c:pt idx="406">
                  <c:v>1634.01</c:v>
                </c:pt>
                <c:pt idx="407">
                  <c:v>1656.32</c:v>
                </c:pt>
                <c:pt idx="408">
                  <c:v>1642.29</c:v>
                </c:pt>
                <c:pt idx="409">
                  <c:v>1640.78</c:v>
                </c:pt>
                <c:pt idx="410">
                  <c:v>1641.06</c:v>
                </c:pt>
                <c:pt idx="411">
                  <c:v>1677.02</c:v>
                </c:pt>
                <c:pt idx="412">
                  <c:v>1678.74</c:v>
                </c:pt>
                <c:pt idx="413">
                  <c:v>1663.23</c:v>
                </c:pt>
                <c:pt idx="414">
                  <c:v>1654</c:v>
                </c:pt>
                <c:pt idx="415">
                  <c:v>1673.1399999999999</c:v>
                </c:pt>
                <c:pt idx="416">
                  <c:v>1638.11</c:v>
                </c:pt>
                <c:pt idx="417">
                  <c:v>1641.04</c:v>
                </c:pt>
                <c:pt idx="418">
                  <c:v>1648.6499999999999</c:v>
                </c:pt>
                <c:pt idx="419">
                  <c:v>1635.6899999999998</c:v>
                </c:pt>
                <c:pt idx="420">
                  <c:v>1666.49</c:v>
                </c:pt>
                <c:pt idx="421">
                  <c:v>1660.08</c:v>
                </c:pt>
                <c:pt idx="422">
                  <c:v>1648.23</c:v>
                </c:pt>
                <c:pt idx="423">
                  <c:v>1669.06</c:v>
                </c:pt>
                <c:pt idx="424">
                  <c:v>1730.74</c:v>
                </c:pt>
                <c:pt idx="425">
                  <c:v>1716.6</c:v>
                </c:pt>
                <c:pt idx="426">
                  <c:v>1725.11</c:v>
                </c:pt>
                <c:pt idx="427">
                  <c:v>1736.37</c:v>
                </c:pt>
                <c:pt idx="428">
                  <c:v>1703.72</c:v>
                </c:pt>
                <c:pt idx="429">
                  <c:v>1744.91</c:v>
                </c:pt>
                <c:pt idx="430">
                  <c:v>1755.48</c:v>
                </c:pt>
                <c:pt idx="431">
                  <c:v>1759.44</c:v>
                </c:pt>
                <c:pt idx="432">
                  <c:v>1733.3899999999999</c:v>
                </c:pt>
                <c:pt idx="433">
                  <c:v>1795.06</c:v>
                </c:pt>
                <c:pt idx="434">
                  <c:v>1778.6599999999999</c:v>
                </c:pt>
                <c:pt idx="435">
                  <c:v>1777.82</c:v>
                </c:pt>
                <c:pt idx="436">
                  <c:v>1802.45</c:v>
                </c:pt>
                <c:pt idx="437">
                  <c:v>1808.42</c:v>
                </c:pt>
                <c:pt idx="438">
                  <c:v>1827.99</c:v>
                </c:pt>
                <c:pt idx="439">
                  <c:v>1817.97</c:v>
                </c:pt>
                <c:pt idx="440">
                  <c:v>1848.82</c:v>
                </c:pt>
                <c:pt idx="441">
                  <c:v>1835.21</c:v>
                </c:pt>
                <c:pt idx="442">
                  <c:v>1839.3799999999999</c:v>
                </c:pt>
                <c:pt idx="443">
                  <c:v>1821.53</c:v>
                </c:pt>
                <c:pt idx="444">
                  <c:v>1827.74</c:v>
                </c:pt>
                <c:pt idx="445">
                  <c:v>1799.93</c:v>
                </c:pt>
                <c:pt idx="446">
                  <c:v>1801.42</c:v>
                </c:pt>
                <c:pt idx="447">
                  <c:v>1772.35</c:v>
                </c:pt>
                <c:pt idx="448">
                  <c:v>1799.36</c:v>
                </c:pt>
                <c:pt idx="449">
                  <c:v>1792.05</c:v>
                </c:pt>
                <c:pt idx="450">
                  <c:v>1816.9</c:v>
                </c:pt>
                <c:pt idx="451">
                  <c:v>1854.47</c:v>
                </c:pt>
                <c:pt idx="452">
                  <c:v>1872</c:v>
                </c:pt>
                <c:pt idx="453">
                  <c:v>1855.6299999999999</c:v>
                </c:pt>
                <c:pt idx="454">
                  <c:v>1874.73</c:v>
                </c:pt>
                <c:pt idx="455">
                  <c:v>1866.49</c:v>
                </c:pt>
                <c:pt idx="456">
                  <c:v>1879.41</c:v>
                </c:pt>
                <c:pt idx="457">
                  <c:v>1907.6299999999999</c:v>
                </c:pt>
                <c:pt idx="458">
                  <c:v>1903.55</c:v>
                </c:pt>
                <c:pt idx="459">
                  <c:v>1917.29</c:v>
                </c:pt>
                <c:pt idx="460">
                  <c:v>1891.27</c:v>
                </c:pt>
                <c:pt idx="461">
                  <c:v>1890.01</c:v>
                </c:pt>
                <c:pt idx="462">
                  <c:v>1868.62</c:v>
                </c:pt>
                <c:pt idx="463">
                  <c:v>1878</c:v>
                </c:pt>
                <c:pt idx="464">
                  <c:v>1855.98</c:v>
                </c:pt>
                <c:pt idx="465">
                  <c:v>1833.28</c:v>
                </c:pt>
                <c:pt idx="466">
                  <c:v>1805.84</c:v>
                </c:pt>
                <c:pt idx="467">
                  <c:v>1816</c:v>
                </c:pt>
                <c:pt idx="468">
                  <c:v>1785.3899999999999</c:v>
                </c:pt>
                <c:pt idx="469">
                  <c:v>1776.84</c:v>
                </c:pt>
                <c:pt idx="470">
                  <c:v>1793.03</c:v>
                </c:pt>
                <c:pt idx="471">
                  <c:v>1816.85</c:v>
                </c:pt>
                <c:pt idx="472">
                  <c:v>1791.8899999999999</c:v>
                </c:pt>
                <c:pt idx="473">
                  <c:v>1813.09</c:v>
                </c:pt>
                <c:pt idx="474">
                  <c:v>1822.59</c:v>
                </c:pt>
                <c:pt idx="475">
                  <c:v>1850.6399999999999</c:v>
                </c:pt>
                <c:pt idx="476">
                  <c:v>1838.78</c:v>
                </c:pt>
                <c:pt idx="477">
                  <c:v>1834.73</c:v>
                </c:pt>
                <c:pt idx="478">
                  <c:v>1895.3899999999999</c:v>
                </c:pt>
                <c:pt idx="479">
                  <c:v>1891.1599999999999</c:v>
                </c:pt>
                <c:pt idx="480">
                  <c:v>1913.3799999999999</c:v>
                </c:pt>
                <c:pt idx="481">
                  <c:v>1945.53</c:v>
                </c:pt>
                <c:pt idx="482">
                  <c:v>1951.3799999999999</c:v>
                </c:pt>
                <c:pt idx="483">
                  <c:v>1969.91</c:v>
                </c:pt>
                <c:pt idx="484">
                  <c:v>1928.99</c:v>
                </c:pt>
                <c:pt idx="485">
                  <c:v>1895.25</c:v>
                </c:pt>
                <c:pt idx="486">
                  <c:v>1887.61</c:v>
                </c:pt>
                <c:pt idx="487">
                  <c:v>1908.6299999999999</c:v>
                </c:pt>
                <c:pt idx="488">
                  <c:v>1899.42</c:v>
                </c:pt>
                <c:pt idx="489">
                  <c:v>1926.45</c:v>
                </c:pt>
                <c:pt idx="490">
                  <c:v>1931.2</c:v>
                </c:pt>
                <c:pt idx="491">
                  <c:v>1929.31</c:v>
                </c:pt>
                <c:pt idx="492">
                  <c:v>1918.75</c:v>
                </c:pt>
                <c:pt idx="493">
                  <c:v>1904.27</c:v>
                </c:pt>
                <c:pt idx="494">
                  <c:v>1907.3899999999999</c:v>
                </c:pt>
                <c:pt idx="495">
                  <c:v>1906.86</c:v>
                </c:pt>
                <c:pt idx="496">
                  <c:v>1912.29</c:v>
                </c:pt>
                <c:pt idx="497">
                  <c:v>1914.48</c:v>
                </c:pt>
                <c:pt idx="498">
                  <c:v>1931.1399999999999</c:v>
                </c:pt>
                <c:pt idx="499">
                  <c:v>1921.3799999999999</c:v>
                </c:pt>
                <c:pt idx="500">
                  <c:v>1839.04</c:v>
                </c:pt>
                <c:pt idx="501">
                  <c:v>1805.42</c:v>
                </c:pt>
                <c:pt idx="502">
                  <c:v>1788.34</c:v>
                </c:pt>
                <c:pt idx="503">
                  <c:v>1654.83</c:v>
                </c:pt>
                <c:pt idx="504">
                  <c:v>1636.79</c:v>
                </c:pt>
                <c:pt idx="505">
                  <c:v>1570.9</c:v>
                </c:pt>
                <c:pt idx="506">
                  <c:v>1661.99</c:v>
                </c:pt>
                <c:pt idx="507">
                  <c:v>1705.2</c:v>
                </c:pt>
                <c:pt idx="508">
                  <c:v>1635.33</c:v>
                </c:pt>
                <c:pt idx="509">
                  <c:v>1678.42</c:v>
                </c:pt>
                <c:pt idx="510">
                  <c:v>1642.6299999999999</c:v>
                </c:pt>
                <c:pt idx="511">
                  <c:v>1574.33</c:v>
                </c:pt>
                <c:pt idx="512">
                  <c:v>1640.49</c:v>
                </c:pt>
                <c:pt idx="513">
                  <c:v>1677.78</c:v>
                </c:pt>
                <c:pt idx="514">
                  <c:v>1632.37</c:v>
                </c:pt>
                <c:pt idx="515">
                  <c:v>1631.1</c:v>
                </c:pt>
                <c:pt idx="516">
                  <c:v>1581.96</c:v>
                </c:pt>
                <c:pt idx="517">
                  <c:v>1568.8799999999999</c:v>
                </c:pt>
                <c:pt idx="518">
                  <c:v>1605.1</c:v>
                </c:pt>
                <c:pt idx="519">
                  <c:v>1665.47</c:v>
                </c:pt>
                <c:pt idx="520">
                  <c:v>1688.3</c:v>
                </c:pt>
                <c:pt idx="521">
                  <c:v>1687.9</c:v>
                </c:pt>
                <c:pt idx="522">
                  <c:v>1655.31</c:v>
                </c:pt>
                <c:pt idx="523">
                  <c:v>1692.3799999999999</c:v>
                </c:pt>
                <c:pt idx="524">
                  <c:v>1706.47</c:v>
                </c:pt>
                <c:pt idx="525">
                  <c:v>1683.43</c:v>
                </c:pt>
                <c:pt idx="526">
                  <c:v>1723.02</c:v>
                </c:pt>
                <c:pt idx="527">
                  <c:v>1721.11</c:v>
                </c:pt>
                <c:pt idx="528">
                  <c:v>1726.03</c:v>
                </c:pt>
                <c:pt idx="529">
                  <c:v>1710.73</c:v>
                </c:pt>
                <c:pt idx="530">
                  <c:v>1689.5</c:v>
                </c:pt>
                <c:pt idx="531">
                  <c:v>1660.42</c:v>
                </c:pt>
                <c:pt idx="532">
                  <c:v>1643.31</c:v>
                </c:pt>
                <c:pt idx="533">
                  <c:v>1636.2</c:v>
                </c:pt>
                <c:pt idx="534">
                  <c:v>1655.6599999999999</c:v>
                </c:pt>
                <c:pt idx="535">
                  <c:v>1652.01</c:v>
                </c:pt>
                <c:pt idx="536">
                  <c:v>1619.3</c:v>
                </c:pt>
                <c:pt idx="537">
                  <c:v>1674.47</c:v>
                </c:pt>
                <c:pt idx="538">
                  <c:v>1677.41</c:v>
                </c:pt>
                <c:pt idx="539">
                  <c:v>1647.52</c:v>
                </c:pt>
                <c:pt idx="540">
                  <c:v>1651.91</c:v>
                </c:pt>
                <c:pt idx="541">
                  <c:v>1582.02</c:v>
                </c:pt>
                <c:pt idx="542">
                  <c:v>1607.84</c:v>
                </c:pt>
                <c:pt idx="543">
                  <c:v>1602.52</c:v>
                </c:pt>
                <c:pt idx="544">
                  <c:v>1569.1799999999998</c:v>
                </c:pt>
                <c:pt idx="545">
                  <c:v>1576.47</c:v>
                </c:pt>
                <c:pt idx="546">
                  <c:v>1623.35</c:v>
                </c:pt>
                <c:pt idx="547">
                  <c:v>1594.02</c:v>
                </c:pt>
                <c:pt idx="548">
                  <c:v>1593.73</c:v>
                </c:pt>
                <c:pt idx="549">
                  <c:v>1618.61</c:v>
                </c:pt>
                <c:pt idx="550">
                  <c:v>1627.87</c:v>
                </c:pt>
                <c:pt idx="551">
                  <c:v>1628.43</c:v>
                </c:pt>
                <c:pt idx="552">
                  <c:v>1640.75</c:v>
                </c:pt>
                <c:pt idx="553">
                  <c:v>1652.86</c:v>
                </c:pt>
                <c:pt idx="554">
                  <c:v>1631.2</c:v>
                </c:pt>
                <c:pt idx="555">
                  <c:v>1635.04</c:v>
                </c:pt>
                <c:pt idx="556">
                  <c:v>1673.78</c:v>
                </c:pt>
                <c:pt idx="557">
                  <c:v>1655.59</c:v>
                </c:pt>
                <c:pt idx="558">
                  <c:v>1681.54</c:v>
                </c:pt>
                <c:pt idx="559">
                  <c:v>1684.56</c:v>
                </c:pt>
                <c:pt idx="560">
                  <c:v>1649</c:v>
                </c:pt>
                <c:pt idx="561">
                  <c:v>1638.29</c:v>
                </c:pt>
                <c:pt idx="562">
                  <c:v>1661.02</c:v>
                </c:pt>
                <c:pt idx="563">
                  <c:v>1690.59</c:v>
                </c:pt>
                <c:pt idx="564">
                  <c:v>1672.75</c:v>
                </c:pt>
                <c:pt idx="565">
                  <c:v>1706.6299999999999</c:v>
                </c:pt>
                <c:pt idx="566">
                  <c:v>1686.8799999999999</c:v>
                </c:pt>
                <c:pt idx="567">
                  <c:v>1680.96</c:v>
                </c:pt>
                <c:pt idx="568">
                  <c:v>1673.59</c:v>
                </c:pt>
                <c:pt idx="569">
                  <c:v>1646.75</c:v>
                </c:pt>
                <c:pt idx="570">
                  <c:v>1668.86</c:v>
                </c:pt>
                <c:pt idx="571">
                  <c:v>1675.34</c:v>
                </c:pt>
                <c:pt idx="572">
                  <c:v>1668.28</c:v>
                </c:pt>
                <c:pt idx="573">
                  <c:v>1667.35</c:v>
                </c:pt>
                <c:pt idx="574">
                  <c:v>1694.37</c:v>
                </c:pt>
                <c:pt idx="575">
                  <c:v>1688.31</c:v>
                </c:pt>
                <c:pt idx="576">
                  <c:v>1694.44</c:v>
                </c:pt>
                <c:pt idx="577">
                  <c:v>1739.26</c:v>
                </c:pt>
                <c:pt idx="578">
                  <c:v>1795.6699999999998</c:v>
                </c:pt>
                <c:pt idx="579">
                  <c:v>1822</c:v>
                </c:pt>
                <c:pt idx="580">
                  <c:v>1839.78</c:v>
                </c:pt>
                <c:pt idx="581">
                  <c:v>1904.2</c:v>
                </c:pt>
                <c:pt idx="582">
                  <c:v>1895.3</c:v>
                </c:pt>
                <c:pt idx="583">
                  <c:v>1943.8799999999999</c:v>
                </c:pt>
                <c:pt idx="584">
                  <c:v>1956.1399999999999</c:v>
                </c:pt>
                <c:pt idx="585">
                  <c:v>1930.76</c:v>
                </c:pt>
                <c:pt idx="586">
                  <c:v>1952.84</c:v>
                </c:pt>
                <c:pt idx="587">
                  <c:v>1894.85</c:v>
                </c:pt>
                <c:pt idx="588">
                  <c:v>1909.6699999999998</c:v>
                </c:pt>
                <c:pt idx="589">
                  <c:v>1894.91</c:v>
                </c:pt>
                <c:pt idx="590">
                  <c:v>1856.81</c:v>
                </c:pt>
                <c:pt idx="591">
                  <c:v>1871.25</c:v>
                </c:pt>
                <c:pt idx="592">
                  <c:v>1908.35</c:v>
                </c:pt>
                <c:pt idx="593">
                  <c:v>1925.24</c:v>
                </c:pt>
                <c:pt idx="594">
                  <c:v>1915.84</c:v>
                </c:pt>
                <c:pt idx="595">
                  <c:v>1901.09</c:v>
                </c:pt>
                <c:pt idx="596">
                  <c:v>1842.77</c:v>
                </c:pt>
                <c:pt idx="597">
                  <c:v>1842.98</c:v>
                </c:pt>
                <c:pt idx="598">
                  <c:v>1852.4</c:v>
                </c:pt>
                <c:pt idx="599">
                  <c:v>1812.59</c:v>
                </c:pt>
                <c:pt idx="600">
                  <c:v>1827.91</c:v>
                </c:pt>
                <c:pt idx="601">
                  <c:v>1811.29</c:v>
                </c:pt>
                <c:pt idx="602">
                  <c:v>1826.6699999999998</c:v>
                </c:pt>
                <c:pt idx="603">
                  <c:v>1831.99</c:v>
                </c:pt>
                <c:pt idx="604">
                  <c:v>1856.59</c:v>
                </c:pt>
                <c:pt idx="605">
                  <c:v>1851.09</c:v>
                </c:pt>
                <c:pt idx="606">
                  <c:v>1848.52</c:v>
                </c:pt>
                <c:pt idx="607">
                  <c:v>1829.22</c:v>
                </c:pt>
                <c:pt idx="608">
                  <c:v>1800.99</c:v>
                </c:pt>
                <c:pt idx="609">
                  <c:v>1761.8</c:v>
                </c:pt>
                <c:pt idx="610">
                  <c:v>1764.32</c:v>
                </c:pt>
                <c:pt idx="611">
                  <c:v>1757.46</c:v>
                </c:pt>
                <c:pt idx="612">
                  <c:v>1765.91</c:v>
                </c:pt>
                <c:pt idx="613">
                  <c:v>1753.6699999999998</c:v>
                </c:pt>
                <c:pt idx="614">
                  <c:v>1693.21</c:v>
                </c:pt>
                <c:pt idx="615">
                  <c:v>1709.1699999999998</c:v>
                </c:pt>
                <c:pt idx="616">
                  <c:v>1695.47</c:v>
                </c:pt>
                <c:pt idx="617">
                  <c:v>1666.75</c:v>
                </c:pt>
                <c:pt idx="618">
                  <c:v>1679.32</c:v>
                </c:pt>
                <c:pt idx="619">
                  <c:v>1665.04</c:v>
                </c:pt>
                <c:pt idx="620">
                  <c:v>1655.75</c:v>
                </c:pt>
                <c:pt idx="621">
                  <c:v>1659.57</c:v>
                </c:pt>
                <c:pt idx="622">
                  <c:v>1622.01</c:v>
                </c:pt>
                <c:pt idx="623">
                  <c:v>1666.47</c:v>
                </c:pt>
                <c:pt idx="624">
                  <c:v>1629.28</c:v>
                </c:pt>
                <c:pt idx="625">
                  <c:v>1640.9</c:v>
                </c:pt>
                <c:pt idx="626">
                  <c:v>1689.3</c:v>
                </c:pt>
                <c:pt idx="627">
                  <c:v>1623.09</c:v>
                </c:pt>
                <c:pt idx="628">
                  <c:v>1634.36</c:v>
                </c:pt>
                <c:pt idx="629">
                  <c:v>1606.11</c:v>
                </c:pt>
                <c:pt idx="630">
                  <c:v>1603.04</c:v>
                </c:pt>
                <c:pt idx="631">
                  <c:v>1573.53</c:v>
                </c:pt>
                <c:pt idx="632">
                  <c:v>1487.1</c:v>
                </c:pt>
                <c:pt idx="633">
                  <c:v>1456.1599999999999</c:v>
                </c:pt>
                <c:pt idx="634">
                  <c:v>1439.01</c:v>
                </c:pt>
                <c:pt idx="635">
                  <c:v>1501.2</c:v>
                </c:pt>
                <c:pt idx="636">
                  <c:v>1495.33</c:v>
                </c:pt>
                <c:pt idx="637">
                  <c:v>1492.55</c:v>
                </c:pt>
                <c:pt idx="638">
                  <c:v>1451.47</c:v>
                </c:pt>
                <c:pt idx="639">
                  <c:v>1397.46</c:v>
                </c:pt>
                <c:pt idx="640">
                  <c:v>1412.09</c:v>
                </c:pt>
                <c:pt idx="641">
                  <c:v>1434.8899999999999</c:v>
                </c:pt>
                <c:pt idx="642">
                  <c:v>1359.62</c:v>
                </c:pt>
                <c:pt idx="643">
                  <c:v>1412.25</c:v>
                </c:pt>
                <c:pt idx="644">
                  <c:v>1449.34</c:v>
                </c:pt>
                <c:pt idx="645">
                  <c:v>1424.44</c:v>
                </c:pt>
                <c:pt idx="646">
                  <c:v>1444.76</c:v>
                </c:pt>
                <c:pt idx="647">
                  <c:v>1460.2</c:v>
                </c:pt>
                <c:pt idx="648">
                  <c:v>1448.6399999999999</c:v>
                </c:pt>
                <c:pt idx="649">
                  <c:v>1361.54</c:v>
                </c:pt>
                <c:pt idx="650">
                  <c:v>1386.59</c:v>
                </c:pt>
                <c:pt idx="651">
                  <c:v>1394.53</c:v>
                </c:pt>
                <c:pt idx="652">
                  <c:v>1374.6899999999998</c:v>
                </c:pt>
                <c:pt idx="653">
                  <c:v>1320.58</c:v>
                </c:pt>
                <c:pt idx="654">
                  <c:v>1292.92</c:v>
                </c:pt>
                <c:pt idx="655">
                  <c:v>1302.58</c:v>
                </c:pt>
                <c:pt idx="656">
                  <c:v>1365.29</c:v>
                </c:pt>
                <c:pt idx="657">
                  <c:v>1348.92</c:v>
                </c:pt>
                <c:pt idx="658">
                  <c:v>1366.24</c:v>
                </c:pt>
                <c:pt idx="659">
                  <c:v>1368.99</c:v>
                </c:pt>
                <c:pt idx="660">
                  <c:v>1324.99</c:v>
                </c:pt>
                <c:pt idx="661">
                  <c:v>1281.8599999999999</c:v>
                </c:pt>
                <c:pt idx="662">
                  <c:v>1234.71</c:v>
                </c:pt>
                <c:pt idx="663">
                  <c:v>1273.78</c:v>
                </c:pt>
                <c:pt idx="664">
                  <c:v>1158.07</c:v>
                </c:pt>
                <c:pt idx="665">
                  <c:v>1114.6699999999998</c:v>
                </c:pt>
                <c:pt idx="666">
                  <c:v>1073.02</c:v>
                </c:pt>
                <c:pt idx="667">
                  <c:v>1137.76</c:v>
                </c:pt>
                <c:pt idx="668">
                  <c:v>1067.45</c:v>
                </c:pt>
                <c:pt idx="669">
                  <c:v>881.17000000000053</c:v>
                </c:pt>
                <c:pt idx="670">
                  <c:v>853.93</c:v>
                </c:pt>
                <c:pt idx="671">
                  <c:v>853.93</c:v>
                </c:pt>
                <c:pt idx="672">
                  <c:v>1098.95</c:v>
                </c:pt>
                <c:pt idx="673">
                  <c:v>1105.73</c:v>
                </c:pt>
                <c:pt idx="674">
                  <c:v>1071.1799999999998</c:v>
                </c:pt>
                <c:pt idx="675">
                  <c:v>1105.72</c:v>
                </c:pt>
                <c:pt idx="676">
                  <c:v>1095.51</c:v>
                </c:pt>
                <c:pt idx="677">
                  <c:v>1079.04</c:v>
                </c:pt>
                <c:pt idx="678">
                  <c:v>1019.64</c:v>
                </c:pt>
                <c:pt idx="679">
                  <c:v>1027.6599999999999</c:v>
                </c:pt>
                <c:pt idx="680">
                  <c:v>1017.1700000000005</c:v>
                </c:pt>
                <c:pt idx="681">
                  <c:v>976.12</c:v>
                </c:pt>
                <c:pt idx="682">
                  <c:v>924.55</c:v>
                </c:pt>
                <c:pt idx="683">
                  <c:v>752</c:v>
                </c:pt>
                <c:pt idx="684">
                  <c:v>744.76</c:v>
                </c:pt>
                <c:pt idx="685">
                  <c:v>637.87</c:v>
                </c:pt>
                <c:pt idx="686">
                  <c:v>700.37</c:v>
                </c:pt>
                <c:pt idx="687">
                  <c:v>700.37</c:v>
                </c:pt>
                <c:pt idx="688">
                  <c:v>666.37</c:v>
                </c:pt>
                <c:pt idx="689">
                  <c:v>755.22</c:v>
                </c:pt>
                <c:pt idx="690">
                  <c:v>689.71</c:v>
                </c:pt>
                <c:pt idx="691">
                  <c:v>626.84999999999798</c:v>
                </c:pt>
                <c:pt idx="692">
                  <c:v>599.64</c:v>
                </c:pt>
                <c:pt idx="693">
                  <c:v>626.41999999999996</c:v>
                </c:pt>
                <c:pt idx="694">
                  <c:v>652.51</c:v>
                </c:pt>
                <c:pt idx="695">
                  <c:v>628.12</c:v>
                </c:pt>
                <c:pt idx="696">
                  <c:v>598.87</c:v>
                </c:pt>
                <c:pt idx="697">
                  <c:v>513.62</c:v>
                </c:pt>
                <c:pt idx="698">
                  <c:v>513.62</c:v>
                </c:pt>
                <c:pt idx="699">
                  <c:v>534.87</c:v>
                </c:pt>
                <c:pt idx="700">
                  <c:v>608.88</c:v>
                </c:pt>
                <c:pt idx="701">
                  <c:v>727.39</c:v>
                </c:pt>
                <c:pt idx="702">
                  <c:v>731.95999999999947</c:v>
                </c:pt>
                <c:pt idx="703">
                  <c:v>766.92</c:v>
                </c:pt>
                <c:pt idx="704">
                  <c:v>775.19</c:v>
                </c:pt>
                <c:pt idx="705">
                  <c:v>700.59</c:v>
                </c:pt>
                <c:pt idx="706">
                  <c:v>725.93</c:v>
                </c:pt>
                <c:pt idx="707">
                  <c:v>741.51</c:v>
                </c:pt>
                <c:pt idx="708">
                  <c:v>647.79999999999995</c:v>
                </c:pt>
                <c:pt idx="709">
                  <c:v>647.79999999999995</c:v>
                </c:pt>
                <c:pt idx="710">
                  <c:v>598.42999999999938</c:v>
                </c:pt>
                <c:pt idx="711">
                  <c:v>592.07000000000005</c:v>
                </c:pt>
                <c:pt idx="712">
                  <c:v>560.85999999999797</c:v>
                </c:pt>
                <c:pt idx="713">
                  <c:v>579.16999999999996</c:v>
                </c:pt>
                <c:pt idx="714">
                  <c:v>558.12</c:v>
                </c:pt>
                <c:pt idx="715">
                  <c:v>533.70000000000005</c:v>
                </c:pt>
                <c:pt idx="716">
                  <c:v>516.92999999999938</c:v>
                </c:pt>
                <c:pt idx="717">
                  <c:v>604.87</c:v>
                </c:pt>
                <c:pt idx="718">
                  <c:v>595.15</c:v>
                </c:pt>
                <c:pt idx="719">
                  <c:v>588.02</c:v>
                </c:pt>
                <c:pt idx="720">
                  <c:v>616.69000000000005</c:v>
                </c:pt>
                <c:pt idx="721">
                  <c:v>611.31999999999948</c:v>
                </c:pt>
                <c:pt idx="722">
                  <c:v>567.25</c:v>
                </c:pt>
                <c:pt idx="723">
                  <c:v>579.91</c:v>
                </c:pt>
                <c:pt idx="724">
                  <c:v>567</c:v>
                </c:pt>
                <c:pt idx="725">
                  <c:v>567.93999999999949</c:v>
                </c:pt>
                <c:pt idx="726">
                  <c:v>562.33999999999946</c:v>
                </c:pt>
                <c:pt idx="727">
                  <c:v>618.28000000000054</c:v>
                </c:pt>
                <c:pt idx="728">
                  <c:v>607.79999999999995</c:v>
                </c:pt>
                <c:pt idx="729">
                  <c:v>618.64</c:v>
                </c:pt>
                <c:pt idx="730">
                  <c:v>628.88</c:v>
                </c:pt>
                <c:pt idx="731">
                  <c:v>620.53</c:v>
                </c:pt>
                <c:pt idx="732">
                  <c:v>642.08000000000004</c:v>
                </c:pt>
                <c:pt idx="733">
                  <c:v>644.62</c:v>
                </c:pt>
                <c:pt idx="734">
                  <c:v>642.38</c:v>
                </c:pt>
                <c:pt idx="735">
                  <c:v>608.05999999999949</c:v>
                </c:pt>
                <c:pt idx="736">
                  <c:v>612.04999999999939</c:v>
                </c:pt>
                <c:pt idx="737">
                  <c:v>633.63</c:v>
                </c:pt>
                <c:pt idx="738">
                  <c:v>661.32999999999947</c:v>
                </c:pt>
                <c:pt idx="739">
                  <c:v>645.21</c:v>
                </c:pt>
                <c:pt idx="740">
                  <c:v>627.78000000000054</c:v>
                </c:pt>
                <c:pt idx="741">
                  <c:v>608.54999999999939</c:v>
                </c:pt>
                <c:pt idx="742">
                  <c:v>613.78000000000054</c:v>
                </c:pt>
                <c:pt idx="743">
                  <c:v>617.82999999999947</c:v>
                </c:pt>
                <c:pt idx="744">
                  <c:v>619.53</c:v>
                </c:pt>
                <c:pt idx="745">
                  <c:v>635.4</c:v>
                </c:pt>
                <c:pt idx="746">
                  <c:v>653.28000000000054</c:v>
                </c:pt>
                <c:pt idx="747">
                  <c:v>655.16</c:v>
                </c:pt>
                <c:pt idx="748">
                  <c:v>610.35999999999797</c:v>
                </c:pt>
                <c:pt idx="749">
                  <c:v>605.69000000000005</c:v>
                </c:pt>
                <c:pt idx="750">
                  <c:v>608.63</c:v>
                </c:pt>
                <c:pt idx="751">
                  <c:v>586.97</c:v>
                </c:pt>
                <c:pt idx="752">
                  <c:v>569.81999999999948</c:v>
                </c:pt>
                <c:pt idx="753">
                  <c:v>583.39</c:v>
                </c:pt>
                <c:pt idx="754">
                  <c:v>557.57000000000005</c:v>
                </c:pt>
                <c:pt idx="755">
                  <c:v>553.62</c:v>
                </c:pt>
                <c:pt idx="756">
                  <c:v>613.55999999999949</c:v>
                </c:pt>
                <c:pt idx="757">
                  <c:v>602.9</c:v>
                </c:pt>
                <c:pt idx="758">
                  <c:v>622.54</c:v>
                </c:pt>
                <c:pt idx="759">
                  <c:v>619.25</c:v>
                </c:pt>
                <c:pt idx="760">
                  <c:v>624.9</c:v>
                </c:pt>
                <c:pt idx="761">
                  <c:v>626.41</c:v>
                </c:pt>
                <c:pt idx="762">
                  <c:v>626.02</c:v>
                </c:pt>
                <c:pt idx="763">
                  <c:v>635.89</c:v>
                </c:pt>
                <c:pt idx="764">
                  <c:v>623.19000000000005</c:v>
                </c:pt>
                <c:pt idx="765">
                  <c:v>656.09</c:v>
                </c:pt>
                <c:pt idx="766">
                  <c:v>698.68000000000052</c:v>
                </c:pt>
                <c:pt idx="767">
                  <c:v>728.01</c:v>
                </c:pt>
                <c:pt idx="768">
                  <c:v>726.7</c:v>
                </c:pt>
                <c:pt idx="769">
                  <c:v>690.33999999999946</c:v>
                </c:pt>
                <c:pt idx="770">
                  <c:v>732.21</c:v>
                </c:pt>
                <c:pt idx="771">
                  <c:v>711.99</c:v>
                </c:pt>
                <c:pt idx="772">
                  <c:v>645.17999999999995</c:v>
                </c:pt>
                <c:pt idx="773">
                  <c:v>627.94999999999948</c:v>
                </c:pt>
                <c:pt idx="774">
                  <c:v>646.52</c:v>
                </c:pt>
                <c:pt idx="775">
                  <c:v>631.66</c:v>
                </c:pt>
                <c:pt idx="776">
                  <c:v>629.30999999999949</c:v>
                </c:pt>
                <c:pt idx="777">
                  <c:v>632.78000000000054</c:v>
                </c:pt>
                <c:pt idx="778">
                  <c:v>672.3</c:v>
                </c:pt>
                <c:pt idx="779">
                  <c:v>666.05</c:v>
                </c:pt>
                <c:pt idx="780">
                  <c:v>646.79000000000053</c:v>
                </c:pt>
                <c:pt idx="781">
                  <c:v>654.14</c:v>
                </c:pt>
                <c:pt idx="782">
                  <c:v>685.65</c:v>
                </c:pt>
                <c:pt idx="783">
                  <c:v>671.91</c:v>
                </c:pt>
                <c:pt idx="784">
                  <c:v>688.87</c:v>
                </c:pt>
                <c:pt idx="785">
                  <c:v>750.19</c:v>
                </c:pt>
                <c:pt idx="786">
                  <c:v>738.94999999999948</c:v>
                </c:pt>
                <c:pt idx="787">
                  <c:v>728.23</c:v>
                </c:pt>
                <c:pt idx="788">
                  <c:v>749.29000000000053</c:v>
                </c:pt>
                <c:pt idx="789">
                  <c:v>762.75</c:v>
                </c:pt>
                <c:pt idx="790">
                  <c:v>772.43999999999949</c:v>
                </c:pt>
                <c:pt idx="791">
                  <c:v>743.05</c:v>
                </c:pt>
                <c:pt idx="792">
                  <c:v>784.93999999999949</c:v>
                </c:pt>
                <c:pt idx="793">
                  <c:v>792.05</c:v>
                </c:pt>
                <c:pt idx="794">
                  <c:v>849.81999999999948</c:v>
                </c:pt>
                <c:pt idx="795">
                  <c:v>815.79000000000053</c:v>
                </c:pt>
                <c:pt idx="796">
                  <c:v>851.34999999999798</c:v>
                </c:pt>
                <c:pt idx="797">
                  <c:v>849.53</c:v>
                </c:pt>
                <c:pt idx="798">
                  <c:v>815.27000000000055</c:v>
                </c:pt>
                <c:pt idx="799">
                  <c:v>763.35999999999797</c:v>
                </c:pt>
                <c:pt idx="800">
                  <c:v>772.93</c:v>
                </c:pt>
                <c:pt idx="801">
                  <c:v>787.22</c:v>
                </c:pt>
                <c:pt idx="802">
                  <c:v>837.91</c:v>
                </c:pt>
                <c:pt idx="803">
                  <c:v>837.93999999999949</c:v>
                </c:pt>
                <c:pt idx="804">
                  <c:v>836.09</c:v>
                </c:pt>
                <c:pt idx="805">
                  <c:v>843.33999999999946</c:v>
                </c:pt>
                <c:pt idx="806">
                  <c:v>872.74</c:v>
                </c:pt>
                <c:pt idx="807">
                  <c:v>922.68000000000052</c:v>
                </c:pt>
                <c:pt idx="808">
                  <c:v>927.38</c:v>
                </c:pt>
                <c:pt idx="809">
                  <c:v>904.85999999999797</c:v>
                </c:pt>
                <c:pt idx="810">
                  <c:v>918.61</c:v>
                </c:pt>
                <c:pt idx="811">
                  <c:v>906</c:v>
                </c:pt>
                <c:pt idx="812">
                  <c:v>917.1</c:v>
                </c:pt>
                <c:pt idx="813">
                  <c:v>932.9</c:v>
                </c:pt>
                <c:pt idx="814">
                  <c:v>882.5</c:v>
                </c:pt>
                <c:pt idx="815">
                  <c:v>877.21</c:v>
                </c:pt>
                <c:pt idx="816">
                  <c:v>904.94999999999948</c:v>
                </c:pt>
                <c:pt idx="817">
                  <c:v>928.14</c:v>
                </c:pt>
                <c:pt idx="818">
                  <c:v>922.99</c:v>
                </c:pt>
                <c:pt idx="819">
                  <c:v>902.44999999999948</c:v>
                </c:pt>
                <c:pt idx="820">
                  <c:v>887.48</c:v>
                </c:pt>
                <c:pt idx="821">
                  <c:v>922.01</c:v>
                </c:pt>
                <c:pt idx="822">
                  <c:v>920.34999999999798</c:v>
                </c:pt>
                <c:pt idx="823">
                  <c:v>957.77000000000055</c:v>
                </c:pt>
                <c:pt idx="824">
                  <c:v>957.05</c:v>
                </c:pt>
                <c:pt idx="825">
                  <c:v>986.12</c:v>
                </c:pt>
                <c:pt idx="826">
                  <c:v>1011.6700000000005</c:v>
                </c:pt>
                <c:pt idx="827">
                  <c:v>1028.9100000000001</c:v>
                </c:pt>
                <c:pt idx="828">
                  <c:v>1059.54</c:v>
                </c:pt>
                <c:pt idx="829">
                  <c:v>1007.88</c:v>
                </c:pt>
                <c:pt idx="830">
                  <c:v>1000.62</c:v>
                </c:pt>
                <c:pt idx="831">
                  <c:v>1002.19</c:v>
                </c:pt>
                <c:pt idx="832">
                  <c:v>1012.89</c:v>
                </c:pt>
                <c:pt idx="833">
                  <c:v>1041.8399999999999</c:v>
                </c:pt>
                <c:pt idx="834">
                  <c:v>1094.73</c:v>
                </c:pt>
                <c:pt idx="835">
                  <c:v>1034.3699999999999</c:v>
                </c:pt>
                <c:pt idx="836">
                  <c:v>1054.03</c:v>
                </c:pt>
                <c:pt idx="837">
                  <c:v>1050.95</c:v>
                </c:pt>
                <c:pt idx="838">
                  <c:v>1040.9000000000001</c:v>
                </c:pt>
                <c:pt idx="839">
                  <c:v>1059.5999999999999</c:v>
                </c:pt>
                <c:pt idx="840">
                  <c:v>1075.02</c:v>
                </c:pt>
                <c:pt idx="841">
                  <c:v>1123.3799999999999</c:v>
                </c:pt>
                <c:pt idx="842">
                  <c:v>1206.2</c:v>
                </c:pt>
                <c:pt idx="843">
                  <c:v>1198.58</c:v>
                </c:pt>
                <c:pt idx="844">
                  <c:v>1109.21</c:v>
                </c:pt>
                <c:pt idx="845">
                  <c:v>1120.46</c:v>
                </c:pt>
                <c:pt idx="846">
                  <c:v>1144.27</c:v>
                </c:pt>
                <c:pt idx="847">
                  <c:v>1120.32</c:v>
                </c:pt>
                <c:pt idx="848">
                  <c:v>1113.83</c:v>
                </c:pt>
                <c:pt idx="849">
                  <c:v>1133.6899999999998</c:v>
                </c:pt>
                <c:pt idx="850">
                  <c:v>1138.52</c:v>
                </c:pt>
              </c:numCache>
            </c:numRef>
          </c:val>
        </c:ser>
        <c:marker val="1"/>
        <c:axId val="91619712"/>
        <c:axId val="91806336"/>
      </c:lineChart>
      <c:dateAx>
        <c:axId val="91802624"/>
        <c:scaling>
          <c:orientation val="minMax"/>
        </c:scaling>
        <c:axPos val="b"/>
        <c:numFmt formatCode="dd\-mmm\-yy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91804800"/>
        <c:crosses val="autoZero"/>
        <c:auto val="1"/>
        <c:lblOffset val="100"/>
      </c:dateAx>
      <c:valAx>
        <c:axId val="91804800"/>
        <c:scaling>
          <c:orientation val="minMax"/>
        </c:scaling>
        <c:axPos val="l"/>
        <c:majorGridlines/>
        <c:numFmt formatCode="General" sourceLinked="1"/>
        <c:tickLblPos val="nextTo"/>
        <c:crossAx val="91802624"/>
        <c:crosses val="autoZero"/>
        <c:crossBetween val="between"/>
      </c:valAx>
      <c:valAx>
        <c:axId val="91806336"/>
        <c:scaling>
          <c:orientation val="minMax"/>
        </c:scaling>
        <c:axPos val="r"/>
        <c:numFmt formatCode="General" sourceLinked="1"/>
        <c:tickLblPos val="nextTo"/>
        <c:crossAx val="91619712"/>
        <c:crosses val="max"/>
        <c:crossBetween val="between"/>
      </c:valAx>
      <c:dateAx>
        <c:axId val="91619712"/>
        <c:scaling>
          <c:orientation val="minMax"/>
        </c:scaling>
        <c:delete val="1"/>
        <c:axPos val="b"/>
        <c:numFmt formatCode="dd\-mmm\-yy" sourceLinked="1"/>
        <c:tickLblPos val="none"/>
        <c:crossAx val="91806336"/>
        <c:crosses val="autoZero"/>
        <c:auto val="1"/>
        <c:lblOffset val="100"/>
      </c:dateAx>
    </c:plotArea>
    <c:legend>
      <c:legendPos val="b"/>
      <c:layout/>
    </c:legend>
    <c:plotVisOnly val="1"/>
  </c:chart>
  <c:txPr>
    <a:bodyPr/>
    <a:lstStyle/>
    <a:p>
      <a:pPr>
        <a:defRPr sz="10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50" b="1" i="0" u="none" strike="noStrike" kern="1200" baseline="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pPr>
            <a:r>
              <a:rPr lang="ru-RU" sz="1050" dirty="0" smtClean="0"/>
              <a:t>Сегментация рынка РЕПО (</a:t>
            </a:r>
            <a:r>
              <a:rPr lang="en-US" sz="1050" dirty="0" smtClean="0"/>
              <a:t>I</a:t>
            </a:r>
            <a:r>
              <a:rPr lang="en-US" sz="1050" baseline="0" dirty="0" smtClean="0"/>
              <a:t> </a:t>
            </a:r>
            <a:r>
              <a:rPr lang="ru-RU" sz="1050" baseline="0" dirty="0" smtClean="0"/>
              <a:t>кв. 2009</a:t>
            </a:r>
            <a:r>
              <a:rPr lang="ru-RU" sz="1050" dirty="0" smtClean="0"/>
              <a:t>)</a:t>
            </a:r>
            <a:endParaRPr lang="ru-RU" sz="1050" dirty="0"/>
          </a:p>
        </c:rich>
      </c:tx>
      <c:layout>
        <c:manualLayout>
          <c:xMode val="edge"/>
          <c:yMode val="edge"/>
          <c:x val="7.8007884777390904E-4"/>
          <c:y val="0"/>
        </c:manualLayout>
      </c:layout>
    </c:title>
    <c:view3D>
      <c:rotX val="30"/>
      <c:rotY val="147"/>
      <c:perspective val="30"/>
    </c:view3D>
    <c:plotArea>
      <c:layout>
        <c:manualLayout>
          <c:layoutTarget val="inner"/>
          <c:xMode val="edge"/>
          <c:yMode val="edge"/>
          <c:x val="9.696901827140636E-2"/>
          <c:y val="0"/>
          <c:w val="0.81414271497980462"/>
          <c:h val="0.72080195414205361"/>
        </c:manualLayout>
      </c:layout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2">
                  <a:lumMod val="75000"/>
                </a:schemeClr>
              </a:solidFill>
            </a:ln>
          </c:spPr>
          <c:dPt>
            <c:idx val="0"/>
            <c:spPr>
              <a:noFill/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2"/>
            <c:spPr>
              <a:noFill/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5"/>
            <c:spPr>
              <a:noFill/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Lbls>
            <c:dLbl>
              <c:idx val="0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-3.8061850835689685E-2"/>
                  <c:y val="4.4774705123539291E-3"/>
                </c:manualLayout>
              </c:layout>
              <c:showPercent val="1"/>
            </c:dLbl>
            <c:dLbl>
              <c:idx val="4"/>
              <c:layout>
                <c:manualLayout>
                  <c:x val="-6.9772623347052018E-2"/>
                  <c:y val="-3.2357482658442932E-2"/>
                </c:manualLayout>
              </c:layout>
              <c:showPercent val="1"/>
            </c:dLbl>
            <c:dLbl>
              <c:idx val="5"/>
              <c:delete val="1"/>
            </c:dLbl>
            <c:showPercent val="1"/>
            <c:showLeaderLines val="1"/>
          </c:dLbls>
          <c:cat>
            <c:strRef>
              <c:f>'Лист1'!$A$2:$A$7</c:f>
              <c:strCache>
                <c:ptCount val="6"/>
                <c:pt idx="0">
                  <c:v>РЕПО с акциями (база Индекса ММВБ)</c:v>
                </c:pt>
                <c:pt idx="1">
                  <c:v>РЕПО с акциями (база Индекса ММВБ)</c:v>
                </c:pt>
                <c:pt idx="2">
                  <c:v>РЕПО с облигациями (вне Ломб.списка)</c:v>
                </c:pt>
                <c:pt idx="3">
                  <c:v>РЕПО с облигациями (Ломб.список)</c:v>
                </c:pt>
                <c:pt idx="4">
                  <c:v>РЕПО междилерское </c:v>
                </c:pt>
                <c:pt idx="5">
                  <c:v>РЕПО с Банком России</c:v>
                </c:pt>
              </c:strCache>
            </c:strRef>
          </c:cat>
          <c:val>
            <c:numRef>
              <c:f>'Лист1'!$B$2:$B$7</c:f>
              <c:numCache>
                <c:formatCode>General</c:formatCode>
                <c:ptCount val="6"/>
                <c:pt idx="0">
                  <c:v>490</c:v>
                </c:pt>
                <c:pt idx="1">
                  <c:v>1898</c:v>
                </c:pt>
                <c:pt idx="2">
                  <c:v>55</c:v>
                </c:pt>
                <c:pt idx="3">
                  <c:v>392</c:v>
                </c:pt>
                <c:pt idx="4">
                  <c:v>421</c:v>
                </c:pt>
                <c:pt idx="5">
                  <c:v>16127</c:v>
                </c:pt>
              </c:numCache>
            </c:numRef>
          </c:val>
        </c:ser>
      </c:pie3DChart>
    </c:plotArea>
    <c:legend>
      <c:legendPos val="r"/>
      <c:legendEntry>
        <c:idx val="0"/>
        <c:delete val="1"/>
      </c:legendEntry>
      <c:legendEntry>
        <c:idx val="2"/>
        <c:delete val="1"/>
      </c:legendEntry>
      <c:legendEntry>
        <c:idx val="5"/>
        <c:delete val="1"/>
      </c:legendEntry>
      <c:layout>
        <c:manualLayout>
          <c:xMode val="edge"/>
          <c:yMode val="edge"/>
          <c:x val="2.4247026665207491E-2"/>
          <c:y val="0.84959440353873761"/>
          <c:w val="0.95151071876693583"/>
          <c:h val="0.14889414597273279"/>
        </c:manualLayout>
      </c:layout>
      <c:overlay val="1"/>
      <c:txPr>
        <a:bodyPr/>
        <a:lstStyle/>
        <a:p>
          <a:pPr>
            <a:defRPr sz="900"/>
          </a:pPr>
          <a:endParaRPr lang="ru-RU"/>
        </a:p>
      </c:txPr>
    </c:legend>
    <c:plotVisOnly val="1"/>
  </c:chart>
  <c:txPr>
    <a:bodyPr/>
    <a:lstStyle/>
    <a:p>
      <a:pPr>
        <a:defRPr sz="105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 sz="12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</a:rPr>
              <a:t>Структура рынка по номинальной стоимости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(май 2009)</a:t>
            </a:r>
            <a:endParaRPr lang="ru-RU" sz="1200" dirty="0">
              <a:solidFill>
                <a:schemeClr val="tx2">
                  <a:lumMod val="75000"/>
                </a:schemeClr>
              </a:solidFill>
            </a:endParaRP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cat>
            <c:strRef>
              <c:f>Лист1!$B$1:$C$1</c:f>
              <c:strCache>
                <c:ptCount val="2"/>
                <c:pt idx="0">
                  <c:v>Муниципальные и субфедеральные</c:v>
                </c:pt>
                <c:pt idx="1">
                  <c:v>Корпоративные</c:v>
                </c:pt>
              </c:strCache>
            </c:strRef>
          </c:cat>
          <c:val>
            <c:numRef>
              <c:f>Лист1!$B$2:$C$2</c:f>
              <c:numCache>
                <c:formatCode>#,##0.0</c:formatCode>
                <c:ptCount val="2"/>
                <c:pt idx="0">
                  <c:v>553785750000</c:v>
                </c:pt>
                <c:pt idx="1">
                  <c:v>1777902281900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txPr>
    <a:bodyPr/>
    <a:lstStyle/>
    <a:p>
      <a:pPr>
        <a:defRPr sz="1100">
          <a:latin typeface="+mj-lt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l">
              <a:defRPr sz="1200" u="none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200" u="none" dirty="0">
                <a:solidFill>
                  <a:schemeClr val="tx2">
                    <a:lumMod val="75000"/>
                  </a:schemeClr>
                </a:solidFill>
              </a:rPr>
              <a:t>Объем торгов в </a:t>
            </a:r>
            <a:r>
              <a:rPr lang="ru-RU" sz="1200" u="none" dirty="0" smtClean="0">
                <a:solidFill>
                  <a:schemeClr val="tx2">
                    <a:lumMod val="75000"/>
                  </a:schemeClr>
                </a:solidFill>
              </a:rPr>
              <a:t>2009 </a:t>
            </a:r>
            <a:r>
              <a:rPr lang="ru-RU" sz="1200" u="none" dirty="0">
                <a:solidFill>
                  <a:schemeClr val="tx2">
                    <a:lumMod val="75000"/>
                  </a:schemeClr>
                </a:solidFill>
              </a:rPr>
              <a:t>году (без учета РЕПО)</a:t>
            </a:r>
          </a:p>
        </c:rich>
      </c:tx>
      <c:layout>
        <c:manualLayout>
          <c:xMode val="edge"/>
          <c:yMode val="edge"/>
          <c:x val="1.3109756097561094E-3"/>
          <c:y val="0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dLbls>
            <c:numFmt formatCode="0.0%" sourceLinked="0"/>
            <c:showPercent val="1"/>
          </c:dLbls>
          <c:cat>
            <c:strRef>
              <c:f>Лист1!$B$1:$C$1</c:f>
              <c:strCache>
                <c:ptCount val="2"/>
                <c:pt idx="0">
                  <c:v>Муниципальные и субфедеральные</c:v>
                </c:pt>
                <c:pt idx="1">
                  <c:v>Корпоративные</c:v>
                </c:pt>
              </c:strCache>
            </c:strRef>
          </c:cat>
          <c:val>
            <c:numRef>
              <c:f>Лист1!$B$2:$C$2</c:f>
              <c:numCache>
                <c:formatCode>#,##0</c:formatCode>
                <c:ptCount val="2"/>
                <c:pt idx="0">
                  <c:v>180345980010.51001</c:v>
                </c:pt>
                <c:pt idx="1">
                  <c:v>1143057957917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1467793000253002"/>
          <c:y val="0.31076772865981761"/>
          <c:w val="0.365398839798667"/>
          <c:h val="0.34874209104398235"/>
        </c:manualLayout>
      </c:layout>
    </c:legend>
    <c:plotVisOnly val="1"/>
  </c:chart>
  <c:txPr>
    <a:bodyPr/>
    <a:lstStyle/>
    <a:p>
      <a:pPr>
        <a:defRPr sz="1100">
          <a:latin typeface="+mj-lt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</a:rPr>
              <a:t>Количество выпусков в обращении </a:t>
            </a:r>
          </a:p>
        </c:rich>
      </c:tx>
      <c:layout>
        <c:manualLayout>
          <c:xMode val="edge"/>
          <c:yMode val="edge"/>
          <c:x val="2.3780487804878083E-3"/>
          <c:y val="0"/>
        </c:manualLayout>
      </c:layout>
    </c:title>
    <c:plotArea>
      <c:layout/>
      <c:barChart>
        <c:barDir val="col"/>
        <c:grouping val="stacked"/>
        <c:ser>
          <c:idx val="0"/>
          <c:order val="0"/>
          <c:tx>
            <c:strRef>
              <c:f>Лист4!$B$1</c:f>
              <c:strCache>
                <c:ptCount val="1"/>
                <c:pt idx="0">
                  <c:v> Корпоративные </c:v>
                </c:pt>
              </c:strCache>
            </c:strRef>
          </c:tx>
          <c:cat>
            <c:numRef>
              <c:f>Лист4!$A$2:$A$854</c:f>
              <c:numCache>
                <c:formatCode>dd\-mm\-yy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Лист4!$B$2:$B$854</c:f>
              <c:numCache>
                <c:formatCode>General</c:formatCode>
                <c:ptCount val="853"/>
                <c:pt idx="0">
                  <c:v>250</c:v>
                </c:pt>
                <c:pt idx="1">
                  <c:v>250</c:v>
                </c:pt>
                <c:pt idx="2">
                  <c:v>250</c:v>
                </c:pt>
                <c:pt idx="3">
                  <c:v>250</c:v>
                </c:pt>
                <c:pt idx="4">
                  <c:v>250</c:v>
                </c:pt>
                <c:pt idx="5">
                  <c:v>250</c:v>
                </c:pt>
                <c:pt idx="6">
                  <c:v>250</c:v>
                </c:pt>
                <c:pt idx="7">
                  <c:v>250</c:v>
                </c:pt>
                <c:pt idx="8">
                  <c:v>253</c:v>
                </c:pt>
                <c:pt idx="9">
                  <c:v>253</c:v>
                </c:pt>
                <c:pt idx="10">
                  <c:v>253</c:v>
                </c:pt>
                <c:pt idx="11">
                  <c:v>257</c:v>
                </c:pt>
                <c:pt idx="12">
                  <c:v>259</c:v>
                </c:pt>
                <c:pt idx="13">
                  <c:v>262</c:v>
                </c:pt>
                <c:pt idx="14">
                  <c:v>265</c:v>
                </c:pt>
                <c:pt idx="15">
                  <c:v>271</c:v>
                </c:pt>
                <c:pt idx="16">
                  <c:v>274</c:v>
                </c:pt>
                <c:pt idx="17">
                  <c:v>276</c:v>
                </c:pt>
                <c:pt idx="18">
                  <c:v>278</c:v>
                </c:pt>
                <c:pt idx="19">
                  <c:v>278</c:v>
                </c:pt>
                <c:pt idx="20">
                  <c:v>278</c:v>
                </c:pt>
                <c:pt idx="21">
                  <c:v>280</c:v>
                </c:pt>
                <c:pt idx="22">
                  <c:v>280</c:v>
                </c:pt>
                <c:pt idx="23">
                  <c:v>280</c:v>
                </c:pt>
                <c:pt idx="24">
                  <c:v>280</c:v>
                </c:pt>
                <c:pt idx="25">
                  <c:v>278</c:v>
                </c:pt>
                <c:pt idx="26">
                  <c:v>278</c:v>
                </c:pt>
                <c:pt idx="27">
                  <c:v>278</c:v>
                </c:pt>
                <c:pt idx="28">
                  <c:v>278</c:v>
                </c:pt>
                <c:pt idx="29">
                  <c:v>278</c:v>
                </c:pt>
                <c:pt idx="30">
                  <c:v>279</c:v>
                </c:pt>
                <c:pt idx="31">
                  <c:v>281</c:v>
                </c:pt>
                <c:pt idx="32">
                  <c:v>281</c:v>
                </c:pt>
                <c:pt idx="33">
                  <c:v>281</c:v>
                </c:pt>
                <c:pt idx="34">
                  <c:v>285</c:v>
                </c:pt>
                <c:pt idx="35">
                  <c:v>285</c:v>
                </c:pt>
                <c:pt idx="36">
                  <c:v>285</c:v>
                </c:pt>
                <c:pt idx="37">
                  <c:v>285</c:v>
                </c:pt>
                <c:pt idx="38">
                  <c:v>285</c:v>
                </c:pt>
                <c:pt idx="39">
                  <c:v>285</c:v>
                </c:pt>
                <c:pt idx="40">
                  <c:v>286</c:v>
                </c:pt>
                <c:pt idx="41">
                  <c:v>286</c:v>
                </c:pt>
                <c:pt idx="42">
                  <c:v>286</c:v>
                </c:pt>
                <c:pt idx="43">
                  <c:v>286</c:v>
                </c:pt>
                <c:pt idx="44">
                  <c:v>286</c:v>
                </c:pt>
                <c:pt idx="45">
                  <c:v>285</c:v>
                </c:pt>
                <c:pt idx="46">
                  <c:v>284</c:v>
                </c:pt>
                <c:pt idx="47">
                  <c:v>284</c:v>
                </c:pt>
                <c:pt idx="48">
                  <c:v>284</c:v>
                </c:pt>
                <c:pt idx="49">
                  <c:v>287</c:v>
                </c:pt>
                <c:pt idx="50">
                  <c:v>288</c:v>
                </c:pt>
                <c:pt idx="51">
                  <c:v>292</c:v>
                </c:pt>
                <c:pt idx="52">
                  <c:v>294</c:v>
                </c:pt>
                <c:pt idx="53">
                  <c:v>294</c:v>
                </c:pt>
                <c:pt idx="54">
                  <c:v>298</c:v>
                </c:pt>
                <c:pt idx="55">
                  <c:v>298</c:v>
                </c:pt>
                <c:pt idx="56">
                  <c:v>298</c:v>
                </c:pt>
                <c:pt idx="57">
                  <c:v>298</c:v>
                </c:pt>
                <c:pt idx="58">
                  <c:v>298</c:v>
                </c:pt>
                <c:pt idx="59">
                  <c:v>302</c:v>
                </c:pt>
                <c:pt idx="60">
                  <c:v>303</c:v>
                </c:pt>
                <c:pt idx="61">
                  <c:v>303</c:v>
                </c:pt>
                <c:pt idx="62">
                  <c:v>303</c:v>
                </c:pt>
                <c:pt idx="63">
                  <c:v>306</c:v>
                </c:pt>
                <c:pt idx="64">
                  <c:v>306</c:v>
                </c:pt>
                <c:pt idx="65">
                  <c:v>306</c:v>
                </c:pt>
                <c:pt idx="66">
                  <c:v>306</c:v>
                </c:pt>
                <c:pt idx="67">
                  <c:v>306</c:v>
                </c:pt>
                <c:pt idx="68">
                  <c:v>306</c:v>
                </c:pt>
                <c:pt idx="69">
                  <c:v>306</c:v>
                </c:pt>
                <c:pt idx="70">
                  <c:v>307</c:v>
                </c:pt>
                <c:pt idx="71">
                  <c:v>308</c:v>
                </c:pt>
                <c:pt idx="72">
                  <c:v>307</c:v>
                </c:pt>
                <c:pt idx="73">
                  <c:v>307</c:v>
                </c:pt>
                <c:pt idx="74">
                  <c:v>306</c:v>
                </c:pt>
                <c:pt idx="75">
                  <c:v>305</c:v>
                </c:pt>
                <c:pt idx="76">
                  <c:v>308</c:v>
                </c:pt>
                <c:pt idx="77">
                  <c:v>308</c:v>
                </c:pt>
                <c:pt idx="78">
                  <c:v>308</c:v>
                </c:pt>
                <c:pt idx="79">
                  <c:v>309</c:v>
                </c:pt>
                <c:pt idx="80">
                  <c:v>312</c:v>
                </c:pt>
                <c:pt idx="81">
                  <c:v>312</c:v>
                </c:pt>
                <c:pt idx="82">
                  <c:v>312</c:v>
                </c:pt>
                <c:pt idx="83">
                  <c:v>311</c:v>
                </c:pt>
                <c:pt idx="84">
                  <c:v>311</c:v>
                </c:pt>
                <c:pt idx="85">
                  <c:v>312</c:v>
                </c:pt>
                <c:pt idx="86">
                  <c:v>313</c:v>
                </c:pt>
                <c:pt idx="87">
                  <c:v>312</c:v>
                </c:pt>
                <c:pt idx="88">
                  <c:v>312</c:v>
                </c:pt>
                <c:pt idx="89">
                  <c:v>312</c:v>
                </c:pt>
                <c:pt idx="90">
                  <c:v>312</c:v>
                </c:pt>
                <c:pt idx="91">
                  <c:v>311</c:v>
                </c:pt>
                <c:pt idx="92">
                  <c:v>310</c:v>
                </c:pt>
                <c:pt idx="93">
                  <c:v>314</c:v>
                </c:pt>
                <c:pt idx="94">
                  <c:v>314</c:v>
                </c:pt>
                <c:pt idx="95">
                  <c:v>314</c:v>
                </c:pt>
                <c:pt idx="96">
                  <c:v>314</c:v>
                </c:pt>
                <c:pt idx="97">
                  <c:v>315</c:v>
                </c:pt>
                <c:pt idx="98">
                  <c:v>316</c:v>
                </c:pt>
                <c:pt idx="99">
                  <c:v>317</c:v>
                </c:pt>
                <c:pt idx="100">
                  <c:v>317</c:v>
                </c:pt>
                <c:pt idx="101">
                  <c:v>317</c:v>
                </c:pt>
                <c:pt idx="102">
                  <c:v>316</c:v>
                </c:pt>
                <c:pt idx="103">
                  <c:v>316</c:v>
                </c:pt>
                <c:pt idx="104">
                  <c:v>318</c:v>
                </c:pt>
                <c:pt idx="105">
                  <c:v>318</c:v>
                </c:pt>
                <c:pt idx="106">
                  <c:v>318</c:v>
                </c:pt>
                <c:pt idx="107">
                  <c:v>317</c:v>
                </c:pt>
                <c:pt idx="108">
                  <c:v>318</c:v>
                </c:pt>
                <c:pt idx="109">
                  <c:v>318</c:v>
                </c:pt>
                <c:pt idx="110">
                  <c:v>318</c:v>
                </c:pt>
                <c:pt idx="111">
                  <c:v>318</c:v>
                </c:pt>
                <c:pt idx="112">
                  <c:v>321</c:v>
                </c:pt>
                <c:pt idx="113">
                  <c:v>320</c:v>
                </c:pt>
                <c:pt idx="114">
                  <c:v>320</c:v>
                </c:pt>
                <c:pt idx="115">
                  <c:v>320</c:v>
                </c:pt>
                <c:pt idx="116">
                  <c:v>320</c:v>
                </c:pt>
                <c:pt idx="117">
                  <c:v>323</c:v>
                </c:pt>
                <c:pt idx="118">
                  <c:v>325</c:v>
                </c:pt>
                <c:pt idx="119">
                  <c:v>324</c:v>
                </c:pt>
                <c:pt idx="120">
                  <c:v>325</c:v>
                </c:pt>
                <c:pt idx="121">
                  <c:v>325</c:v>
                </c:pt>
                <c:pt idx="122">
                  <c:v>324</c:v>
                </c:pt>
                <c:pt idx="123">
                  <c:v>324</c:v>
                </c:pt>
                <c:pt idx="124">
                  <c:v>324</c:v>
                </c:pt>
                <c:pt idx="125">
                  <c:v>324</c:v>
                </c:pt>
                <c:pt idx="126">
                  <c:v>323</c:v>
                </c:pt>
                <c:pt idx="127">
                  <c:v>326</c:v>
                </c:pt>
                <c:pt idx="128">
                  <c:v>325</c:v>
                </c:pt>
                <c:pt idx="129">
                  <c:v>324</c:v>
                </c:pt>
                <c:pt idx="130">
                  <c:v>325</c:v>
                </c:pt>
                <c:pt idx="131">
                  <c:v>324</c:v>
                </c:pt>
                <c:pt idx="132">
                  <c:v>327</c:v>
                </c:pt>
                <c:pt idx="133">
                  <c:v>329</c:v>
                </c:pt>
                <c:pt idx="134">
                  <c:v>329</c:v>
                </c:pt>
                <c:pt idx="135">
                  <c:v>329</c:v>
                </c:pt>
                <c:pt idx="136">
                  <c:v>329</c:v>
                </c:pt>
                <c:pt idx="137">
                  <c:v>331</c:v>
                </c:pt>
                <c:pt idx="138">
                  <c:v>335</c:v>
                </c:pt>
                <c:pt idx="139">
                  <c:v>335</c:v>
                </c:pt>
                <c:pt idx="140">
                  <c:v>335</c:v>
                </c:pt>
                <c:pt idx="141">
                  <c:v>335</c:v>
                </c:pt>
                <c:pt idx="142">
                  <c:v>337</c:v>
                </c:pt>
                <c:pt idx="143">
                  <c:v>339</c:v>
                </c:pt>
                <c:pt idx="144">
                  <c:v>339</c:v>
                </c:pt>
                <c:pt idx="145">
                  <c:v>339</c:v>
                </c:pt>
                <c:pt idx="146">
                  <c:v>341</c:v>
                </c:pt>
                <c:pt idx="147">
                  <c:v>341</c:v>
                </c:pt>
                <c:pt idx="148">
                  <c:v>341</c:v>
                </c:pt>
                <c:pt idx="149">
                  <c:v>340</c:v>
                </c:pt>
                <c:pt idx="150">
                  <c:v>340</c:v>
                </c:pt>
                <c:pt idx="151">
                  <c:v>339</c:v>
                </c:pt>
                <c:pt idx="152">
                  <c:v>339</c:v>
                </c:pt>
                <c:pt idx="153">
                  <c:v>339</c:v>
                </c:pt>
                <c:pt idx="154">
                  <c:v>339</c:v>
                </c:pt>
                <c:pt idx="155">
                  <c:v>339</c:v>
                </c:pt>
                <c:pt idx="156">
                  <c:v>342</c:v>
                </c:pt>
                <c:pt idx="157">
                  <c:v>344</c:v>
                </c:pt>
                <c:pt idx="158">
                  <c:v>344</c:v>
                </c:pt>
                <c:pt idx="159">
                  <c:v>344</c:v>
                </c:pt>
                <c:pt idx="160">
                  <c:v>344</c:v>
                </c:pt>
                <c:pt idx="161">
                  <c:v>346</c:v>
                </c:pt>
                <c:pt idx="162">
                  <c:v>348</c:v>
                </c:pt>
                <c:pt idx="163">
                  <c:v>349</c:v>
                </c:pt>
                <c:pt idx="164">
                  <c:v>349</c:v>
                </c:pt>
                <c:pt idx="165">
                  <c:v>349</c:v>
                </c:pt>
                <c:pt idx="166">
                  <c:v>347</c:v>
                </c:pt>
                <c:pt idx="167">
                  <c:v>347</c:v>
                </c:pt>
                <c:pt idx="168">
                  <c:v>348</c:v>
                </c:pt>
                <c:pt idx="169">
                  <c:v>348</c:v>
                </c:pt>
                <c:pt idx="170">
                  <c:v>348</c:v>
                </c:pt>
                <c:pt idx="171">
                  <c:v>348</c:v>
                </c:pt>
                <c:pt idx="172">
                  <c:v>348</c:v>
                </c:pt>
                <c:pt idx="173">
                  <c:v>350</c:v>
                </c:pt>
                <c:pt idx="174">
                  <c:v>349</c:v>
                </c:pt>
                <c:pt idx="175">
                  <c:v>348</c:v>
                </c:pt>
                <c:pt idx="176">
                  <c:v>348</c:v>
                </c:pt>
                <c:pt idx="177">
                  <c:v>348</c:v>
                </c:pt>
                <c:pt idx="178">
                  <c:v>349</c:v>
                </c:pt>
                <c:pt idx="179">
                  <c:v>349</c:v>
                </c:pt>
                <c:pt idx="180">
                  <c:v>349</c:v>
                </c:pt>
                <c:pt idx="181">
                  <c:v>352</c:v>
                </c:pt>
                <c:pt idx="182">
                  <c:v>352</c:v>
                </c:pt>
                <c:pt idx="183">
                  <c:v>351</c:v>
                </c:pt>
                <c:pt idx="184">
                  <c:v>351</c:v>
                </c:pt>
                <c:pt idx="185">
                  <c:v>351</c:v>
                </c:pt>
                <c:pt idx="186">
                  <c:v>351</c:v>
                </c:pt>
                <c:pt idx="187">
                  <c:v>351</c:v>
                </c:pt>
                <c:pt idx="188">
                  <c:v>353</c:v>
                </c:pt>
                <c:pt idx="189">
                  <c:v>353</c:v>
                </c:pt>
                <c:pt idx="190">
                  <c:v>353</c:v>
                </c:pt>
                <c:pt idx="191">
                  <c:v>355</c:v>
                </c:pt>
                <c:pt idx="192">
                  <c:v>355</c:v>
                </c:pt>
                <c:pt idx="193">
                  <c:v>355</c:v>
                </c:pt>
                <c:pt idx="194">
                  <c:v>355</c:v>
                </c:pt>
                <c:pt idx="195">
                  <c:v>356</c:v>
                </c:pt>
                <c:pt idx="196">
                  <c:v>358</c:v>
                </c:pt>
                <c:pt idx="197">
                  <c:v>358</c:v>
                </c:pt>
                <c:pt idx="198">
                  <c:v>358</c:v>
                </c:pt>
                <c:pt idx="199">
                  <c:v>357</c:v>
                </c:pt>
                <c:pt idx="200">
                  <c:v>357</c:v>
                </c:pt>
                <c:pt idx="201">
                  <c:v>357</c:v>
                </c:pt>
                <c:pt idx="202">
                  <c:v>357</c:v>
                </c:pt>
                <c:pt idx="203">
                  <c:v>359</c:v>
                </c:pt>
                <c:pt idx="204">
                  <c:v>359</c:v>
                </c:pt>
                <c:pt idx="205">
                  <c:v>362</c:v>
                </c:pt>
                <c:pt idx="206">
                  <c:v>365</c:v>
                </c:pt>
                <c:pt idx="207">
                  <c:v>365</c:v>
                </c:pt>
                <c:pt idx="208">
                  <c:v>366</c:v>
                </c:pt>
                <c:pt idx="209">
                  <c:v>366</c:v>
                </c:pt>
                <c:pt idx="210">
                  <c:v>367</c:v>
                </c:pt>
                <c:pt idx="211">
                  <c:v>367</c:v>
                </c:pt>
                <c:pt idx="212">
                  <c:v>370</c:v>
                </c:pt>
                <c:pt idx="213">
                  <c:v>368</c:v>
                </c:pt>
                <c:pt idx="214">
                  <c:v>368</c:v>
                </c:pt>
                <c:pt idx="215">
                  <c:v>368</c:v>
                </c:pt>
                <c:pt idx="216">
                  <c:v>367</c:v>
                </c:pt>
                <c:pt idx="217">
                  <c:v>370</c:v>
                </c:pt>
                <c:pt idx="218">
                  <c:v>373</c:v>
                </c:pt>
                <c:pt idx="219">
                  <c:v>373</c:v>
                </c:pt>
                <c:pt idx="220">
                  <c:v>375</c:v>
                </c:pt>
                <c:pt idx="221">
                  <c:v>376</c:v>
                </c:pt>
                <c:pt idx="222">
                  <c:v>378</c:v>
                </c:pt>
                <c:pt idx="223">
                  <c:v>378</c:v>
                </c:pt>
                <c:pt idx="224">
                  <c:v>381</c:v>
                </c:pt>
                <c:pt idx="225">
                  <c:v>383</c:v>
                </c:pt>
                <c:pt idx="226">
                  <c:v>388</c:v>
                </c:pt>
                <c:pt idx="227">
                  <c:v>386</c:v>
                </c:pt>
                <c:pt idx="228">
                  <c:v>386</c:v>
                </c:pt>
                <c:pt idx="229">
                  <c:v>386</c:v>
                </c:pt>
                <c:pt idx="230">
                  <c:v>387</c:v>
                </c:pt>
                <c:pt idx="231">
                  <c:v>390</c:v>
                </c:pt>
                <c:pt idx="232">
                  <c:v>392</c:v>
                </c:pt>
                <c:pt idx="233">
                  <c:v>392</c:v>
                </c:pt>
                <c:pt idx="234">
                  <c:v>392</c:v>
                </c:pt>
                <c:pt idx="235">
                  <c:v>398</c:v>
                </c:pt>
                <c:pt idx="236">
                  <c:v>398</c:v>
                </c:pt>
                <c:pt idx="237">
                  <c:v>396</c:v>
                </c:pt>
                <c:pt idx="238">
                  <c:v>397</c:v>
                </c:pt>
                <c:pt idx="239">
                  <c:v>398</c:v>
                </c:pt>
                <c:pt idx="240">
                  <c:v>399</c:v>
                </c:pt>
                <c:pt idx="241">
                  <c:v>399</c:v>
                </c:pt>
                <c:pt idx="242">
                  <c:v>406</c:v>
                </c:pt>
                <c:pt idx="243">
                  <c:v>406</c:v>
                </c:pt>
                <c:pt idx="244">
                  <c:v>405</c:v>
                </c:pt>
                <c:pt idx="245">
                  <c:v>408</c:v>
                </c:pt>
                <c:pt idx="246">
                  <c:v>413</c:v>
                </c:pt>
                <c:pt idx="247">
                  <c:v>413</c:v>
                </c:pt>
                <c:pt idx="248">
                  <c:v>413</c:v>
                </c:pt>
                <c:pt idx="249">
                  <c:v>413</c:v>
                </c:pt>
                <c:pt idx="250">
                  <c:v>413</c:v>
                </c:pt>
                <c:pt idx="251">
                  <c:v>413</c:v>
                </c:pt>
                <c:pt idx="252">
                  <c:v>413</c:v>
                </c:pt>
                <c:pt idx="253">
                  <c:v>413</c:v>
                </c:pt>
                <c:pt idx="254">
                  <c:v>413</c:v>
                </c:pt>
                <c:pt idx="255">
                  <c:v>413</c:v>
                </c:pt>
                <c:pt idx="256">
                  <c:v>412</c:v>
                </c:pt>
                <c:pt idx="257">
                  <c:v>412</c:v>
                </c:pt>
                <c:pt idx="258">
                  <c:v>412</c:v>
                </c:pt>
                <c:pt idx="259">
                  <c:v>417</c:v>
                </c:pt>
                <c:pt idx="260">
                  <c:v>417</c:v>
                </c:pt>
                <c:pt idx="261">
                  <c:v>417</c:v>
                </c:pt>
                <c:pt idx="262">
                  <c:v>417</c:v>
                </c:pt>
                <c:pt idx="263">
                  <c:v>423</c:v>
                </c:pt>
                <c:pt idx="264">
                  <c:v>429</c:v>
                </c:pt>
                <c:pt idx="265">
                  <c:v>434</c:v>
                </c:pt>
                <c:pt idx="266">
                  <c:v>434</c:v>
                </c:pt>
                <c:pt idx="267">
                  <c:v>434</c:v>
                </c:pt>
                <c:pt idx="268">
                  <c:v>439</c:v>
                </c:pt>
                <c:pt idx="269">
                  <c:v>441</c:v>
                </c:pt>
                <c:pt idx="270">
                  <c:v>444</c:v>
                </c:pt>
                <c:pt idx="271">
                  <c:v>443</c:v>
                </c:pt>
                <c:pt idx="272">
                  <c:v>443</c:v>
                </c:pt>
                <c:pt idx="273">
                  <c:v>447</c:v>
                </c:pt>
                <c:pt idx="274">
                  <c:v>450</c:v>
                </c:pt>
                <c:pt idx="275">
                  <c:v>454</c:v>
                </c:pt>
                <c:pt idx="276">
                  <c:v>451</c:v>
                </c:pt>
                <c:pt idx="277">
                  <c:v>451</c:v>
                </c:pt>
                <c:pt idx="278">
                  <c:v>452</c:v>
                </c:pt>
                <c:pt idx="279">
                  <c:v>454</c:v>
                </c:pt>
                <c:pt idx="280">
                  <c:v>454</c:v>
                </c:pt>
                <c:pt idx="281">
                  <c:v>452</c:v>
                </c:pt>
                <c:pt idx="282">
                  <c:v>453</c:v>
                </c:pt>
                <c:pt idx="283">
                  <c:v>456</c:v>
                </c:pt>
                <c:pt idx="284">
                  <c:v>456</c:v>
                </c:pt>
                <c:pt idx="285">
                  <c:v>455</c:v>
                </c:pt>
                <c:pt idx="286">
                  <c:v>455</c:v>
                </c:pt>
                <c:pt idx="287">
                  <c:v>455</c:v>
                </c:pt>
                <c:pt idx="288">
                  <c:v>459</c:v>
                </c:pt>
                <c:pt idx="289">
                  <c:v>457</c:v>
                </c:pt>
                <c:pt idx="290">
                  <c:v>457</c:v>
                </c:pt>
                <c:pt idx="291">
                  <c:v>457</c:v>
                </c:pt>
                <c:pt idx="292">
                  <c:v>457</c:v>
                </c:pt>
                <c:pt idx="293">
                  <c:v>456</c:v>
                </c:pt>
                <c:pt idx="294">
                  <c:v>455</c:v>
                </c:pt>
                <c:pt idx="295">
                  <c:v>455</c:v>
                </c:pt>
                <c:pt idx="296">
                  <c:v>455</c:v>
                </c:pt>
                <c:pt idx="297">
                  <c:v>455</c:v>
                </c:pt>
                <c:pt idx="298">
                  <c:v>455</c:v>
                </c:pt>
                <c:pt idx="299">
                  <c:v>455</c:v>
                </c:pt>
                <c:pt idx="300">
                  <c:v>454</c:v>
                </c:pt>
                <c:pt idx="301">
                  <c:v>454</c:v>
                </c:pt>
                <c:pt idx="302">
                  <c:v>454</c:v>
                </c:pt>
                <c:pt idx="303">
                  <c:v>459</c:v>
                </c:pt>
                <c:pt idx="304">
                  <c:v>459</c:v>
                </c:pt>
                <c:pt idx="305">
                  <c:v>458</c:v>
                </c:pt>
                <c:pt idx="306">
                  <c:v>462</c:v>
                </c:pt>
                <c:pt idx="307">
                  <c:v>461</c:v>
                </c:pt>
                <c:pt idx="308">
                  <c:v>461</c:v>
                </c:pt>
                <c:pt idx="309">
                  <c:v>461</c:v>
                </c:pt>
                <c:pt idx="310">
                  <c:v>461</c:v>
                </c:pt>
                <c:pt idx="311">
                  <c:v>464</c:v>
                </c:pt>
                <c:pt idx="312">
                  <c:v>464</c:v>
                </c:pt>
                <c:pt idx="313">
                  <c:v>465</c:v>
                </c:pt>
                <c:pt idx="314">
                  <c:v>467</c:v>
                </c:pt>
                <c:pt idx="315">
                  <c:v>467</c:v>
                </c:pt>
                <c:pt idx="316">
                  <c:v>470</c:v>
                </c:pt>
                <c:pt idx="317">
                  <c:v>477</c:v>
                </c:pt>
                <c:pt idx="318">
                  <c:v>477</c:v>
                </c:pt>
                <c:pt idx="319">
                  <c:v>479</c:v>
                </c:pt>
                <c:pt idx="320">
                  <c:v>476</c:v>
                </c:pt>
                <c:pt idx="321">
                  <c:v>476</c:v>
                </c:pt>
                <c:pt idx="322">
                  <c:v>476</c:v>
                </c:pt>
                <c:pt idx="323">
                  <c:v>475</c:v>
                </c:pt>
                <c:pt idx="324">
                  <c:v>479</c:v>
                </c:pt>
                <c:pt idx="325">
                  <c:v>478</c:v>
                </c:pt>
                <c:pt idx="326">
                  <c:v>476</c:v>
                </c:pt>
                <c:pt idx="327">
                  <c:v>479</c:v>
                </c:pt>
                <c:pt idx="328">
                  <c:v>479</c:v>
                </c:pt>
                <c:pt idx="329">
                  <c:v>478</c:v>
                </c:pt>
                <c:pt idx="330">
                  <c:v>478</c:v>
                </c:pt>
                <c:pt idx="331">
                  <c:v>478</c:v>
                </c:pt>
                <c:pt idx="332">
                  <c:v>478</c:v>
                </c:pt>
                <c:pt idx="333">
                  <c:v>478</c:v>
                </c:pt>
                <c:pt idx="334">
                  <c:v>478</c:v>
                </c:pt>
                <c:pt idx="335">
                  <c:v>477</c:v>
                </c:pt>
                <c:pt idx="336">
                  <c:v>480</c:v>
                </c:pt>
                <c:pt idx="337">
                  <c:v>485</c:v>
                </c:pt>
                <c:pt idx="338">
                  <c:v>484</c:v>
                </c:pt>
                <c:pt idx="339">
                  <c:v>486</c:v>
                </c:pt>
                <c:pt idx="340">
                  <c:v>488</c:v>
                </c:pt>
                <c:pt idx="341">
                  <c:v>490</c:v>
                </c:pt>
                <c:pt idx="342">
                  <c:v>492</c:v>
                </c:pt>
                <c:pt idx="343">
                  <c:v>491</c:v>
                </c:pt>
                <c:pt idx="344">
                  <c:v>491</c:v>
                </c:pt>
                <c:pt idx="345">
                  <c:v>493</c:v>
                </c:pt>
                <c:pt idx="346">
                  <c:v>497</c:v>
                </c:pt>
                <c:pt idx="347">
                  <c:v>497</c:v>
                </c:pt>
                <c:pt idx="348">
                  <c:v>497</c:v>
                </c:pt>
                <c:pt idx="349">
                  <c:v>497</c:v>
                </c:pt>
                <c:pt idx="350">
                  <c:v>500</c:v>
                </c:pt>
                <c:pt idx="351">
                  <c:v>502</c:v>
                </c:pt>
                <c:pt idx="352">
                  <c:v>506</c:v>
                </c:pt>
                <c:pt idx="353">
                  <c:v>505</c:v>
                </c:pt>
                <c:pt idx="354">
                  <c:v>505</c:v>
                </c:pt>
                <c:pt idx="355">
                  <c:v>505</c:v>
                </c:pt>
                <c:pt idx="356">
                  <c:v>508</c:v>
                </c:pt>
                <c:pt idx="357">
                  <c:v>509</c:v>
                </c:pt>
                <c:pt idx="358">
                  <c:v>509</c:v>
                </c:pt>
                <c:pt idx="359">
                  <c:v>511</c:v>
                </c:pt>
                <c:pt idx="360">
                  <c:v>511</c:v>
                </c:pt>
                <c:pt idx="361">
                  <c:v>511</c:v>
                </c:pt>
                <c:pt idx="362">
                  <c:v>511</c:v>
                </c:pt>
                <c:pt idx="363">
                  <c:v>512</c:v>
                </c:pt>
                <c:pt idx="364">
                  <c:v>513</c:v>
                </c:pt>
                <c:pt idx="365">
                  <c:v>516</c:v>
                </c:pt>
                <c:pt idx="366">
                  <c:v>516</c:v>
                </c:pt>
                <c:pt idx="367">
                  <c:v>515</c:v>
                </c:pt>
                <c:pt idx="368">
                  <c:v>515</c:v>
                </c:pt>
                <c:pt idx="369">
                  <c:v>518</c:v>
                </c:pt>
                <c:pt idx="370">
                  <c:v>518</c:v>
                </c:pt>
                <c:pt idx="371">
                  <c:v>518</c:v>
                </c:pt>
                <c:pt idx="372">
                  <c:v>518</c:v>
                </c:pt>
                <c:pt idx="373">
                  <c:v>518</c:v>
                </c:pt>
                <c:pt idx="374">
                  <c:v>524</c:v>
                </c:pt>
                <c:pt idx="375">
                  <c:v>524</c:v>
                </c:pt>
                <c:pt idx="376">
                  <c:v>524</c:v>
                </c:pt>
                <c:pt idx="377">
                  <c:v>524</c:v>
                </c:pt>
                <c:pt idx="378">
                  <c:v>527</c:v>
                </c:pt>
                <c:pt idx="379">
                  <c:v>527</c:v>
                </c:pt>
                <c:pt idx="380">
                  <c:v>530</c:v>
                </c:pt>
                <c:pt idx="381">
                  <c:v>530</c:v>
                </c:pt>
                <c:pt idx="382">
                  <c:v>530</c:v>
                </c:pt>
                <c:pt idx="383">
                  <c:v>536</c:v>
                </c:pt>
                <c:pt idx="384">
                  <c:v>537</c:v>
                </c:pt>
                <c:pt idx="385">
                  <c:v>541</c:v>
                </c:pt>
                <c:pt idx="386">
                  <c:v>547</c:v>
                </c:pt>
                <c:pt idx="387">
                  <c:v>547</c:v>
                </c:pt>
                <c:pt idx="388">
                  <c:v>547</c:v>
                </c:pt>
                <c:pt idx="389">
                  <c:v>549</c:v>
                </c:pt>
                <c:pt idx="390">
                  <c:v>549</c:v>
                </c:pt>
                <c:pt idx="391">
                  <c:v>549</c:v>
                </c:pt>
                <c:pt idx="392">
                  <c:v>549</c:v>
                </c:pt>
                <c:pt idx="393">
                  <c:v>550</c:v>
                </c:pt>
                <c:pt idx="394">
                  <c:v>559</c:v>
                </c:pt>
                <c:pt idx="395">
                  <c:v>559</c:v>
                </c:pt>
                <c:pt idx="396">
                  <c:v>559</c:v>
                </c:pt>
                <c:pt idx="397">
                  <c:v>559</c:v>
                </c:pt>
                <c:pt idx="398">
                  <c:v>559</c:v>
                </c:pt>
                <c:pt idx="399">
                  <c:v>564</c:v>
                </c:pt>
                <c:pt idx="400">
                  <c:v>564</c:v>
                </c:pt>
                <c:pt idx="401">
                  <c:v>563</c:v>
                </c:pt>
                <c:pt idx="402">
                  <c:v>563</c:v>
                </c:pt>
                <c:pt idx="403">
                  <c:v>564</c:v>
                </c:pt>
                <c:pt idx="404">
                  <c:v>570</c:v>
                </c:pt>
                <c:pt idx="405">
                  <c:v>569</c:v>
                </c:pt>
                <c:pt idx="406">
                  <c:v>569</c:v>
                </c:pt>
                <c:pt idx="407">
                  <c:v>569</c:v>
                </c:pt>
                <c:pt idx="408">
                  <c:v>569</c:v>
                </c:pt>
                <c:pt idx="409">
                  <c:v>573</c:v>
                </c:pt>
                <c:pt idx="410">
                  <c:v>573</c:v>
                </c:pt>
                <c:pt idx="411">
                  <c:v>571</c:v>
                </c:pt>
                <c:pt idx="412">
                  <c:v>570</c:v>
                </c:pt>
                <c:pt idx="413">
                  <c:v>570</c:v>
                </c:pt>
                <c:pt idx="414">
                  <c:v>574</c:v>
                </c:pt>
                <c:pt idx="415">
                  <c:v>574</c:v>
                </c:pt>
                <c:pt idx="416">
                  <c:v>574</c:v>
                </c:pt>
                <c:pt idx="417">
                  <c:v>574</c:v>
                </c:pt>
                <c:pt idx="418">
                  <c:v>574</c:v>
                </c:pt>
                <c:pt idx="419">
                  <c:v>577</c:v>
                </c:pt>
                <c:pt idx="420">
                  <c:v>576</c:v>
                </c:pt>
                <c:pt idx="421">
                  <c:v>578</c:v>
                </c:pt>
                <c:pt idx="422">
                  <c:v>578</c:v>
                </c:pt>
                <c:pt idx="423">
                  <c:v>578</c:v>
                </c:pt>
                <c:pt idx="424">
                  <c:v>578</c:v>
                </c:pt>
                <c:pt idx="425">
                  <c:v>578</c:v>
                </c:pt>
                <c:pt idx="426">
                  <c:v>580</c:v>
                </c:pt>
                <c:pt idx="427">
                  <c:v>580</c:v>
                </c:pt>
                <c:pt idx="428">
                  <c:v>580</c:v>
                </c:pt>
                <c:pt idx="429">
                  <c:v>581</c:v>
                </c:pt>
                <c:pt idx="430">
                  <c:v>581</c:v>
                </c:pt>
                <c:pt idx="431">
                  <c:v>582</c:v>
                </c:pt>
                <c:pt idx="432">
                  <c:v>582</c:v>
                </c:pt>
                <c:pt idx="433">
                  <c:v>582</c:v>
                </c:pt>
                <c:pt idx="434">
                  <c:v>582</c:v>
                </c:pt>
                <c:pt idx="435">
                  <c:v>580</c:v>
                </c:pt>
                <c:pt idx="436">
                  <c:v>581</c:v>
                </c:pt>
                <c:pt idx="437">
                  <c:v>579</c:v>
                </c:pt>
                <c:pt idx="438">
                  <c:v>579</c:v>
                </c:pt>
                <c:pt idx="439">
                  <c:v>580</c:v>
                </c:pt>
                <c:pt idx="440">
                  <c:v>580</c:v>
                </c:pt>
                <c:pt idx="441">
                  <c:v>580</c:v>
                </c:pt>
                <c:pt idx="442">
                  <c:v>580</c:v>
                </c:pt>
                <c:pt idx="443">
                  <c:v>580</c:v>
                </c:pt>
                <c:pt idx="444">
                  <c:v>579</c:v>
                </c:pt>
                <c:pt idx="445">
                  <c:v>578</c:v>
                </c:pt>
                <c:pt idx="446">
                  <c:v>578</c:v>
                </c:pt>
                <c:pt idx="447">
                  <c:v>578</c:v>
                </c:pt>
                <c:pt idx="448">
                  <c:v>578</c:v>
                </c:pt>
                <c:pt idx="449">
                  <c:v>578</c:v>
                </c:pt>
                <c:pt idx="450">
                  <c:v>578</c:v>
                </c:pt>
                <c:pt idx="451">
                  <c:v>579</c:v>
                </c:pt>
                <c:pt idx="452">
                  <c:v>579</c:v>
                </c:pt>
                <c:pt idx="453">
                  <c:v>579</c:v>
                </c:pt>
                <c:pt idx="454">
                  <c:v>580</c:v>
                </c:pt>
                <c:pt idx="455">
                  <c:v>581</c:v>
                </c:pt>
                <c:pt idx="456">
                  <c:v>579</c:v>
                </c:pt>
                <c:pt idx="457">
                  <c:v>579</c:v>
                </c:pt>
                <c:pt idx="458">
                  <c:v>579</c:v>
                </c:pt>
                <c:pt idx="459">
                  <c:v>579</c:v>
                </c:pt>
                <c:pt idx="460">
                  <c:v>579</c:v>
                </c:pt>
                <c:pt idx="461">
                  <c:v>579</c:v>
                </c:pt>
                <c:pt idx="462">
                  <c:v>580</c:v>
                </c:pt>
                <c:pt idx="463">
                  <c:v>580</c:v>
                </c:pt>
                <c:pt idx="464">
                  <c:v>580</c:v>
                </c:pt>
                <c:pt idx="465">
                  <c:v>578</c:v>
                </c:pt>
                <c:pt idx="466">
                  <c:v>578</c:v>
                </c:pt>
                <c:pt idx="467">
                  <c:v>578</c:v>
                </c:pt>
                <c:pt idx="468">
                  <c:v>578</c:v>
                </c:pt>
                <c:pt idx="469">
                  <c:v>578</c:v>
                </c:pt>
                <c:pt idx="470">
                  <c:v>575</c:v>
                </c:pt>
                <c:pt idx="471">
                  <c:v>575</c:v>
                </c:pt>
                <c:pt idx="472">
                  <c:v>574</c:v>
                </c:pt>
                <c:pt idx="473">
                  <c:v>573</c:v>
                </c:pt>
                <c:pt idx="474">
                  <c:v>573</c:v>
                </c:pt>
                <c:pt idx="475">
                  <c:v>572</c:v>
                </c:pt>
                <c:pt idx="476">
                  <c:v>570</c:v>
                </c:pt>
                <c:pt idx="477">
                  <c:v>570</c:v>
                </c:pt>
                <c:pt idx="478">
                  <c:v>570</c:v>
                </c:pt>
                <c:pt idx="479">
                  <c:v>571</c:v>
                </c:pt>
                <c:pt idx="480">
                  <c:v>571</c:v>
                </c:pt>
                <c:pt idx="481">
                  <c:v>570</c:v>
                </c:pt>
                <c:pt idx="482">
                  <c:v>570</c:v>
                </c:pt>
                <c:pt idx="483">
                  <c:v>570</c:v>
                </c:pt>
                <c:pt idx="484">
                  <c:v>572</c:v>
                </c:pt>
                <c:pt idx="485">
                  <c:v>572</c:v>
                </c:pt>
                <c:pt idx="486">
                  <c:v>572</c:v>
                </c:pt>
                <c:pt idx="487">
                  <c:v>572</c:v>
                </c:pt>
                <c:pt idx="488">
                  <c:v>571</c:v>
                </c:pt>
                <c:pt idx="489">
                  <c:v>571</c:v>
                </c:pt>
                <c:pt idx="490">
                  <c:v>571</c:v>
                </c:pt>
                <c:pt idx="491">
                  <c:v>571</c:v>
                </c:pt>
                <c:pt idx="492">
                  <c:v>571</c:v>
                </c:pt>
                <c:pt idx="493">
                  <c:v>570</c:v>
                </c:pt>
                <c:pt idx="494">
                  <c:v>570</c:v>
                </c:pt>
                <c:pt idx="495">
                  <c:v>576</c:v>
                </c:pt>
                <c:pt idx="496">
                  <c:v>576</c:v>
                </c:pt>
                <c:pt idx="497">
                  <c:v>576</c:v>
                </c:pt>
                <c:pt idx="498">
                  <c:v>576</c:v>
                </c:pt>
                <c:pt idx="499">
                  <c:v>576</c:v>
                </c:pt>
                <c:pt idx="500">
                  <c:v>576</c:v>
                </c:pt>
                <c:pt idx="501">
                  <c:v>576</c:v>
                </c:pt>
                <c:pt idx="502">
                  <c:v>576</c:v>
                </c:pt>
                <c:pt idx="503">
                  <c:v>576</c:v>
                </c:pt>
                <c:pt idx="504">
                  <c:v>576</c:v>
                </c:pt>
                <c:pt idx="505">
                  <c:v>576</c:v>
                </c:pt>
                <c:pt idx="506">
                  <c:v>576</c:v>
                </c:pt>
                <c:pt idx="507">
                  <c:v>575</c:v>
                </c:pt>
                <c:pt idx="508">
                  <c:v>575</c:v>
                </c:pt>
                <c:pt idx="509">
                  <c:v>575</c:v>
                </c:pt>
                <c:pt idx="510">
                  <c:v>575</c:v>
                </c:pt>
                <c:pt idx="511">
                  <c:v>578</c:v>
                </c:pt>
                <c:pt idx="512">
                  <c:v>578</c:v>
                </c:pt>
                <c:pt idx="513">
                  <c:v>577</c:v>
                </c:pt>
                <c:pt idx="514">
                  <c:v>577</c:v>
                </c:pt>
                <c:pt idx="515">
                  <c:v>580</c:v>
                </c:pt>
                <c:pt idx="516">
                  <c:v>580</c:v>
                </c:pt>
                <c:pt idx="517">
                  <c:v>579</c:v>
                </c:pt>
                <c:pt idx="518">
                  <c:v>579</c:v>
                </c:pt>
                <c:pt idx="519">
                  <c:v>578</c:v>
                </c:pt>
                <c:pt idx="520">
                  <c:v>580</c:v>
                </c:pt>
                <c:pt idx="521">
                  <c:v>580</c:v>
                </c:pt>
                <c:pt idx="522">
                  <c:v>580</c:v>
                </c:pt>
                <c:pt idx="523">
                  <c:v>579</c:v>
                </c:pt>
                <c:pt idx="524">
                  <c:v>580</c:v>
                </c:pt>
                <c:pt idx="525">
                  <c:v>582</c:v>
                </c:pt>
                <c:pt idx="526">
                  <c:v>582</c:v>
                </c:pt>
                <c:pt idx="527">
                  <c:v>582</c:v>
                </c:pt>
                <c:pt idx="528">
                  <c:v>581</c:v>
                </c:pt>
                <c:pt idx="529">
                  <c:v>581</c:v>
                </c:pt>
                <c:pt idx="530">
                  <c:v>583</c:v>
                </c:pt>
                <c:pt idx="531">
                  <c:v>583</c:v>
                </c:pt>
                <c:pt idx="532">
                  <c:v>583</c:v>
                </c:pt>
                <c:pt idx="533">
                  <c:v>583</c:v>
                </c:pt>
                <c:pt idx="534">
                  <c:v>582</c:v>
                </c:pt>
                <c:pt idx="535">
                  <c:v>582</c:v>
                </c:pt>
                <c:pt idx="536">
                  <c:v>583</c:v>
                </c:pt>
                <c:pt idx="537">
                  <c:v>583</c:v>
                </c:pt>
                <c:pt idx="538">
                  <c:v>583</c:v>
                </c:pt>
                <c:pt idx="539">
                  <c:v>584</c:v>
                </c:pt>
                <c:pt idx="540">
                  <c:v>585</c:v>
                </c:pt>
                <c:pt idx="541">
                  <c:v>584</c:v>
                </c:pt>
                <c:pt idx="542">
                  <c:v>584</c:v>
                </c:pt>
                <c:pt idx="543">
                  <c:v>584</c:v>
                </c:pt>
                <c:pt idx="544">
                  <c:v>585</c:v>
                </c:pt>
                <c:pt idx="545">
                  <c:v>585</c:v>
                </c:pt>
                <c:pt idx="546">
                  <c:v>584</c:v>
                </c:pt>
                <c:pt idx="547">
                  <c:v>583</c:v>
                </c:pt>
                <c:pt idx="548">
                  <c:v>584</c:v>
                </c:pt>
                <c:pt idx="549">
                  <c:v>586</c:v>
                </c:pt>
                <c:pt idx="550">
                  <c:v>587</c:v>
                </c:pt>
                <c:pt idx="551">
                  <c:v>588</c:v>
                </c:pt>
                <c:pt idx="552">
                  <c:v>591</c:v>
                </c:pt>
                <c:pt idx="553">
                  <c:v>591</c:v>
                </c:pt>
                <c:pt idx="554">
                  <c:v>590</c:v>
                </c:pt>
                <c:pt idx="555">
                  <c:v>590</c:v>
                </c:pt>
                <c:pt idx="556">
                  <c:v>590</c:v>
                </c:pt>
                <c:pt idx="557">
                  <c:v>590</c:v>
                </c:pt>
                <c:pt idx="558">
                  <c:v>590</c:v>
                </c:pt>
                <c:pt idx="559">
                  <c:v>595</c:v>
                </c:pt>
                <c:pt idx="560">
                  <c:v>595</c:v>
                </c:pt>
                <c:pt idx="561">
                  <c:v>595</c:v>
                </c:pt>
                <c:pt idx="562">
                  <c:v>594</c:v>
                </c:pt>
                <c:pt idx="563">
                  <c:v>594</c:v>
                </c:pt>
                <c:pt idx="564">
                  <c:v>596</c:v>
                </c:pt>
                <c:pt idx="565">
                  <c:v>596</c:v>
                </c:pt>
                <c:pt idx="566">
                  <c:v>595</c:v>
                </c:pt>
                <c:pt idx="567">
                  <c:v>594</c:v>
                </c:pt>
                <c:pt idx="568">
                  <c:v>598</c:v>
                </c:pt>
                <c:pt idx="569">
                  <c:v>596</c:v>
                </c:pt>
                <c:pt idx="570">
                  <c:v>599</c:v>
                </c:pt>
                <c:pt idx="571">
                  <c:v>596</c:v>
                </c:pt>
                <c:pt idx="572">
                  <c:v>595</c:v>
                </c:pt>
                <c:pt idx="573">
                  <c:v>595</c:v>
                </c:pt>
                <c:pt idx="574">
                  <c:v>600</c:v>
                </c:pt>
                <c:pt idx="575">
                  <c:v>597</c:v>
                </c:pt>
                <c:pt idx="576">
                  <c:v>598</c:v>
                </c:pt>
                <c:pt idx="577">
                  <c:v>598</c:v>
                </c:pt>
                <c:pt idx="578">
                  <c:v>602</c:v>
                </c:pt>
                <c:pt idx="579">
                  <c:v>602</c:v>
                </c:pt>
                <c:pt idx="580">
                  <c:v>601</c:v>
                </c:pt>
                <c:pt idx="581">
                  <c:v>602</c:v>
                </c:pt>
                <c:pt idx="582">
                  <c:v>602</c:v>
                </c:pt>
                <c:pt idx="583">
                  <c:v>602</c:v>
                </c:pt>
                <c:pt idx="584">
                  <c:v>602</c:v>
                </c:pt>
                <c:pt idx="585">
                  <c:v>602</c:v>
                </c:pt>
                <c:pt idx="586">
                  <c:v>601</c:v>
                </c:pt>
                <c:pt idx="587">
                  <c:v>599</c:v>
                </c:pt>
                <c:pt idx="588">
                  <c:v>604</c:v>
                </c:pt>
                <c:pt idx="589">
                  <c:v>602</c:v>
                </c:pt>
                <c:pt idx="590">
                  <c:v>600</c:v>
                </c:pt>
                <c:pt idx="591">
                  <c:v>602</c:v>
                </c:pt>
                <c:pt idx="592">
                  <c:v>603</c:v>
                </c:pt>
                <c:pt idx="593">
                  <c:v>603</c:v>
                </c:pt>
                <c:pt idx="594">
                  <c:v>603</c:v>
                </c:pt>
                <c:pt idx="595">
                  <c:v>603</c:v>
                </c:pt>
                <c:pt idx="596">
                  <c:v>603</c:v>
                </c:pt>
                <c:pt idx="597">
                  <c:v>604</c:v>
                </c:pt>
                <c:pt idx="598">
                  <c:v>602</c:v>
                </c:pt>
                <c:pt idx="599">
                  <c:v>603</c:v>
                </c:pt>
                <c:pt idx="600">
                  <c:v>603</c:v>
                </c:pt>
                <c:pt idx="601">
                  <c:v>603</c:v>
                </c:pt>
                <c:pt idx="602">
                  <c:v>603</c:v>
                </c:pt>
                <c:pt idx="603">
                  <c:v>603</c:v>
                </c:pt>
                <c:pt idx="604">
                  <c:v>599</c:v>
                </c:pt>
                <c:pt idx="605">
                  <c:v>600</c:v>
                </c:pt>
                <c:pt idx="606">
                  <c:v>598</c:v>
                </c:pt>
                <c:pt idx="607">
                  <c:v>601</c:v>
                </c:pt>
                <c:pt idx="608">
                  <c:v>601</c:v>
                </c:pt>
                <c:pt idx="609">
                  <c:v>602</c:v>
                </c:pt>
                <c:pt idx="610">
                  <c:v>602</c:v>
                </c:pt>
                <c:pt idx="611">
                  <c:v>602</c:v>
                </c:pt>
                <c:pt idx="612">
                  <c:v>601</c:v>
                </c:pt>
                <c:pt idx="613">
                  <c:v>601</c:v>
                </c:pt>
                <c:pt idx="614">
                  <c:v>600</c:v>
                </c:pt>
                <c:pt idx="615">
                  <c:v>600</c:v>
                </c:pt>
                <c:pt idx="616">
                  <c:v>600</c:v>
                </c:pt>
                <c:pt idx="617">
                  <c:v>599</c:v>
                </c:pt>
                <c:pt idx="618">
                  <c:v>600</c:v>
                </c:pt>
                <c:pt idx="619">
                  <c:v>600</c:v>
                </c:pt>
                <c:pt idx="620">
                  <c:v>602</c:v>
                </c:pt>
                <c:pt idx="621">
                  <c:v>601</c:v>
                </c:pt>
                <c:pt idx="622">
                  <c:v>601</c:v>
                </c:pt>
                <c:pt idx="623">
                  <c:v>600</c:v>
                </c:pt>
                <c:pt idx="624">
                  <c:v>600</c:v>
                </c:pt>
                <c:pt idx="625">
                  <c:v>601</c:v>
                </c:pt>
                <c:pt idx="626">
                  <c:v>605</c:v>
                </c:pt>
                <c:pt idx="627">
                  <c:v>606</c:v>
                </c:pt>
                <c:pt idx="628">
                  <c:v>606</c:v>
                </c:pt>
                <c:pt idx="629">
                  <c:v>605</c:v>
                </c:pt>
                <c:pt idx="630">
                  <c:v>606</c:v>
                </c:pt>
                <c:pt idx="631">
                  <c:v>610</c:v>
                </c:pt>
                <c:pt idx="632">
                  <c:v>610</c:v>
                </c:pt>
                <c:pt idx="633">
                  <c:v>611</c:v>
                </c:pt>
                <c:pt idx="634">
                  <c:v>611</c:v>
                </c:pt>
                <c:pt idx="635">
                  <c:v>611</c:v>
                </c:pt>
                <c:pt idx="636">
                  <c:v>612</c:v>
                </c:pt>
                <c:pt idx="637">
                  <c:v>614</c:v>
                </c:pt>
                <c:pt idx="638">
                  <c:v>614</c:v>
                </c:pt>
                <c:pt idx="639">
                  <c:v>614</c:v>
                </c:pt>
                <c:pt idx="640">
                  <c:v>618</c:v>
                </c:pt>
                <c:pt idx="641">
                  <c:v>618</c:v>
                </c:pt>
                <c:pt idx="642">
                  <c:v>618</c:v>
                </c:pt>
                <c:pt idx="643">
                  <c:v>618</c:v>
                </c:pt>
                <c:pt idx="644">
                  <c:v>617</c:v>
                </c:pt>
                <c:pt idx="645">
                  <c:v>617</c:v>
                </c:pt>
                <c:pt idx="646">
                  <c:v>621</c:v>
                </c:pt>
                <c:pt idx="647">
                  <c:v>622</c:v>
                </c:pt>
                <c:pt idx="648">
                  <c:v>622</c:v>
                </c:pt>
                <c:pt idx="649">
                  <c:v>622</c:v>
                </c:pt>
                <c:pt idx="650">
                  <c:v>626</c:v>
                </c:pt>
                <c:pt idx="651">
                  <c:v>625</c:v>
                </c:pt>
                <c:pt idx="652">
                  <c:v>625</c:v>
                </c:pt>
                <c:pt idx="653">
                  <c:v>628</c:v>
                </c:pt>
                <c:pt idx="654">
                  <c:v>628</c:v>
                </c:pt>
                <c:pt idx="655">
                  <c:v>628</c:v>
                </c:pt>
                <c:pt idx="656">
                  <c:v>630</c:v>
                </c:pt>
                <c:pt idx="657">
                  <c:v>629</c:v>
                </c:pt>
                <c:pt idx="658">
                  <c:v>632</c:v>
                </c:pt>
                <c:pt idx="659">
                  <c:v>632</c:v>
                </c:pt>
                <c:pt idx="660">
                  <c:v>633</c:v>
                </c:pt>
                <c:pt idx="661">
                  <c:v>633</c:v>
                </c:pt>
                <c:pt idx="662">
                  <c:v>632</c:v>
                </c:pt>
                <c:pt idx="663">
                  <c:v>634</c:v>
                </c:pt>
                <c:pt idx="664">
                  <c:v>634</c:v>
                </c:pt>
                <c:pt idx="665">
                  <c:v>634</c:v>
                </c:pt>
                <c:pt idx="666">
                  <c:v>634</c:v>
                </c:pt>
                <c:pt idx="667">
                  <c:v>634</c:v>
                </c:pt>
                <c:pt idx="668">
                  <c:v>638</c:v>
                </c:pt>
                <c:pt idx="669">
                  <c:v>638</c:v>
                </c:pt>
                <c:pt idx="670">
                  <c:v>640</c:v>
                </c:pt>
                <c:pt idx="671">
                  <c:v>640</c:v>
                </c:pt>
                <c:pt idx="672">
                  <c:v>640</c:v>
                </c:pt>
                <c:pt idx="673">
                  <c:v>644</c:v>
                </c:pt>
                <c:pt idx="674">
                  <c:v>642</c:v>
                </c:pt>
                <c:pt idx="675">
                  <c:v>642</c:v>
                </c:pt>
                <c:pt idx="676">
                  <c:v>641</c:v>
                </c:pt>
                <c:pt idx="677">
                  <c:v>641</c:v>
                </c:pt>
                <c:pt idx="678">
                  <c:v>642</c:v>
                </c:pt>
                <c:pt idx="679">
                  <c:v>642</c:v>
                </c:pt>
                <c:pt idx="680">
                  <c:v>642</c:v>
                </c:pt>
                <c:pt idx="681">
                  <c:v>641</c:v>
                </c:pt>
                <c:pt idx="682">
                  <c:v>641</c:v>
                </c:pt>
                <c:pt idx="683">
                  <c:v>640</c:v>
                </c:pt>
                <c:pt idx="684">
                  <c:v>640</c:v>
                </c:pt>
                <c:pt idx="685">
                  <c:v>641</c:v>
                </c:pt>
                <c:pt idx="686">
                  <c:v>641</c:v>
                </c:pt>
                <c:pt idx="687">
                  <c:v>640</c:v>
                </c:pt>
                <c:pt idx="688">
                  <c:v>640</c:v>
                </c:pt>
                <c:pt idx="689">
                  <c:v>638</c:v>
                </c:pt>
                <c:pt idx="690">
                  <c:v>638</c:v>
                </c:pt>
                <c:pt idx="691">
                  <c:v>637</c:v>
                </c:pt>
                <c:pt idx="692">
                  <c:v>637</c:v>
                </c:pt>
                <c:pt idx="693">
                  <c:v>642</c:v>
                </c:pt>
                <c:pt idx="694">
                  <c:v>642</c:v>
                </c:pt>
                <c:pt idx="695">
                  <c:v>642</c:v>
                </c:pt>
                <c:pt idx="696">
                  <c:v>642</c:v>
                </c:pt>
                <c:pt idx="697">
                  <c:v>642</c:v>
                </c:pt>
                <c:pt idx="698">
                  <c:v>642</c:v>
                </c:pt>
                <c:pt idx="699">
                  <c:v>642</c:v>
                </c:pt>
                <c:pt idx="700">
                  <c:v>641</c:v>
                </c:pt>
                <c:pt idx="701">
                  <c:v>641</c:v>
                </c:pt>
                <c:pt idx="702">
                  <c:v>641</c:v>
                </c:pt>
                <c:pt idx="703">
                  <c:v>641</c:v>
                </c:pt>
                <c:pt idx="704">
                  <c:v>640</c:v>
                </c:pt>
                <c:pt idx="705">
                  <c:v>640</c:v>
                </c:pt>
                <c:pt idx="706">
                  <c:v>639</c:v>
                </c:pt>
                <c:pt idx="707">
                  <c:v>639</c:v>
                </c:pt>
                <c:pt idx="708">
                  <c:v>639</c:v>
                </c:pt>
                <c:pt idx="709">
                  <c:v>640</c:v>
                </c:pt>
                <c:pt idx="710">
                  <c:v>639</c:v>
                </c:pt>
                <c:pt idx="711">
                  <c:v>639</c:v>
                </c:pt>
                <c:pt idx="712">
                  <c:v>638</c:v>
                </c:pt>
                <c:pt idx="713">
                  <c:v>638</c:v>
                </c:pt>
                <c:pt idx="714">
                  <c:v>640</c:v>
                </c:pt>
                <c:pt idx="715">
                  <c:v>640</c:v>
                </c:pt>
                <c:pt idx="716">
                  <c:v>639</c:v>
                </c:pt>
                <c:pt idx="717">
                  <c:v>640</c:v>
                </c:pt>
                <c:pt idx="718">
                  <c:v>640</c:v>
                </c:pt>
                <c:pt idx="719">
                  <c:v>641</c:v>
                </c:pt>
                <c:pt idx="720">
                  <c:v>639</c:v>
                </c:pt>
                <c:pt idx="721">
                  <c:v>639</c:v>
                </c:pt>
                <c:pt idx="722">
                  <c:v>639</c:v>
                </c:pt>
                <c:pt idx="723">
                  <c:v>639</c:v>
                </c:pt>
                <c:pt idx="724">
                  <c:v>638</c:v>
                </c:pt>
                <c:pt idx="725">
                  <c:v>634</c:v>
                </c:pt>
                <c:pt idx="726">
                  <c:v>632</c:v>
                </c:pt>
                <c:pt idx="727">
                  <c:v>632</c:v>
                </c:pt>
                <c:pt idx="728">
                  <c:v>632</c:v>
                </c:pt>
                <c:pt idx="729">
                  <c:v>632</c:v>
                </c:pt>
                <c:pt idx="730">
                  <c:v>633</c:v>
                </c:pt>
                <c:pt idx="731">
                  <c:v>633</c:v>
                </c:pt>
                <c:pt idx="732">
                  <c:v>633</c:v>
                </c:pt>
                <c:pt idx="733">
                  <c:v>630</c:v>
                </c:pt>
                <c:pt idx="734">
                  <c:v>630</c:v>
                </c:pt>
                <c:pt idx="735">
                  <c:v>628</c:v>
                </c:pt>
                <c:pt idx="736">
                  <c:v>627</c:v>
                </c:pt>
                <c:pt idx="737">
                  <c:v>626</c:v>
                </c:pt>
                <c:pt idx="738">
                  <c:v>623</c:v>
                </c:pt>
                <c:pt idx="739">
                  <c:v>623</c:v>
                </c:pt>
                <c:pt idx="740">
                  <c:v>623</c:v>
                </c:pt>
                <c:pt idx="741">
                  <c:v>623</c:v>
                </c:pt>
                <c:pt idx="742">
                  <c:v>623</c:v>
                </c:pt>
                <c:pt idx="743">
                  <c:v>622</c:v>
                </c:pt>
                <c:pt idx="744">
                  <c:v>622</c:v>
                </c:pt>
                <c:pt idx="745">
                  <c:v>622</c:v>
                </c:pt>
                <c:pt idx="746">
                  <c:v>622</c:v>
                </c:pt>
                <c:pt idx="747">
                  <c:v>617</c:v>
                </c:pt>
                <c:pt idx="748">
                  <c:v>617</c:v>
                </c:pt>
                <c:pt idx="749">
                  <c:v>618</c:v>
                </c:pt>
                <c:pt idx="750">
                  <c:v>618</c:v>
                </c:pt>
                <c:pt idx="751">
                  <c:v>618</c:v>
                </c:pt>
                <c:pt idx="752">
                  <c:v>618</c:v>
                </c:pt>
                <c:pt idx="753">
                  <c:v>618</c:v>
                </c:pt>
                <c:pt idx="754">
                  <c:v>619</c:v>
                </c:pt>
                <c:pt idx="755">
                  <c:v>619</c:v>
                </c:pt>
                <c:pt idx="756">
                  <c:v>615</c:v>
                </c:pt>
                <c:pt idx="757">
                  <c:v>615</c:v>
                </c:pt>
                <c:pt idx="758">
                  <c:v>615</c:v>
                </c:pt>
                <c:pt idx="759">
                  <c:v>621</c:v>
                </c:pt>
                <c:pt idx="760">
                  <c:v>621</c:v>
                </c:pt>
                <c:pt idx="761">
                  <c:v>620</c:v>
                </c:pt>
                <c:pt idx="762">
                  <c:v>620</c:v>
                </c:pt>
                <c:pt idx="763">
                  <c:v>620</c:v>
                </c:pt>
                <c:pt idx="764">
                  <c:v>620</c:v>
                </c:pt>
                <c:pt idx="765">
                  <c:v>620</c:v>
                </c:pt>
                <c:pt idx="766">
                  <c:v>618</c:v>
                </c:pt>
                <c:pt idx="767">
                  <c:v>619</c:v>
                </c:pt>
                <c:pt idx="768">
                  <c:v>619</c:v>
                </c:pt>
                <c:pt idx="769">
                  <c:v>618</c:v>
                </c:pt>
                <c:pt idx="770">
                  <c:v>617</c:v>
                </c:pt>
                <c:pt idx="771">
                  <c:v>616</c:v>
                </c:pt>
                <c:pt idx="772">
                  <c:v>615</c:v>
                </c:pt>
                <c:pt idx="773">
                  <c:v>614</c:v>
                </c:pt>
                <c:pt idx="774">
                  <c:v>612</c:v>
                </c:pt>
                <c:pt idx="775">
                  <c:v>613</c:v>
                </c:pt>
                <c:pt idx="776">
                  <c:v>613</c:v>
                </c:pt>
                <c:pt idx="777">
                  <c:v>612</c:v>
                </c:pt>
                <c:pt idx="778">
                  <c:v>612</c:v>
                </c:pt>
                <c:pt idx="779">
                  <c:v>611</c:v>
                </c:pt>
                <c:pt idx="780">
                  <c:v>608</c:v>
                </c:pt>
                <c:pt idx="781">
                  <c:v>607</c:v>
                </c:pt>
                <c:pt idx="782">
                  <c:v>606</c:v>
                </c:pt>
                <c:pt idx="783">
                  <c:v>608</c:v>
                </c:pt>
                <c:pt idx="784">
                  <c:v>608</c:v>
                </c:pt>
                <c:pt idx="785">
                  <c:v>607</c:v>
                </c:pt>
                <c:pt idx="786">
                  <c:v>605</c:v>
                </c:pt>
                <c:pt idx="787">
                  <c:v>604</c:v>
                </c:pt>
                <c:pt idx="788">
                  <c:v>604</c:v>
                </c:pt>
                <c:pt idx="789">
                  <c:v>603</c:v>
                </c:pt>
                <c:pt idx="790">
                  <c:v>603</c:v>
                </c:pt>
                <c:pt idx="791">
                  <c:v>603</c:v>
                </c:pt>
                <c:pt idx="792">
                  <c:v>605</c:v>
                </c:pt>
                <c:pt idx="793">
                  <c:v>605</c:v>
                </c:pt>
                <c:pt idx="794">
                  <c:v>602</c:v>
                </c:pt>
                <c:pt idx="795">
                  <c:v>601</c:v>
                </c:pt>
                <c:pt idx="796">
                  <c:v>600</c:v>
                </c:pt>
                <c:pt idx="797">
                  <c:v>599</c:v>
                </c:pt>
                <c:pt idx="798">
                  <c:v>600</c:v>
                </c:pt>
                <c:pt idx="799">
                  <c:v>599</c:v>
                </c:pt>
                <c:pt idx="800">
                  <c:v>598</c:v>
                </c:pt>
                <c:pt idx="801">
                  <c:v>598</c:v>
                </c:pt>
                <c:pt idx="802">
                  <c:v>598</c:v>
                </c:pt>
                <c:pt idx="803">
                  <c:v>596</c:v>
                </c:pt>
                <c:pt idx="804">
                  <c:v>597</c:v>
                </c:pt>
                <c:pt idx="805">
                  <c:v>597</c:v>
                </c:pt>
                <c:pt idx="806">
                  <c:v>592</c:v>
                </c:pt>
                <c:pt idx="807">
                  <c:v>592</c:v>
                </c:pt>
                <c:pt idx="808">
                  <c:v>592</c:v>
                </c:pt>
                <c:pt idx="809">
                  <c:v>591</c:v>
                </c:pt>
                <c:pt idx="810">
                  <c:v>591</c:v>
                </c:pt>
                <c:pt idx="811">
                  <c:v>591</c:v>
                </c:pt>
                <c:pt idx="812">
                  <c:v>591</c:v>
                </c:pt>
                <c:pt idx="813">
                  <c:v>592</c:v>
                </c:pt>
                <c:pt idx="814">
                  <c:v>592</c:v>
                </c:pt>
                <c:pt idx="815">
                  <c:v>593</c:v>
                </c:pt>
                <c:pt idx="816">
                  <c:v>591</c:v>
                </c:pt>
                <c:pt idx="817">
                  <c:v>591</c:v>
                </c:pt>
                <c:pt idx="818">
                  <c:v>589</c:v>
                </c:pt>
                <c:pt idx="819">
                  <c:v>592</c:v>
                </c:pt>
                <c:pt idx="820">
                  <c:v>592</c:v>
                </c:pt>
                <c:pt idx="821">
                  <c:v>591</c:v>
                </c:pt>
                <c:pt idx="822">
                  <c:v>592</c:v>
                </c:pt>
                <c:pt idx="823">
                  <c:v>589</c:v>
                </c:pt>
                <c:pt idx="824">
                  <c:v>589</c:v>
                </c:pt>
                <c:pt idx="825">
                  <c:v>589</c:v>
                </c:pt>
                <c:pt idx="826">
                  <c:v>589</c:v>
                </c:pt>
                <c:pt idx="827">
                  <c:v>590</c:v>
                </c:pt>
                <c:pt idx="828">
                  <c:v>590</c:v>
                </c:pt>
                <c:pt idx="829">
                  <c:v>590</c:v>
                </c:pt>
                <c:pt idx="830">
                  <c:v>588</c:v>
                </c:pt>
                <c:pt idx="831">
                  <c:v>587</c:v>
                </c:pt>
                <c:pt idx="832">
                  <c:v>586</c:v>
                </c:pt>
                <c:pt idx="833">
                  <c:v>586</c:v>
                </c:pt>
                <c:pt idx="834">
                  <c:v>586</c:v>
                </c:pt>
                <c:pt idx="835">
                  <c:v>585</c:v>
                </c:pt>
                <c:pt idx="836">
                  <c:v>583</c:v>
                </c:pt>
                <c:pt idx="837">
                  <c:v>582</c:v>
                </c:pt>
                <c:pt idx="838">
                  <c:v>582</c:v>
                </c:pt>
                <c:pt idx="839">
                  <c:v>583</c:v>
                </c:pt>
                <c:pt idx="840">
                  <c:v>582</c:v>
                </c:pt>
                <c:pt idx="841">
                  <c:v>582</c:v>
                </c:pt>
                <c:pt idx="842">
                  <c:v>582</c:v>
                </c:pt>
                <c:pt idx="843">
                  <c:v>583</c:v>
                </c:pt>
                <c:pt idx="844">
                  <c:v>583</c:v>
                </c:pt>
                <c:pt idx="845">
                  <c:v>582</c:v>
                </c:pt>
                <c:pt idx="846">
                  <c:v>579</c:v>
                </c:pt>
                <c:pt idx="847">
                  <c:v>576</c:v>
                </c:pt>
                <c:pt idx="848">
                  <c:v>576</c:v>
                </c:pt>
                <c:pt idx="849">
                  <c:v>577</c:v>
                </c:pt>
                <c:pt idx="850">
                  <c:v>576</c:v>
                </c:pt>
                <c:pt idx="851">
                  <c:v>576</c:v>
                </c:pt>
                <c:pt idx="852">
                  <c:v>575</c:v>
                </c:pt>
              </c:numCache>
            </c:numRef>
          </c:val>
        </c:ser>
        <c:ser>
          <c:idx val="1"/>
          <c:order val="1"/>
          <c:tx>
            <c:strRef>
              <c:f>Лист4!$C$1</c:f>
              <c:strCache>
                <c:ptCount val="1"/>
                <c:pt idx="0">
                  <c:v> Муниципальные </c:v>
                </c:pt>
              </c:strCache>
            </c:strRef>
          </c:tx>
          <c:cat>
            <c:numRef>
              <c:f>Лист4!$A$2:$A$854</c:f>
              <c:numCache>
                <c:formatCode>dd\-mm\-yy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Лист4!$C$2:$C$854</c:f>
              <c:numCache>
                <c:formatCode>General</c:formatCode>
                <c:ptCount val="853"/>
                <c:pt idx="0">
                  <c:v>18</c:v>
                </c:pt>
                <c:pt idx="1">
                  <c:v>18</c:v>
                </c:pt>
                <c:pt idx="2">
                  <c:v>18</c:v>
                </c:pt>
                <c:pt idx="3">
                  <c:v>18</c:v>
                </c:pt>
                <c:pt idx="4">
                  <c:v>18</c:v>
                </c:pt>
                <c:pt idx="5">
                  <c:v>18</c:v>
                </c:pt>
                <c:pt idx="6">
                  <c:v>18</c:v>
                </c:pt>
                <c:pt idx="7">
                  <c:v>18</c:v>
                </c:pt>
                <c:pt idx="8">
                  <c:v>18</c:v>
                </c:pt>
                <c:pt idx="9">
                  <c:v>18</c:v>
                </c:pt>
                <c:pt idx="10">
                  <c:v>18</c:v>
                </c:pt>
                <c:pt idx="11">
                  <c:v>18</c:v>
                </c:pt>
                <c:pt idx="12">
                  <c:v>18</c:v>
                </c:pt>
                <c:pt idx="13">
                  <c:v>18</c:v>
                </c:pt>
                <c:pt idx="14">
                  <c:v>18</c:v>
                </c:pt>
                <c:pt idx="15">
                  <c:v>18</c:v>
                </c:pt>
                <c:pt idx="16">
                  <c:v>18</c:v>
                </c:pt>
                <c:pt idx="17">
                  <c:v>18</c:v>
                </c:pt>
                <c:pt idx="18">
                  <c:v>18</c:v>
                </c:pt>
                <c:pt idx="19">
                  <c:v>18</c:v>
                </c:pt>
                <c:pt idx="20">
                  <c:v>18</c:v>
                </c:pt>
                <c:pt idx="21">
                  <c:v>18</c:v>
                </c:pt>
                <c:pt idx="22">
                  <c:v>18</c:v>
                </c:pt>
                <c:pt idx="23">
                  <c:v>18</c:v>
                </c:pt>
                <c:pt idx="24">
                  <c:v>18</c:v>
                </c:pt>
                <c:pt idx="25">
                  <c:v>18</c:v>
                </c:pt>
                <c:pt idx="26">
                  <c:v>18</c:v>
                </c:pt>
                <c:pt idx="27">
                  <c:v>18</c:v>
                </c:pt>
                <c:pt idx="28">
                  <c:v>18</c:v>
                </c:pt>
                <c:pt idx="29">
                  <c:v>18</c:v>
                </c:pt>
                <c:pt idx="30">
                  <c:v>18</c:v>
                </c:pt>
                <c:pt idx="31">
                  <c:v>18</c:v>
                </c:pt>
                <c:pt idx="32">
                  <c:v>18</c:v>
                </c:pt>
                <c:pt idx="33">
                  <c:v>18</c:v>
                </c:pt>
                <c:pt idx="34">
                  <c:v>18</c:v>
                </c:pt>
                <c:pt idx="35">
                  <c:v>18</c:v>
                </c:pt>
                <c:pt idx="36">
                  <c:v>18</c:v>
                </c:pt>
                <c:pt idx="37">
                  <c:v>18</c:v>
                </c:pt>
                <c:pt idx="38">
                  <c:v>18</c:v>
                </c:pt>
                <c:pt idx="39">
                  <c:v>18</c:v>
                </c:pt>
                <c:pt idx="40">
                  <c:v>18</c:v>
                </c:pt>
                <c:pt idx="41">
                  <c:v>18</c:v>
                </c:pt>
                <c:pt idx="42">
                  <c:v>18</c:v>
                </c:pt>
                <c:pt idx="43">
                  <c:v>18</c:v>
                </c:pt>
                <c:pt idx="44">
                  <c:v>18</c:v>
                </c:pt>
                <c:pt idx="45">
                  <c:v>18</c:v>
                </c:pt>
                <c:pt idx="46">
                  <c:v>18</c:v>
                </c:pt>
                <c:pt idx="47">
                  <c:v>18</c:v>
                </c:pt>
                <c:pt idx="48">
                  <c:v>18</c:v>
                </c:pt>
                <c:pt idx="49">
                  <c:v>18</c:v>
                </c:pt>
                <c:pt idx="50">
                  <c:v>18</c:v>
                </c:pt>
                <c:pt idx="51">
                  <c:v>18</c:v>
                </c:pt>
                <c:pt idx="52">
                  <c:v>18</c:v>
                </c:pt>
                <c:pt idx="53">
                  <c:v>18</c:v>
                </c:pt>
                <c:pt idx="54">
                  <c:v>18</c:v>
                </c:pt>
                <c:pt idx="55">
                  <c:v>18</c:v>
                </c:pt>
                <c:pt idx="56">
                  <c:v>18</c:v>
                </c:pt>
                <c:pt idx="57">
                  <c:v>18</c:v>
                </c:pt>
                <c:pt idx="58">
                  <c:v>18</c:v>
                </c:pt>
                <c:pt idx="59">
                  <c:v>18</c:v>
                </c:pt>
                <c:pt idx="60">
                  <c:v>18</c:v>
                </c:pt>
                <c:pt idx="61">
                  <c:v>18</c:v>
                </c:pt>
                <c:pt idx="62">
                  <c:v>18</c:v>
                </c:pt>
                <c:pt idx="63">
                  <c:v>18</c:v>
                </c:pt>
                <c:pt idx="64">
                  <c:v>18</c:v>
                </c:pt>
                <c:pt idx="65">
                  <c:v>18</c:v>
                </c:pt>
                <c:pt idx="66">
                  <c:v>18</c:v>
                </c:pt>
                <c:pt idx="67">
                  <c:v>18</c:v>
                </c:pt>
                <c:pt idx="68">
                  <c:v>18</c:v>
                </c:pt>
                <c:pt idx="69">
                  <c:v>18</c:v>
                </c:pt>
                <c:pt idx="70">
                  <c:v>18</c:v>
                </c:pt>
                <c:pt idx="71">
                  <c:v>18</c:v>
                </c:pt>
                <c:pt idx="72">
                  <c:v>18</c:v>
                </c:pt>
                <c:pt idx="73">
                  <c:v>18</c:v>
                </c:pt>
                <c:pt idx="74">
                  <c:v>18</c:v>
                </c:pt>
                <c:pt idx="75">
                  <c:v>18</c:v>
                </c:pt>
                <c:pt idx="76">
                  <c:v>18</c:v>
                </c:pt>
                <c:pt idx="77">
                  <c:v>18</c:v>
                </c:pt>
                <c:pt idx="78">
                  <c:v>18</c:v>
                </c:pt>
                <c:pt idx="79">
                  <c:v>18</c:v>
                </c:pt>
                <c:pt idx="80">
                  <c:v>18</c:v>
                </c:pt>
                <c:pt idx="81">
                  <c:v>18</c:v>
                </c:pt>
                <c:pt idx="82">
                  <c:v>18</c:v>
                </c:pt>
                <c:pt idx="83">
                  <c:v>18</c:v>
                </c:pt>
                <c:pt idx="84">
                  <c:v>18</c:v>
                </c:pt>
                <c:pt idx="85">
                  <c:v>17</c:v>
                </c:pt>
                <c:pt idx="86">
                  <c:v>17</c:v>
                </c:pt>
                <c:pt idx="87">
                  <c:v>17</c:v>
                </c:pt>
                <c:pt idx="88">
                  <c:v>17</c:v>
                </c:pt>
                <c:pt idx="89">
                  <c:v>17</c:v>
                </c:pt>
                <c:pt idx="90">
                  <c:v>17</c:v>
                </c:pt>
                <c:pt idx="91">
                  <c:v>17</c:v>
                </c:pt>
                <c:pt idx="92">
                  <c:v>17</c:v>
                </c:pt>
                <c:pt idx="93">
                  <c:v>17</c:v>
                </c:pt>
                <c:pt idx="94">
                  <c:v>17</c:v>
                </c:pt>
                <c:pt idx="95">
                  <c:v>17</c:v>
                </c:pt>
                <c:pt idx="96">
                  <c:v>17</c:v>
                </c:pt>
                <c:pt idx="97">
                  <c:v>17</c:v>
                </c:pt>
                <c:pt idx="98">
                  <c:v>17</c:v>
                </c:pt>
                <c:pt idx="99">
                  <c:v>17</c:v>
                </c:pt>
                <c:pt idx="100">
                  <c:v>17</c:v>
                </c:pt>
                <c:pt idx="101">
                  <c:v>17</c:v>
                </c:pt>
                <c:pt idx="102">
                  <c:v>17</c:v>
                </c:pt>
                <c:pt idx="103">
                  <c:v>17</c:v>
                </c:pt>
                <c:pt idx="104">
                  <c:v>17</c:v>
                </c:pt>
                <c:pt idx="105">
                  <c:v>17</c:v>
                </c:pt>
                <c:pt idx="106">
                  <c:v>17</c:v>
                </c:pt>
                <c:pt idx="107">
                  <c:v>17</c:v>
                </c:pt>
                <c:pt idx="108">
                  <c:v>17</c:v>
                </c:pt>
                <c:pt idx="109">
                  <c:v>17</c:v>
                </c:pt>
                <c:pt idx="110">
                  <c:v>17</c:v>
                </c:pt>
                <c:pt idx="111">
                  <c:v>17</c:v>
                </c:pt>
                <c:pt idx="112">
                  <c:v>17</c:v>
                </c:pt>
                <c:pt idx="113">
                  <c:v>16</c:v>
                </c:pt>
                <c:pt idx="114">
                  <c:v>16</c:v>
                </c:pt>
                <c:pt idx="115">
                  <c:v>16</c:v>
                </c:pt>
                <c:pt idx="116">
                  <c:v>16</c:v>
                </c:pt>
                <c:pt idx="117">
                  <c:v>16</c:v>
                </c:pt>
                <c:pt idx="118">
                  <c:v>16</c:v>
                </c:pt>
                <c:pt idx="119">
                  <c:v>16</c:v>
                </c:pt>
                <c:pt idx="120">
                  <c:v>16</c:v>
                </c:pt>
                <c:pt idx="121">
                  <c:v>16</c:v>
                </c:pt>
                <c:pt idx="122">
                  <c:v>16</c:v>
                </c:pt>
                <c:pt idx="123">
                  <c:v>16</c:v>
                </c:pt>
                <c:pt idx="124">
                  <c:v>16</c:v>
                </c:pt>
                <c:pt idx="125">
                  <c:v>16</c:v>
                </c:pt>
                <c:pt idx="126">
                  <c:v>16</c:v>
                </c:pt>
                <c:pt idx="127">
                  <c:v>16</c:v>
                </c:pt>
                <c:pt idx="128">
                  <c:v>16</c:v>
                </c:pt>
                <c:pt idx="129">
                  <c:v>16</c:v>
                </c:pt>
                <c:pt idx="130">
                  <c:v>16</c:v>
                </c:pt>
                <c:pt idx="131">
                  <c:v>15</c:v>
                </c:pt>
                <c:pt idx="132">
                  <c:v>15</c:v>
                </c:pt>
                <c:pt idx="133">
                  <c:v>15</c:v>
                </c:pt>
                <c:pt idx="134">
                  <c:v>14</c:v>
                </c:pt>
                <c:pt idx="135">
                  <c:v>14</c:v>
                </c:pt>
                <c:pt idx="136">
                  <c:v>14</c:v>
                </c:pt>
                <c:pt idx="137">
                  <c:v>14</c:v>
                </c:pt>
                <c:pt idx="138">
                  <c:v>14</c:v>
                </c:pt>
                <c:pt idx="139">
                  <c:v>14</c:v>
                </c:pt>
                <c:pt idx="140">
                  <c:v>14</c:v>
                </c:pt>
                <c:pt idx="141">
                  <c:v>14</c:v>
                </c:pt>
                <c:pt idx="142">
                  <c:v>14</c:v>
                </c:pt>
                <c:pt idx="143">
                  <c:v>14</c:v>
                </c:pt>
                <c:pt idx="144">
                  <c:v>14</c:v>
                </c:pt>
                <c:pt idx="145">
                  <c:v>14</c:v>
                </c:pt>
                <c:pt idx="146">
                  <c:v>14</c:v>
                </c:pt>
                <c:pt idx="147">
                  <c:v>14</c:v>
                </c:pt>
                <c:pt idx="148">
                  <c:v>14</c:v>
                </c:pt>
                <c:pt idx="149">
                  <c:v>14</c:v>
                </c:pt>
                <c:pt idx="150">
                  <c:v>14</c:v>
                </c:pt>
                <c:pt idx="151">
                  <c:v>14</c:v>
                </c:pt>
                <c:pt idx="152">
                  <c:v>14</c:v>
                </c:pt>
                <c:pt idx="153">
                  <c:v>14</c:v>
                </c:pt>
                <c:pt idx="154">
                  <c:v>14</c:v>
                </c:pt>
                <c:pt idx="155">
                  <c:v>14</c:v>
                </c:pt>
                <c:pt idx="156">
                  <c:v>14</c:v>
                </c:pt>
                <c:pt idx="157">
                  <c:v>14</c:v>
                </c:pt>
                <c:pt idx="158">
                  <c:v>14</c:v>
                </c:pt>
                <c:pt idx="159">
                  <c:v>15</c:v>
                </c:pt>
                <c:pt idx="160">
                  <c:v>15</c:v>
                </c:pt>
                <c:pt idx="161">
                  <c:v>15</c:v>
                </c:pt>
                <c:pt idx="162">
                  <c:v>16</c:v>
                </c:pt>
                <c:pt idx="163">
                  <c:v>16</c:v>
                </c:pt>
                <c:pt idx="164">
                  <c:v>16</c:v>
                </c:pt>
                <c:pt idx="165">
                  <c:v>16</c:v>
                </c:pt>
                <c:pt idx="166">
                  <c:v>16</c:v>
                </c:pt>
                <c:pt idx="167">
                  <c:v>16</c:v>
                </c:pt>
                <c:pt idx="168">
                  <c:v>16</c:v>
                </c:pt>
                <c:pt idx="169">
                  <c:v>16</c:v>
                </c:pt>
                <c:pt idx="170">
                  <c:v>16</c:v>
                </c:pt>
                <c:pt idx="171">
                  <c:v>16</c:v>
                </c:pt>
                <c:pt idx="172">
                  <c:v>16</c:v>
                </c:pt>
                <c:pt idx="173">
                  <c:v>16</c:v>
                </c:pt>
                <c:pt idx="174">
                  <c:v>16</c:v>
                </c:pt>
                <c:pt idx="175">
                  <c:v>17</c:v>
                </c:pt>
                <c:pt idx="176">
                  <c:v>17</c:v>
                </c:pt>
                <c:pt idx="177">
                  <c:v>17</c:v>
                </c:pt>
                <c:pt idx="178">
                  <c:v>17</c:v>
                </c:pt>
                <c:pt idx="179">
                  <c:v>17</c:v>
                </c:pt>
                <c:pt idx="180">
                  <c:v>17</c:v>
                </c:pt>
                <c:pt idx="181">
                  <c:v>17</c:v>
                </c:pt>
                <c:pt idx="182">
                  <c:v>17</c:v>
                </c:pt>
                <c:pt idx="183">
                  <c:v>17</c:v>
                </c:pt>
                <c:pt idx="184">
                  <c:v>17</c:v>
                </c:pt>
                <c:pt idx="185">
                  <c:v>17</c:v>
                </c:pt>
                <c:pt idx="186">
                  <c:v>17</c:v>
                </c:pt>
                <c:pt idx="187">
                  <c:v>18</c:v>
                </c:pt>
                <c:pt idx="188">
                  <c:v>18</c:v>
                </c:pt>
                <c:pt idx="189">
                  <c:v>18</c:v>
                </c:pt>
                <c:pt idx="190">
                  <c:v>18</c:v>
                </c:pt>
                <c:pt idx="191">
                  <c:v>18</c:v>
                </c:pt>
                <c:pt idx="192">
                  <c:v>18</c:v>
                </c:pt>
                <c:pt idx="193">
                  <c:v>18</c:v>
                </c:pt>
                <c:pt idx="194">
                  <c:v>18</c:v>
                </c:pt>
                <c:pt idx="195">
                  <c:v>18</c:v>
                </c:pt>
                <c:pt idx="196">
                  <c:v>18</c:v>
                </c:pt>
                <c:pt idx="197">
                  <c:v>18</c:v>
                </c:pt>
                <c:pt idx="198">
                  <c:v>18</c:v>
                </c:pt>
                <c:pt idx="199">
                  <c:v>18</c:v>
                </c:pt>
                <c:pt idx="200">
                  <c:v>18</c:v>
                </c:pt>
                <c:pt idx="201">
                  <c:v>18</c:v>
                </c:pt>
                <c:pt idx="202">
                  <c:v>18</c:v>
                </c:pt>
                <c:pt idx="203">
                  <c:v>18</c:v>
                </c:pt>
                <c:pt idx="204">
                  <c:v>17</c:v>
                </c:pt>
                <c:pt idx="205">
                  <c:v>17</c:v>
                </c:pt>
                <c:pt idx="206">
                  <c:v>17</c:v>
                </c:pt>
                <c:pt idx="207">
                  <c:v>17</c:v>
                </c:pt>
                <c:pt idx="208">
                  <c:v>17</c:v>
                </c:pt>
                <c:pt idx="209">
                  <c:v>17</c:v>
                </c:pt>
                <c:pt idx="210">
                  <c:v>17</c:v>
                </c:pt>
                <c:pt idx="211">
                  <c:v>17</c:v>
                </c:pt>
                <c:pt idx="212">
                  <c:v>17</c:v>
                </c:pt>
                <c:pt idx="213">
                  <c:v>17</c:v>
                </c:pt>
                <c:pt idx="214">
                  <c:v>17</c:v>
                </c:pt>
                <c:pt idx="215">
                  <c:v>17</c:v>
                </c:pt>
                <c:pt idx="216">
                  <c:v>17</c:v>
                </c:pt>
                <c:pt idx="217">
                  <c:v>18</c:v>
                </c:pt>
                <c:pt idx="218">
                  <c:v>18</c:v>
                </c:pt>
                <c:pt idx="219">
                  <c:v>18</c:v>
                </c:pt>
                <c:pt idx="220">
                  <c:v>18</c:v>
                </c:pt>
                <c:pt idx="221">
                  <c:v>18</c:v>
                </c:pt>
                <c:pt idx="222">
                  <c:v>18</c:v>
                </c:pt>
                <c:pt idx="223">
                  <c:v>18</c:v>
                </c:pt>
                <c:pt idx="224">
                  <c:v>18</c:v>
                </c:pt>
                <c:pt idx="225">
                  <c:v>18</c:v>
                </c:pt>
                <c:pt idx="226">
                  <c:v>18</c:v>
                </c:pt>
                <c:pt idx="227">
                  <c:v>18</c:v>
                </c:pt>
                <c:pt idx="228">
                  <c:v>18</c:v>
                </c:pt>
                <c:pt idx="229">
                  <c:v>18</c:v>
                </c:pt>
                <c:pt idx="230">
                  <c:v>18</c:v>
                </c:pt>
                <c:pt idx="231">
                  <c:v>18</c:v>
                </c:pt>
                <c:pt idx="232">
                  <c:v>17</c:v>
                </c:pt>
                <c:pt idx="233">
                  <c:v>17</c:v>
                </c:pt>
                <c:pt idx="234">
                  <c:v>17</c:v>
                </c:pt>
                <c:pt idx="235">
                  <c:v>17</c:v>
                </c:pt>
                <c:pt idx="236">
                  <c:v>17</c:v>
                </c:pt>
                <c:pt idx="237">
                  <c:v>17</c:v>
                </c:pt>
                <c:pt idx="238">
                  <c:v>16</c:v>
                </c:pt>
                <c:pt idx="239">
                  <c:v>17</c:v>
                </c:pt>
                <c:pt idx="240">
                  <c:v>18</c:v>
                </c:pt>
                <c:pt idx="241">
                  <c:v>17</c:v>
                </c:pt>
                <c:pt idx="242">
                  <c:v>17</c:v>
                </c:pt>
                <c:pt idx="243">
                  <c:v>21</c:v>
                </c:pt>
                <c:pt idx="244">
                  <c:v>21</c:v>
                </c:pt>
                <c:pt idx="245">
                  <c:v>21</c:v>
                </c:pt>
                <c:pt idx="246">
                  <c:v>21</c:v>
                </c:pt>
                <c:pt idx="247">
                  <c:v>21</c:v>
                </c:pt>
                <c:pt idx="248">
                  <c:v>21</c:v>
                </c:pt>
                <c:pt idx="249">
                  <c:v>21</c:v>
                </c:pt>
                <c:pt idx="250">
                  <c:v>21</c:v>
                </c:pt>
                <c:pt idx="251">
                  <c:v>21</c:v>
                </c:pt>
                <c:pt idx="252">
                  <c:v>21</c:v>
                </c:pt>
                <c:pt idx="253">
                  <c:v>21</c:v>
                </c:pt>
                <c:pt idx="254">
                  <c:v>21</c:v>
                </c:pt>
                <c:pt idx="255">
                  <c:v>21</c:v>
                </c:pt>
                <c:pt idx="256">
                  <c:v>21</c:v>
                </c:pt>
                <c:pt idx="257">
                  <c:v>21</c:v>
                </c:pt>
                <c:pt idx="258">
                  <c:v>21</c:v>
                </c:pt>
                <c:pt idx="259">
                  <c:v>21</c:v>
                </c:pt>
                <c:pt idx="260">
                  <c:v>21</c:v>
                </c:pt>
                <c:pt idx="261">
                  <c:v>21</c:v>
                </c:pt>
                <c:pt idx="262">
                  <c:v>21</c:v>
                </c:pt>
                <c:pt idx="263">
                  <c:v>21</c:v>
                </c:pt>
                <c:pt idx="264">
                  <c:v>21</c:v>
                </c:pt>
                <c:pt idx="265">
                  <c:v>21</c:v>
                </c:pt>
                <c:pt idx="266">
                  <c:v>21</c:v>
                </c:pt>
                <c:pt idx="267">
                  <c:v>21</c:v>
                </c:pt>
                <c:pt idx="268">
                  <c:v>21</c:v>
                </c:pt>
                <c:pt idx="269">
                  <c:v>21</c:v>
                </c:pt>
                <c:pt idx="270">
                  <c:v>21</c:v>
                </c:pt>
                <c:pt idx="271">
                  <c:v>21</c:v>
                </c:pt>
                <c:pt idx="272">
                  <c:v>21</c:v>
                </c:pt>
                <c:pt idx="273">
                  <c:v>21</c:v>
                </c:pt>
                <c:pt idx="274">
                  <c:v>21</c:v>
                </c:pt>
                <c:pt idx="275">
                  <c:v>21</c:v>
                </c:pt>
                <c:pt idx="276">
                  <c:v>21</c:v>
                </c:pt>
                <c:pt idx="277">
                  <c:v>21</c:v>
                </c:pt>
                <c:pt idx="278">
                  <c:v>21</c:v>
                </c:pt>
                <c:pt idx="279">
                  <c:v>21</c:v>
                </c:pt>
                <c:pt idx="280">
                  <c:v>21</c:v>
                </c:pt>
                <c:pt idx="281">
                  <c:v>21</c:v>
                </c:pt>
                <c:pt idx="282">
                  <c:v>21</c:v>
                </c:pt>
                <c:pt idx="283">
                  <c:v>21</c:v>
                </c:pt>
                <c:pt idx="284">
                  <c:v>21</c:v>
                </c:pt>
                <c:pt idx="285">
                  <c:v>21</c:v>
                </c:pt>
                <c:pt idx="286">
                  <c:v>21</c:v>
                </c:pt>
                <c:pt idx="287">
                  <c:v>21</c:v>
                </c:pt>
                <c:pt idx="288">
                  <c:v>21</c:v>
                </c:pt>
                <c:pt idx="289">
                  <c:v>21</c:v>
                </c:pt>
                <c:pt idx="290">
                  <c:v>21</c:v>
                </c:pt>
                <c:pt idx="291">
                  <c:v>21</c:v>
                </c:pt>
                <c:pt idx="292">
                  <c:v>21</c:v>
                </c:pt>
                <c:pt idx="293">
                  <c:v>21</c:v>
                </c:pt>
                <c:pt idx="294">
                  <c:v>21</c:v>
                </c:pt>
                <c:pt idx="295">
                  <c:v>21</c:v>
                </c:pt>
                <c:pt idx="296">
                  <c:v>21</c:v>
                </c:pt>
                <c:pt idx="297">
                  <c:v>21</c:v>
                </c:pt>
                <c:pt idx="298">
                  <c:v>21</c:v>
                </c:pt>
                <c:pt idx="299">
                  <c:v>21</c:v>
                </c:pt>
                <c:pt idx="300">
                  <c:v>21</c:v>
                </c:pt>
                <c:pt idx="301">
                  <c:v>21</c:v>
                </c:pt>
                <c:pt idx="302">
                  <c:v>21</c:v>
                </c:pt>
                <c:pt idx="303">
                  <c:v>21</c:v>
                </c:pt>
                <c:pt idx="304">
                  <c:v>21</c:v>
                </c:pt>
                <c:pt idx="305">
                  <c:v>21</c:v>
                </c:pt>
                <c:pt idx="306">
                  <c:v>21</c:v>
                </c:pt>
                <c:pt idx="307">
                  <c:v>21</c:v>
                </c:pt>
                <c:pt idx="308">
                  <c:v>21</c:v>
                </c:pt>
                <c:pt idx="309">
                  <c:v>21</c:v>
                </c:pt>
                <c:pt idx="310">
                  <c:v>21</c:v>
                </c:pt>
                <c:pt idx="311">
                  <c:v>21</c:v>
                </c:pt>
                <c:pt idx="312">
                  <c:v>21</c:v>
                </c:pt>
                <c:pt idx="313">
                  <c:v>20</c:v>
                </c:pt>
                <c:pt idx="314">
                  <c:v>20</c:v>
                </c:pt>
                <c:pt idx="315">
                  <c:v>20</c:v>
                </c:pt>
                <c:pt idx="316">
                  <c:v>20</c:v>
                </c:pt>
                <c:pt idx="317">
                  <c:v>20</c:v>
                </c:pt>
                <c:pt idx="318">
                  <c:v>20</c:v>
                </c:pt>
                <c:pt idx="319">
                  <c:v>20</c:v>
                </c:pt>
                <c:pt idx="320">
                  <c:v>20</c:v>
                </c:pt>
                <c:pt idx="321">
                  <c:v>20</c:v>
                </c:pt>
                <c:pt idx="322">
                  <c:v>20</c:v>
                </c:pt>
                <c:pt idx="323">
                  <c:v>20</c:v>
                </c:pt>
                <c:pt idx="324">
                  <c:v>20</c:v>
                </c:pt>
                <c:pt idx="325">
                  <c:v>20</c:v>
                </c:pt>
                <c:pt idx="326">
                  <c:v>20</c:v>
                </c:pt>
                <c:pt idx="327">
                  <c:v>20</c:v>
                </c:pt>
                <c:pt idx="328">
                  <c:v>19</c:v>
                </c:pt>
                <c:pt idx="329">
                  <c:v>19</c:v>
                </c:pt>
                <c:pt idx="330">
                  <c:v>19</c:v>
                </c:pt>
                <c:pt idx="331">
                  <c:v>19</c:v>
                </c:pt>
                <c:pt idx="332">
                  <c:v>19</c:v>
                </c:pt>
                <c:pt idx="333">
                  <c:v>19</c:v>
                </c:pt>
                <c:pt idx="334">
                  <c:v>19</c:v>
                </c:pt>
                <c:pt idx="335">
                  <c:v>19</c:v>
                </c:pt>
                <c:pt idx="336">
                  <c:v>19</c:v>
                </c:pt>
                <c:pt idx="337">
                  <c:v>19</c:v>
                </c:pt>
                <c:pt idx="338">
                  <c:v>19</c:v>
                </c:pt>
                <c:pt idx="339">
                  <c:v>19</c:v>
                </c:pt>
                <c:pt idx="340">
                  <c:v>19</c:v>
                </c:pt>
                <c:pt idx="341">
                  <c:v>20</c:v>
                </c:pt>
                <c:pt idx="342">
                  <c:v>20</c:v>
                </c:pt>
                <c:pt idx="343">
                  <c:v>20</c:v>
                </c:pt>
                <c:pt idx="344">
                  <c:v>20</c:v>
                </c:pt>
                <c:pt idx="345">
                  <c:v>20</c:v>
                </c:pt>
                <c:pt idx="346">
                  <c:v>20</c:v>
                </c:pt>
                <c:pt idx="347">
                  <c:v>20</c:v>
                </c:pt>
                <c:pt idx="348">
                  <c:v>21</c:v>
                </c:pt>
                <c:pt idx="349">
                  <c:v>21</c:v>
                </c:pt>
                <c:pt idx="350">
                  <c:v>21</c:v>
                </c:pt>
                <c:pt idx="351">
                  <c:v>21</c:v>
                </c:pt>
                <c:pt idx="352">
                  <c:v>21</c:v>
                </c:pt>
                <c:pt idx="353">
                  <c:v>21</c:v>
                </c:pt>
                <c:pt idx="354">
                  <c:v>21</c:v>
                </c:pt>
                <c:pt idx="355">
                  <c:v>21</c:v>
                </c:pt>
                <c:pt idx="356">
                  <c:v>21</c:v>
                </c:pt>
                <c:pt idx="357">
                  <c:v>21</c:v>
                </c:pt>
                <c:pt idx="358">
                  <c:v>21</c:v>
                </c:pt>
                <c:pt idx="359">
                  <c:v>21</c:v>
                </c:pt>
                <c:pt idx="360">
                  <c:v>21</c:v>
                </c:pt>
                <c:pt idx="361">
                  <c:v>21</c:v>
                </c:pt>
                <c:pt idx="362">
                  <c:v>21</c:v>
                </c:pt>
                <c:pt idx="363">
                  <c:v>21</c:v>
                </c:pt>
                <c:pt idx="364">
                  <c:v>21</c:v>
                </c:pt>
                <c:pt idx="365">
                  <c:v>21</c:v>
                </c:pt>
                <c:pt idx="366">
                  <c:v>21</c:v>
                </c:pt>
                <c:pt idx="367">
                  <c:v>21</c:v>
                </c:pt>
                <c:pt idx="368">
                  <c:v>21</c:v>
                </c:pt>
                <c:pt idx="369">
                  <c:v>21</c:v>
                </c:pt>
                <c:pt idx="370">
                  <c:v>21</c:v>
                </c:pt>
                <c:pt idx="371">
                  <c:v>21</c:v>
                </c:pt>
                <c:pt idx="372">
                  <c:v>21</c:v>
                </c:pt>
                <c:pt idx="373">
                  <c:v>21</c:v>
                </c:pt>
                <c:pt idx="374">
                  <c:v>21</c:v>
                </c:pt>
                <c:pt idx="375">
                  <c:v>21</c:v>
                </c:pt>
                <c:pt idx="376">
                  <c:v>21</c:v>
                </c:pt>
                <c:pt idx="377">
                  <c:v>21</c:v>
                </c:pt>
                <c:pt idx="378">
                  <c:v>21</c:v>
                </c:pt>
                <c:pt idx="379">
                  <c:v>21</c:v>
                </c:pt>
                <c:pt idx="380">
                  <c:v>21</c:v>
                </c:pt>
                <c:pt idx="381">
                  <c:v>21</c:v>
                </c:pt>
                <c:pt idx="382">
                  <c:v>22</c:v>
                </c:pt>
                <c:pt idx="383">
                  <c:v>22</c:v>
                </c:pt>
                <c:pt idx="384">
                  <c:v>22</c:v>
                </c:pt>
                <c:pt idx="385">
                  <c:v>22</c:v>
                </c:pt>
                <c:pt idx="386">
                  <c:v>22</c:v>
                </c:pt>
                <c:pt idx="387">
                  <c:v>22</c:v>
                </c:pt>
                <c:pt idx="388">
                  <c:v>22</c:v>
                </c:pt>
                <c:pt idx="389">
                  <c:v>22</c:v>
                </c:pt>
                <c:pt idx="390">
                  <c:v>22</c:v>
                </c:pt>
                <c:pt idx="391">
                  <c:v>22</c:v>
                </c:pt>
                <c:pt idx="392">
                  <c:v>22</c:v>
                </c:pt>
                <c:pt idx="393">
                  <c:v>22</c:v>
                </c:pt>
                <c:pt idx="394">
                  <c:v>22</c:v>
                </c:pt>
                <c:pt idx="395">
                  <c:v>22</c:v>
                </c:pt>
                <c:pt idx="396">
                  <c:v>22</c:v>
                </c:pt>
                <c:pt idx="397">
                  <c:v>22</c:v>
                </c:pt>
                <c:pt idx="398">
                  <c:v>22</c:v>
                </c:pt>
                <c:pt idx="399">
                  <c:v>22</c:v>
                </c:pt>
                <c:pt idx="400">
                  <c:v>22</c:v>
                </c:pt>
                <c:pt idx="401">
                  <c:v>22</c:v>
                </c:pt>
                <c:pt idx="402">
                  <c:v>22</c:v>
                </c:pt>
                <c:pt idx="403">
                  <c:v>22</c:v>
                </c:pt>
                <c:pt idx="404">
                  <c:v>22</c:v>
                </c:pt>
                <c:pt idx="405">
                  <c:v>22</c:v>
                </c:pt>
                <c:pt idx="406">
                  <c:v>22</c:v>
                </c:pt>
                <c:pt idx="407">
                  <c:v>22</c:v>
                </c:pt>
                <c:pt idx="408">
                  <c:v>22</c:v>
                </c:pt>
                <c:pt idx="409">
                  <c:v>22</c:v>
                </c:pt>
                <c:pt idx="410">
                  <c:v>22</c:v>
                </c:pt>
                <c:pt idx="411">
                  <c:v>22</c:v>
                </c:pt>
                <c:pt idx="412">
                  <c:v>22</c:v>
                </c:pt>
                <c:pt idx="413">
                  <c:v>22</c:v>
                </c:pt>
                <c:pt idx="414">
                  <c:v>23</c:v>
                </c:pt>
                <c:pt idx="415">
                  <c:v>23</c:v>
                </c:pt>
                <c:pt idx="416">
                  <c:v>23</c:v>
                </c:pt>
                <c:pt idx="417">
                  <c:v>23</c:v>
                </c:pt>
                <c:pt idx="418">
                  <c:v>23</c:v>
                </c:pt>
                <c:pt idx="419">
                  <c:v>23</c:v>
                </c:pt>
                <c:pt idx="420">
                  <c:v>23</c:v>
                </c:pt>
                <c:pt idx="421">
                  <c:v>23</c:v>
                </c:pt>
                <c:pt idx="422">
                  <c:v>23</c:v>
                </c:pt>
                <c:pt idx="423">
                  <c:v>23</c:v>
                </c:pt>
                <c:pt idx="424">
                  <c:v>23</c:v>
                </c:pt>
                <c:pt idx="425">
                  <c:v>23</c:v>
                </c:pt>
                <c:pt idx="426">
                  <c:v>23</c:v>
                </c:pt>
                <c:pt idx="427">
                  <c:v>23</c:v>
                </c:pt>
                <c:pt idx="428">
                  <c:v>23</c:v>
                </c:pt>
                <c:pt idx="429">
                  <c:v>23</c:v>
                </c:pt>
                <c:pt idx="430">
                  <c:v>23</c:v>
                </c:pt>
                <c:pt idx="431">
                  <c:v>23</c:v>
                </c:pt>
                <c:pt idx="432">
                  <c:v>23</c:v>
                </c:pt>
                <c:pt idx="433">
                  <c:v>23</c:v>
                </c:pt>
                <c:pt idx="434">
                  <c:v>23</c:v>
                </c:pt>
                <c:pt idx="435">
                  <c:v>23</c:v>
                </c:pt>
                <c:pt idx="436">
                  <c:v>23</c:v>
                </c:pt>
                <c:pt idx="437">
                  <c:v>23</c:v>
                </c:pt>
                <c:pt idx="438">
                  <c:v>23</c:v>
                </c:pt>
                <c:pt idx="439">
                  <c:v>23</c:v>
                </c:pt>
                <c:pt idx="440">
                  <c:v>23</c:v>
                </c:pt>
                <c:pt idx="441">
                  <c:v>23</c:v>
                </c:pt>
                <c:pt idx="442">
                  <c:v>23</c:v>
                </c:pt>
                <c:pt idx="443">
                  <c:v>23</c:v>
                </c:pt>
                <c:pt idx="444">
                  <c:v>23</c:v>
                </c:pt>
                <c:pt idx="445">
                  <c:v>23</c:v>
                </c:pt>
                <c:pt idx="446">
                  <c:v>23</c:v>
                </c:pt>
                <c:pt idx="447">
                  <c:v>23</c:v>
                </c:pt>
                <c:pt idx="448">
                  <c:v>23</c:v>
                </c:pt>
                <c:pt idx="449">
                  <c:v>23</c:v>
                </c:pt>
                <c:pt idx="450">
                  <c:v>23</c:v>
                </c:pt>
                <c:pt idx="451">
                  <c:v>23</c:v>
                </c:pt>
                <c:pt idx="452">
                  <c:v>23</c:v>
                </c:pt>
                <c:pt idx="453">
                  <c:v>23</c:v>
                </c:pt>
                <c:pt idx="454">
                  <c:v>23</c:v>
                </c:pt>
                <c:pt idx="455">
                  <c:v>23</c:v>
                </c:pt>
                <c:pt idx="456">
                  <c:v>23</c:v>
                </c:pt>
                <c:pt idx="457">
                  <c:v>23</c:v>
                </c:pt>
                <c:pt idx="458">
                  <c:v>23</c:v>
                </c:pt>
                <c:pt idx="459">
                  <c:v>23</c:v>
                </c:pt>
                <c:pt idx="460">
                  <c:v>23</c:v>
                </c:pt>
                <c:pt idx="461">
                  <c:v>23</c:v>
                </c:pt>
                <c:pt idx="462">
                  <c:v>23</c:v>
                </c:pt>
                <c:pt idx="463">
                  <c:v>23</c:v>
                </c:pt>
                <c:pt idx="464">
                  <c:v>23</c:v>
                </c:pt>
                <c:pt idx="465">
                  <c:v>23</c:v>
                </c:pt>
                <c:pt idx="466">
                  <c:v>23</c:v>
                </c:pt>
                <c:pt idx="467">
                  <c:v>23</c:v>
                </c:pt>
                <c:pt idx="468">
                  <c:v>23</c:v>
                </c:pt>
                <c:pt idx="469">
                  <c:v>23</c:v>
                </c:pt>
                <c:pt idx="470">
                  <c:v>22</c:v>
                </c:pt>
                <c:pt idx="471">
                  <c:v>22</c:v>
                </c:pt>
                <c:pt idx="472">
                  <c:v>22</c:v>
                </c:pt>
                <c:pt idx="473">
                  <c:v>22</c:v>
                </c:pt>
                <c:pt idx="474">
                  <c:v>22</c:v>
                </c:pt>
                <c:pt idx="475">
                  <c:v>22</c:v>
                </c:pt>
                <c:pt idx="476">
                  <c:v>22</c:v>
                </c:pt>
                <c:pt idx="477">
                  <c:v>22</c:v>
                </c:pt>
                <c:pt idx="478">
                  <c:v>22</c:v>
                </c:pt>
                <c:pt idx="479">
                  <c:v>22</c:v>
                </c:pt>
                <c:pt idx="480">
                  <c:v>22</c:v>
                </c:pt>
                <c:pt idx="481">
                  <c:v>22</c:v>
                </c:pt>
                <c:pt idx="482">
                  <c:v>22</c:v>
                </c:pt>
                <c:pt idx="483">
                  <c:v>23</c:v>
                </c:pt>
                <c:pt idx="484">
                  <c:v>23</c:v>
                </c:pt>
                <c:pt idx="485">
                  <c:v>23</c:v>
                </c:pt>
                <c:pt idx="486">
                  <c:v>23</c:v>
                </c:pt>
                <c:pt idx="487">
                  <c:v>23</c:v>
                </c:pt>
                <c:pt idx="488">
                  <c:v>23</c:v>
                </c:pt>
                <c:pt idx="489">
                  <c:v>23</c:v>
                </c:pt>
                <c:pt idx="490">
                  <c:v>25</c:v>
                </c:pt>
                <c:pt idx="491">
                  <c:v>25</c:v>
                </c:pt>
                <c:pt idx="492">
                  <c:v>25</c:v>
                </c:pt>
                <c:pt idx="493">
                  <c:v>25</c:v>
                </c:pt>
                <c:pt idx="494">
                  <c:v>27</c:v>
                </c:pt>
                <c:pt idx="495">
                  <c:v>27</c:v>
                </c:pt>
                <c:pt idx="496">
                  <c:v>28</c:v>
                </c:pt>
                <c:pt idx="497">
                  <c:v>28</c:v>
                </c:pt>
                <c:pt idx="498">
                  <c:v>28</c:v>
                </c:pt>
                <c:pt idx="499">
                  <c:v>28</c:v>
                </c:pt>
                <c:pt idx="500">
                  <c:v>28</c:v>
                </c:pt>
                <c:pt idx="501">
                  <c:v>28</c:v>
                </c:pt>
                <c:pt idx="502">
                  <c:v>28</c:v>
                </c:pt>
                <c:pt idx="503">
                  <c:v>28</c:v>
                </c:pt>
                <c:pt idx="504">
                  <c:v>28</c:v>
                </c:pt>
                <c:pt idx="505">
                  <c:v>28</c:v>
                </c:pt>
                <c:pt idx="506">
                  <c:v>28</c:v>
                </c:pt>
                <c:pt idx="507">
                  <c:v>28</c:v>
                </c:pt>
                <c:pt idx="508">
                  <c:v>28</c:v>
                </c:pt>
                <c:pt idx="509">
                  <c:v>28</c:v>
                </c:pt>
                <c:pt idx="510">
                  <c:v>28</c:v>
                </c:pt>
                <c:pt idx="511">
                  <c:v>28</c:v>
                </c:pt>
                <c:pt idx="512">
                  <c:v>28</c:v>
                </c:pt>
                <c:pt idx="513">
                  <c:v>28</c:v>
                </c:pt>
                <c:pt idx="514">
                  <c:v>28</c:v>
                </c:pt>
                <c:pt idx="515">
                  <c:v>28</c:v>
                </c:pt>
                <c:pt idx="516">
                  <c:v>28</c:v>
                </c:pt>
                <c:pt idx="517">
                  <c:v>28</c:v>
                </c:pt>
                <c:pt idx="518">
                  <c:v>28</c:v>
                </c:pt>
                <c:pt idx="519">
                  <c:v>28</c:v>
                </c:pt>
                <c:pt idx="520">
                  <c:v>28</c:v>
                </c:pt>
                <c:pt idx="521">
                  <c:v>28</c:v>
                </c:pt>
                <c:pt idx="522">
                  <c:v>28</c:v>
                </c:pt>
                <c:pt idx="523">
                  <c:v>28</c:v>
                </c:pt>
                <c:pt idx="524">
                  <c:v>28</c:v>
                </c:pt>
                <c:pt idx="525">
                  <c:v>28</c:v>
                </c:pt>
                <c:pt idx="526">
                  <c:v>28</c:v>
                </c:pt>
                <c:pt idx="527">
                  <c:v>28</c:v>
                </c:pt>
                <c:pt idx="528">
                  <c:v>28</c:v>
                </c:pt>
                <c:pt idx="529">
                  <c:v>28</c:v>
                </c:pt>
                <c:pt idx="530">
                  <c:v>28</c:v>
                </c:pt>
                <c:pt idx="531">
                  <c:v>28</c:v>
                </c:pt>
                <c:pt idx="532">
                  <c:v>28</c:v>
                </c:pt>
                <c:pt idx="533">
                  <c:v>28</c:v>
                </c:pt>
                <c:pt idx="534">
                  <c:v>28</c:v>
                </c:pt>
                <c:pt idx="535">
                  <c:v>28</c:v>
                </c:pt>
                <c:pt idx="536">
                  <c:v>28</c:v>
                </c:pt>
                <c:pt idx="537">
                  <c:v>28</c:v>
                </c:pt>
                <c:pt idx="538">
                  <c:v>28</c:v>
                </c:pt>
                <c:pt idx="539">
                  <c:v>28</c:v>
                </c:pt>
                <c:pt idx="540">
                  <c:v>28</c:v>
                </c:pt>
                <c:pt idx="541">
                  <c:v>28</c:v>
                </c:pt>
                <c:pt idx="542">
                  <c:v>28</c:v>
                </c:pt>
                <c:pt idx="543">
                  <c:v>28</c:v>
                </c:pt>
                <c:pt idx="544">
                  <c:v>28</c:v>
                </c:pt>
                <c:pt idx="545">
                  <c:v>28</c:v>
                </c:pt>
                <c:pt idx="546">
                  <c:v>28</c:v>
                </c:pt>
                <c:pt idx="547">
                  <c:v>28</c:v>
                </c:pt>
                <c:pt idx="548">
                  <c:v>28</c:v>
                </c:pt>
                <c:pt idx="549">
                  <c:v>28</c:v>
                </c:pt>
                <c:pt idx="550">
                  <c:v>28</c:v>
                </c:pt>
                <c:pt idx="551">
                  <c:v>28</c:v>
                </c:pt>
                <c:pt idx="552">
                  <c:v>28</c:v>
                </c:pt>
                <c:pt idx="553">
                  <c:v>28</c:v>
                </c:pt>
                <c:pt idx="554">
                  <c:v>28</c:v>
                </c:pt>
                <c:pt idx="555">
                  <c:v>28</c:v>
                </c:pt>
                <c:pt idx="556">
                  <c:v>28</c:v>
                </c:pt>
                <c:pt idx="557">
                  <c:v>28</c:v>
                </c:pt>
                <c:pt idx="558">
                  <c:v>28</c:v>
                </c:pt>
                <c:pt idx="559">
                  <c:v>28</c:v>
                </c:pt>
                <c:pt idx="560">
                  <c:v>28</c:v>
                </c:pt>
                <c:pt idx="561">
                  <c:v>28</c:v>
                </c:pt>
                <c:pt idx="562">
                  <c:v>28</c:v>
                </c:pt>
                <c:pt idx="563">
                  <c:v>28</c:v>
                </c:pt>
                <c:pt idx="564">
                  <c:v>28</c:v>
                </c:pt>
                <c:pt idx="565">
                  <c:v>28</c:v>
                </c:pt>
                <c:pt idx="566">
                  <c:v>28</c:v>
                </c:pt>
                <c:pt idx="567">
                  <c:v>28</c:v>
                </c:pt>
                <c:pt idx="568">
                  <c:v>28</c:v>
                </c:pt>
                <c:pt idx="569">
                  <c:v>28</c:v>
                </c:pt>
                <c:pt idx="570">
                  <c:v>28</c:v>
                </c:pt>
                <c:pt idx="571">
                  <c:v>28</c:v>
                </c:pt>
                <c:pt idx="572">
                  <c:v>28</c:v>
                </c:pt>
                <c:pt idx="573">
                  <c:v>28</c:v>
                </c:pt>
                <c:pt idx="574">
                  <c:v>28</c:v>
                </c:pt>
                <c:pt idx="575">
                  <c:v>28</c:v>
                </c:pt>
                <c:pt idx="576">
                  <c:v>28</c:v>
                </c:pt>
                <c:pt idx="577">
                  <c:v>28</c:v>
                </c:pt>
                <c:pt idx="578">
                  <c:v>28</c:v>
                </c:pt>
                <c:pt idx="579">
                  <c:v>28</c:v>
                </c:pt>
                <c:pt idx="580">
                  <c:v>28</c:v>
                </c:pt>
                <c:pt idx="581">
                  <c:v>28</c:v>
                </c:pt>
                <c:pt idx="582">
                  <c:v>28</c:v>
                </c:pt>
                <c:pt idx="583">
                  <c:v>28</c:v>
                </c:pt>
                <c:pt idx="584">
                  <c:v>28</c:v>
                </c:pt>
                <c:pt idx="585">
                  <c:v>28</c:v>
                </c:pt>
                <c:pt idx="586">
                  <c:v>28</c:v>
                </c:pt>
                <c:pt idx="587">
                  <c:v>28</c:v>
                </c:pt>
                <c:pt idx="588">
                  <c:v>28</c:v>
                </c:pt>
                <c:pt idx="589">
                  <c:v>28</c:v>
                </c:pt>
                <c:pt idx="590">
                  <c:v>28</c:v>
                </c:pt>
                <c:pt idx="591">
                  <c:v>28</c:v>
                </c:pt>
                <c:pt idx="592">
                  <c:v>28</c:v>
                </c:pt>
                <c:pt idx="593">
                  <c:v>28</c:v>
                </c:pt>
                <c:pt idx="594">
                  <c:v>28</c:v>
                </c:pt>
                <c:pt idx="595">
                  <c:v>28</c:v>
                </c:pt>
                <c:pt idx="596">
                  <c:v>28</c:v>
                </c:pt>
                <c:pt idx="597">
                  <c:v>27</c:v>
                </c:pt>
                <c:pt idx="598">
                  <c:v>27</c:v>
                </c:pt>
                <c:pt idx="599">
                  <c:v>27</c:v>
                </c:pt>
                <c:pt idx="600">
                  <c:v>27</c:v>
                </c:pt>
                <c:pt idx="601">
                  <c:v>27</c:v>
                </c:pt>
                <c:pt idx="602">
                  <c:v>27</c:v>
                </c:pt>
                <c:pt idx="603">
                  <c:v>27</c:v>
                </c:pt>
                <c:pt idx="604">
                  <c:v>27</c:v>
                </c:pt>
                <c:pt idx="605">
                  <c:v>27</c:v>
                </c:pt>
                <c:pt idx="606">
                  <c:v>27</c:v>
                </c:pt>
                <c:pt idx="607">
                  <c:v>27</c:v>
                </c:pt>
                <c:pt idx="608">
                  <c:v>27</c:v>
                </c:pt>
                <c:pt idx="609">
                  <c:v>26</c:v>
                </c:pt>
                <c:pt idx="610">
                  <c:v>26</c:v>
                </c:pt>
                <c:pt idx="611">
                  <c:v>26</c:v>
                </c:pt>
                <c:pt idx="612">
                  <c:v>26</c:v>
                </c:pt>
                <c:pt idx="613">
                  <c:v>25</c:v>
                </c:pt>
                <c:pt idx="614">
                  <c:v>25</c:v>
                </c:pt>
                <c:pt idx="615">
                  <c:v>25</c:v>
                </c:pt>
                <c:pt idx="616">
                  <c:v>25</c:v>
                </c:pt>
                <c:pt idx="617">
                  <c:v>25</c:v>
                </c:pt>
                <c:pt idx="618">
                  <c:v>25</c:v>
                </c:pt>
                <c:pt idx="619">
                  <c:v>25</c:v>
                </c:pt>
                <c:pt idx="620">
                  <c:v>25</c:v>
                </c:pt>
                <c:pt idx="621">
                  <c:v>25</c:v>
                </c:pt>
                <c:pt idx="622">
                  <c:v>26</c:v>
                </c:pt>
                <c:pt idx="623">
                  <c:v>26</c:v>
                </c:pt>
                <c:pt idx="624">
                  <c:v>26</c:v>
                </c:pt>
                <c:pt idx="625">
                  <c:v>26</c:v>
                </c:pt>
                <c:pt idx="626">
                  <c:v>26</c:v>
                </c:pt>
                <c:pt idx="627">
                  <c:v>26</c:v>
                </c:pt>
                <c:pt idx="628">
                  <c:v>25</c:v>
                </c:pt>
                <c:pt idx="629">
                  <c:v>25</c:v>
                </c:pt>
                <c:pt idx="630">
                  <c:v>25</c:v>
                </c:pt>
                <c:pt idx="631">
                  <c:v>25</c:v>
                </c:pt>
                <c:pt idx="632">
                  <c:v>25</c:v>
                </c:pt>
                <c:pt idx="633">
                  <c:v>25</c:v>
                </c:pt>
                <c:pt idx="634">
                  <c:v>25</c:v>
                </c:pt>
                <c:pt idx="635">
                  <c:v>25</c:v>
                </c:pt>
                <c:pt idx="636">
                  <c:v>25</c:v>
                </c:pt>
                <c:pt idx="637">
                  <c:v>25</c:v>
                </c:pt>
                <c:pt idx="638">
                  <c:v>25</c:v>
                </c:pt>
                <c:pt idx="639">
                  <c:v>25</c:v>
                </c:pt>
                <c:pt idx="640">
                  <c:v>25</c:v>
                </c:pt>
                <c:pt idx="641">
                  <c:v>25</c:v>
                </c:pt>
                <c:pt idx="642">
                  <c:v>25</c:v>
                </c:pt>
                <c:pt idx="643">
                  <c:v>25</c:v>
                </c:pt>
                <c:pt idx="644">
                  <c:v>25</c:v>
                </c:pt>
                <c:pt idx="645">
                  <c:v>25</c:v>
                </c:pt>
                <c:pt idx="646">
                  <c:v>25</c:v>
                </c:pt>
                <c:pt idx="647">
                  <c:v>25</c:v>
                </c:pt>
                <c:pt idx="648">
                  <c:v>25</c:v>
                </c:pt>
                <c:pt idx="649">
                  <c:v>25</c:v>
                </c:pt>
                <c:pt idx="650">
                  <c:v>25</c:v>
                </c:pt>
                <c:pt idx="651">
                  <c:v>25</c:v>
                </c:pt>
                <c:pt idx="652">
                  <c:v>25</c:v>
                </c:pt>
                <c:pt idx="653">
                  <c:v>25</c:v>
                </c:pt>
                <c:pt idx="654">
                  <c:v>25</c:v>
                </c:pt>
                <c:pt idx="655">
                  <c:v>25</c:v>
                </c:pt>
                <c:pt idx="656">
                  <c:v>25</c:v>
                </c:pt>
                <c:pt idx="657">
                  <c:v>25</c:v>
                </c:pt>
                <c:pt idx="658">
                  <c:v>25</c:v>
                </c:pt>
                <c:pt idx="659">
                  <c:v>25</c:v>
                </c:pt>
                <c:pt idx="660">
                  <c:v>25</c:v>
                </c:pt>
                <c:pt idx="661">
                  <c:v>25</c:v>
                </c:pt>
                <c:pt idx="662">
                  <c:v>25</c:v>
                </c:pt>
                <c:pt idx="663">
                  <c:v>25</c:v>
                </c:pt>
                <c:pt idx="664">
                  <c:v>26</c:v>
                </c:pt>
                <c:pt idx="665">
                  <c:v>26</c:v>
                </c:pt>
                <c:pt idx="666">
                  <c:v>26</c:v>
                </c:pt>
                <c:pt idx="667">
                  <c:v>26</c:v>
                </c:pt>
                <c:pt idx="668">
                  <c:v>26</c:v>
                </c:pt>
                <c:pt idx="669">
                  <c:v>26</c:v>
                </c:pt>
                <c:pt idx="670">
                  <c:v>25</c:v>
                </c:pt>
                <c:pt idx="671">
                  <c:v>25</c:v>
                </c:pt>
                <c:pt idx="672">
                  <c:v>25</c:v>
                </c:pt>
                <c:pt idx="673">
                  <c:v>25</c:v>
                </c:pt>
                <c:pt idx="674">
                  <c:v>25</c:v>
                </c:pt>
                <c:pt idx="675">
                  <c:v>25</c:v>
                </c:pt>
                <c:pt idx="676">
                  <c:v>25</c:v>
                </c:pt>
                <c:pt idx="677">
                  <c:v>25</c:v>
                </c:pt>
                <c:pt idx="678">
                  <c:v>25</c:v>
                </c:pt>
                <c:pt idx="679">
                  <c:v>25</c:v>
                </c:pt>
                <c:pt idx="680">
                  <c:v>25</c:v>
                </c:pt>
                <c:pt idx="681">
                  <c:v>25</c:v>
                </c:pt>
                <c:pt idx="682">
                  <c:v>25</c:v>
                </c:pt>
                <c:pt idx="683">
                  <c:v>25</c:v>
                </c:pt>
                <c:pt idx="684">
                  <c:v>24</c:v>
                </c:pt>
                <c:pt idx="685">
                  <c:v>24</c:v>
                </c:pt>
                <c:pt idx="686">
                  <c:v>24</c:v>
                </c:pt>
                <c:pt idx="687">
                  <c:v>24</c:v>
                </c:pt>
                <c:pt idx="688">
                  <c:v>24</c:v>
                </c:pt>
                <c:pt idx="689">
                  <c:v>24</c:v>
                </c:pt>
                <c:pt idx="690">
                  <c:v>24</c:v>
                </c:pt>
                <c:pt idx="691">
                  <c:v>24</c:v>
                </c:pt>
                <c:pt idx="692">
                  <c:v>24</c:v>
                </c:pt>
                <c:pt idx="693">
                  <c:v>24</c:v>
                </c:pt>
                <c:pt idx="694">
                  <c:v>23</c:v>
                </c:pt>
                <c:pt idx="695">
                  <c:v>23</c:v>
                </c:pt>
                <c:pt idx="696">
                  <c:v>23</c:v>
                </c:pt>
                <c:pt idx="697">
                  <c:v>23</c:v>
                </c:pt>
                <c:pt idx="698">
                  <c:v>23</c:v>
                </c:pt>
                <c:pt idx="699">
                  <c:v>23</c:v>
                </c:pt>
                <c:pt idx="700">
                  <c:v>23</c:v>
                </c:pt>
                <c:pt idx="701">
                  <c:v>23</c:v>
                </c:pt>
                <c:pt idx="702">
                  <c:v>23</c:v>
                </c:pt>
                <c:pt idx="703">
                  <c:v>23</c:v>
                </c:pt>
                <c:pt idx="704">
                  <c:v>23</c:v>
                </c:pt>
                <c:pt idx="705">
                  <c:v>23</c:v>
                </c:pt>
                <c:pt idx="706">
                  <c:v>23</c:v>
                </c:pt>
                <c:pt idx="707">
                  <c:v>23</c:v>
                </c:pt>
                <c:pt idx="708">
                  <c:v>23</c:v>
                </c:pt>
                <c:pt idx="709">
                  <c:v>23</c:v>
                </c:pt>
                <c:pt idx="710">
                  <c:v>23</c:v>
                </c:pt>
                <c:pt idx="711">
                  <c:v>23</c:v>
                </c:pt>
                <c:pt idx="712">
                  <c:v>22</c:v>
                </c:pt>
                <c:pt idx="713">
                  <c:v>22</c:v>
                </c:pt>
                <c:pt idx="714">
                  <c:v>22</c:v>
                </c:pt>
                <c:pt idx="715">
                  <c:v>22</c:v>
                </c:pt>
                <c:pt idx="716">
                  <c:v>22</c:v>
                </c:pt>
                <c:pt idx="717">
                  <c:v>22</c:v>
                </c:pt>
                <c:pt idx="718">
                  <c:v>21</c:v>
                </c:pt>
                <c:pt idx="719">
                  <c:v>21</c:v>
                </c:pt>
                <c:pt idx="720">
                  <c:v>21</c:v>
                </c:pt>
                <c:pt idx="721">
                  <c:v>21</c:v>
                </c:pt>
                <c:pt idx="722">
                  <c:v>21</c:v>
                </c:pt>
                <c:pt idx="723">
                  <c:v>21</c:v>
                </c:pt>
                <c:pt idx="724">
                  <c:v>21</c:v>
                </c:pt>
                <c:pt idx="725">
                  <c:v>21</c:v>
                </c:pt>
                <c:pt idx="726">
                  <c:v>21</c:v>
                </c:pt>
                <c:pt idx="727">
                  <c:v>21</c:v>
                </c:pt>
                <c:pt idx="728">
                  <c:v>21</c:v>
                </c:pt>
                <c:pt idx="729">
                  <c:v>21</c:v>
                </c:pt>
                <c:pt idx="730">
                  <c:v>21</c:v>
                </c:pt>
                <c:pt idx="731">
                  <c:v>21</c:v>
                </c:pt>
                <c:pt idx="732">
                  <c:v>21</c:v>
                </c:pt>
                <c:pt idx="733">
                  <c:v>21</c:v>
                </c:pt>
                <c:pt idx="734">
                  <c:v>21</c:v>
                </c:pt>
                <c:pt idx="735">
                  <c:v>21</c:v>
                </c:pt>
                <c:pt idx="736">
                  <c:v>21</c:v>
                </c:pt>
                <c:pt idx="737">
                  <c:v>21</c:v>
                </c:pt>
                <c:pt idx="738">
                  <c:v>21</c:v>
                </c:pt>
                <c:pt idx="739">
                  <c:v>21</c:v>
                </c:pt>
                <c:pt idx="740">
                  <c:v>20</c:v>
                </c:pt>
                <c:pt idx="741">
                  <c:v>20</c:v>
                </c:pt>
                <c:pt idx="742">
                  <c:v>20</c:v>
                </c:pt>
                <c:pt idx="743">
                  <c:v>20</c:v>
                </c:pt>
                <c:pt idx="744">
                  <c:v>20</c:v>
                </c:pt>
                <c:pt idx="745">
                  <c:v>20</c:v>
                </c:pt>
                <c:pt idx="746">
                  <c:v>20</c:v>
                </c:pt>
                <c:pt idx="747">
                  <c:v>20</c:v>
                </c:pt>
                <c:pt idx="748">
                  <c:v>20</c:v>
                </c:pt>
                <c:pt idx="749">
                  <c:v>20</c:v>
                </c:pt>
                <c:pt idx="750">
                  <c:v>20</c:v>
                </c:pt>
                <c:pt idx="751">
                  <c:v>20</c:v>
                </c:pt>
                <c:pt idx="752">
                  <c:v>20</c:v>
                </c:pt>
                <c:pt idx="753">
                  <c:v>20</c:v>
                </c:pt>
                <c:pt idx="754">
                  <c:v>20</c:v>
                </c:pt>
                <c:pt idx="755">
                  <c:v>20</c:v>
                </c:pt>
                <c:pt idx="756">
                  <c:v>20</c:v>
                </c:pt>
                <c:pt idx="757">
                  <c:v>20</c:v>
                </c:pt>
                <c:pt idx="758">
                  <c:v>20</c:v>
                </c:pt>
                <c:pt idx="759">
                  <c:v>21</c:v>
                </c:pt>
                <c:pt idx="760">
                  <c:v>21</c:v>
                </c:pt>
                <c:pt idx="761">
                  <c:v>21</c:v>
                </c:pt>
                <c:pt idx="762">
                  <c:v>21</c:v>
                </c:pt>
                <c:pt idx="763">
                  <c:v>21</c:v>
                </c:pt>
                <c:pt idx="764">
                  <c:v>21</c:v>
                </c:pt>
                <c:pt idx="765">
                  <c:v>21</c:v>
                </c:pt>
                <c:pt idx="766">
                  <c:v>21</c:v>
                </c:pt>
                <c:pt idx="767">
                  <c:v>21</c:v>
                </c:pt>
                <c:pt idx="768">
                  <c:v>21</c:v>
                </c:pt>
                <c:pt idx="769">
                  <c:v>21</c:v>
                </c:pt>
                <c:pt idx="770">
                  <c:v>21</c:v>
                </c:pt>
                <c:pt idx="771">
                  <c:v>21</c:v>
                </c:pt>
                <c:pt idx="772">
                  <c:v>21</c:v>
                </c:pt>
                <c:pt idx="773">
                  <c:v>21</c:v>
                </c:pt>
                <c:pt idx="774">
                  <c:v>21</c:v>
                </c:pt>
                <c:pt idx="775">
                  <c:v>21</c:v>
                </c:pt>
                <c:pt idx="776">
                  <c:v>21</c:v>
                </c:pt>
                <c:pt idx="777">
                  <c:v>21</c:v>
                </c:pt>
                <c:pt idx="778">
                  <c:v>21</c:v>
                </c:pt>
                <c:pt idx="779">
                  <c:v>21</c:v>
                </c:pt>
                <c:pt idx="780">
                  <c:v>21</c:v>
                </c:pt>
                <c:pt idx="781">
                  <c:v>21</c:v>
                </c:pt>
                <c:pt idx="782">
                  <c:v>21</c:v>
                </c:pt>
                <c:pt idx="783">
                  <c:v>21</c:v>
                </c:pt>
                <c:pt idx="784">
                  <c:v>21</c:v>
                </c:pt>
                <c:pt idx="785">
                  <c:v>21</c:v>
                </c:pt>
                <c:pt idx="786">
                  <c:v>21</c:v>
                </c:pt>
                <c:pt idx="787">
                  <c:v>21</c:v>
                </c:pt>
                <c:pt idx="788">
                  <c:v>21</c:v>
                </c:pt>
                <c:pt idx="789">
                  <c:v>21</c:v>
                </c:pt>
                <c:pt idx="790">
                  <c:v>21</c:v>
                </c:pt>
                <c:pt idx="791">
                  <c:v>21</c:v>
                </c:pt>
                <c:pt idx="792">
                  <c:v>21</c:v>
                </c:pt>
                <c:pt idx="793">
                  <c:v>21</c:v>
                </c:pt>
                <c:pt idx="794">
                  <c:v>21</c:v>
                </c:pt>
                <c:pt idx="795">
                  <c:v>21</c:v>
                </c:pt>
                <c:pt idx="796">
                  <c:v>21</c:v>
                </c:pt>
                <c:pt idx="797">
                  <c:v>21</c:v>
                </c:pt>
                <c:pt idx="798">
                  <c:v>21</c:v>
                </c:pt>
                <c:pt idx="799">
                  <c:v>21</c:v>
                </c:pt>
                <c:pt idx="800">
                  <c:v>21</c:v>
                </c:pt>
                <c:pt idx="801">
                  <c:v>21</c:v>
                </c:pt>
                <c:pt idx="802">
                  <c:v>21</c:v>
                </c:pt>
                <c:pt idx="803">
                  <c:v>21</c:v>
                </c:pt>
                <c:pt idx="804">
                  <c:v>21</c:v>
                </c:pt>
                <c:pt idx="805">
                  <c:v>21</c:v>
                </c:pt>
                <c:pt idx="806">
                  <c:v>21</c:v>
                </c:pt>
                <c:pt idx="807">
                  <c:v>21</c:v>
                </c:pt>
                <c:pt idx="808">
                  <c:v>21</c:v>
                </c:pt>
                <c:pt idx="809">
                  <c:v>21</c:v>
                </c:pt>
                <c:pt idx="810">
                  <c:v>21</c:v>
                </c:pt>
                <c:pt idx="811">
                  <c:v>21</c:v>
                </c:pt>
                <c:pt idx="812">
                  <c:v>21</c:v>
                </c:pt>
                <c:pt idx="813">
                  <c:v>21</c:v>
                </c:pt>
                <c:pt idx="814">
                  <c:v>21</c:v>
                </c:pt>
                <c:pt idx="815">
                  <c:v>21</c:v>
                </c:pt>
                <c:pt idx="816">
                  <c:v>21</c:v>
                </c:pt>
                <c:pt idx="817">
                  <c:v>21</c:v>
                </c:pt>
                <c:pt idx="818">
                  <c:v>21</c:v>
                </c:pt>
                <c:pt idx="819">
                  <c:v>21</c:v>
                </c:pt>
                <c:pt idx="820">
                  <c:v>21</c:v>
                </c:pt>
                <c:pt idx="821">
                  <c:v>21</c:v>
                </c:pt>
                <c:pt idx="822">
                  <c:v>21</c:v>
                </c:pt>
                <c:pt idx="823">
                  <c:v>21</c:v>
                </c:pt>
                <c:pt idx="824">
                  <c:v>21</c:v>
                </c:pt>
                <c:pt idx="825">
                  <c:v>21</c:v>
                </c:pt>
                <c:pt idx="826">
                  <c:v>21</c:v>
                </c:pt>
                <c:pt idx="827">
                  <c:v>21</c:v>
                </c:pt>
                <c:pt idx="828">
                  <c:v>21</c:v>
                </c:pt>
                <c:pt idx="829">
                  <c:v>21</c:v>
                </c:pt>
                <c:pt idx="830">
                  <c:v>21</c:v>
                </c:pt>
                <c:pt idx="831">
                  <c:v>21</c:v>
                </c:pt>
                <c:pt idx="832">
                  <c:v>21</c:v>
                </c:pt>
                <c:pt idx="833">
                  <c:v>21</c:v>
                </c:pt>
                <c:pt idx="834">
                  <c:v>21</c:v>
                </c:pt>
                <c:pt idx="835">
                  <c:v>21</c:v>
                </c:pt>
                <c:pt idx="836">
                  <c:v>21</c:v>
                </c:pt>
                <c:pt idx="837">
                  <c:v>21</c:v>
                </c:pt>
                <c:pt idx="838">
                  <c:v>21</c:v>
                </c:pt>
                <c:pt idx="839">
                  <c:v>21</c:v>
                </c:pt>
                <c:pt idx="840">
                  <c:v>21</c:v>
                </c:pt>
                <c:pt idx="841">
                  <c:v>21</c:v>
                </c:pt>
                <c:pt idx="842">
                  <c:v>21</c:v>
                </c:pt>
                <c:pt idx="843">
                  <c:v>21</c:v>
                </c:pt>
                <c:pt idx="844">
                  <c:v>21</c:v>
                </c:pt>
                <c:pt idx="845">
                  <c:v>21</c:v>
                </c:pt>
                <c:pt idx="846">
                  <c:v>21</c:v>
                </c:pt>
                <c:pt idx="847">
                  <c:v>21</c:v>
                </c:pt>
                <c:pt idx="848">
                  <c:v>21</c:v>
                </c:pt>
                <c:pt idx="849">
                  <c:v>21</c:v>
                </c:pt>
                <c:pt idx="850">
                  <c:v>21</c:v>
                </c:pt>
                <c:pt idx="851">
                  <c:v>21</c:v>
                </c:pt>
                <c:pt idx="852">
                  <c:v>21</c:v>
                </c:pt>
              </c:numCache>
            </c:numRef>
          </c:val>
        </c:ser>
        <c:ser>
          <c:idx val="2"/>
          <c:order val="2"/>
          <c:tx>
            <c:strRef>
              <c:f>Лист4!$D$1</c:f>
              <c:strCache>
                <c:ptCount val="1"/>
                <c:pt idx="0">
                  <c:v> Субфедеральные </c:v>
                </c:pt>
              </c:strCache>
            </c:strRef>
          </c:tx>
          <c:cat>
            <c:numRef>
              <c:f>Лист4!$A$2:$A$854</c:f>
              <c:numCache>
                <c:formatCode>dd\-mm\-yy</c:formatCode>
                <c:ptCount val="853"/>
                <c:pt idx="0">
                  <c:v>38727</c:v>
                </c:pt>
                <c:pt idx="1">
                  <c:v>38728</c:v>
                </c:pt>
                <c:pt idx="2">
                  <c:v>38729</c:v>
                </c:pt>
                <c:pt idx="3">
                  <c:v>38730</c:v>
                </c:pt>
                <c:pt idx="4">
                  <c:v>38733</c:v>
                </c:pt>
                <c:pt idx="5">
                  <c:v>38734</c:v>
                </c:pt>
                <c:pt idx="6">
                  <c:v>38735</c:v>
                </c:pt>
                <c:pt idx="7">
                  <c:v>38736</c:v>
                </c:pt>
                <c:pt idx="8">
                  <c:v>38737</c:v>
                </c:pt>
                <c:pt idx="9">
                  <c:v>38740</c:v>
                </c:pt>
                <c:pt idx="10">
                  <c:v>38741</c:v>
                </c:pt>
                <c:pt idx="11">
                  <c:v>38742</c:v>
                </c:pt>
                <c:pt idx="12">
                  <c:v>38743</c:v>
                </c:pt>
                <c:pt idx="13">
                  <c:v>38744</c:v>
                </c:pt>
                <c:pt idx="14">
                  <c:v>38747</c:v>
                </c:pt>
                <c:pt idx="15">
                  <c:v>38748</c:v>
                </c:pt>
                <c:pt idx="16">
                  <c:v>38749</c:v>
                </c:pt>
                <c:pt idx="17">
                  <c:v>38750</c:v>
                </c:pt>
                <c:pt idx="18">
                  <c:v>38751</c:v>
                </c:pt>
                <c:pt idx="19">
                  <c:v>38754</c:v>
                </c:pt>
                <c:pt idx="20">
                  <c:v>38755</c:v>
                </c:pt>
                <c:pt idx="21">
                  <c:v>38756</c:v>
                </c:pt>
                <c:pt idx="22">
                  <c:v>38757</c:v>
                </c:pt>
                <c:pt idx="23">
                  <c:v>38758</c:v>
                </c:pt>
                <c:pt idx="24">
                  <c:v>38761</c:v>
                </c:pt>
                <c:pt idx="25">
                  <c:v>38762</c:v>
                </c:pt>
                <c:pt idx="26">
                  <c:v>38763</c:v>
                </c:pt>
                <c:pt idx="27">
                  <c:v>38764</c:v>
                </c:pt>
                <c:pt idx="28">
                  <c:v>38765</c:v>
                </c:pt>
                <c:pt idx="29">
                  <c:v>38768</c:v>
                </c:pt>
                <c:pt idx="30">
                  <c:v>38769</c:v>
                </c:pt>
                <c:pt idx="31">
                  <c:v>38770</c:v>
                </c:pt>
                <c:pt idx="32">
                  <c:v>38774</c:v>
                </c:pt>
                <c:pt idx="33">
                  <c:v>38775</c:v>
                </c:pt>
                <c:pt idx="34">
                  <c:v>38776</c:v>
                </c:pt>
                <c:pt idx="35">
                  <c:v>38777</c:v>
                </c:pt>
                <c:pt idx="36">
                  <c:v>38778</c:v>
                </c:pt>
                <c:pt idx="37">
                  <c:v>38779</c:v>
                </c:pt>
                <c:pt idx="38">
                  <c:v>38782</c:v>
                </c:pt>
                <c:pt idx="39">
                  <c:v>38783</c:v>
                </c:pt>
                <c:pt idx="40">
                  <c:v>38785</c:v>
                </c:pt>
                <c:pt idx="41">
                  <c:v>38786</c:v>
                </c:pt>
                <c:pt idx="42">
                  <c:v>38789</c:v>
                </c:pt>
                <c:pt idx="43">
                  <c:v>38790</c:v>
                </c:pt>
                <c:pt idx="44">
                  <c:v>38791</c:v>
                </c:pt>
                <c:pt idx="45">
                  <c:v>38792</c:v>
                </c:pt>
                <c:pt idx="46">
                  <c:v>38793</c:v>
                </c:pt>
                <c:pt idx="47">
                  <c:v>38796</c:v>
                </c:pt>
                <c:pt idx="48">
                  <c:v>38797</c:v>
                </c:pt>
                <c:pt idx="49">
                  <c:v>38798</c:v>
                </c:pt>
                <c:pt idx="50">
                  <c:v>38799</c:v>
                </c:pt>
                <c:pt idx="51">
                  <c:v>38800</c:v>
                </c:pt>
                <c:pt idx="52">
                  <c:v>38803</c:v>
                </c:pt>
                <c:pt idx="53">
                  <c:v>38804</c:v>
                </c:pt>
                <c:pt idx="54">
                  <c:v>38805</c:v>
                </c:pt>
                <c:pt idx="55">
                  <c:v>38806</c:v>
                </c:pt>
                <c:pt idx="56">
                  <c:v>38807</c:v>
                </c:pt>
                <c:pt idx="57">
                  <c:v>38810</c:v>
                </c:pt>
                <c:pt idx="58">
                  <c:v>38811</c:v>
                </c:pt>
                <c:pt idx="59">
                  <c:v>38812</c:v>
                </c:pt>
                <c:pt idx="60">
                  <c:v>38813</c:v>
                </c:pt>
                <c:pt idx="61">
                  <c:v>38814</c:v>
                </c:pt>
                <c:pt idx="62">
                  <c:v>38817</c:v>
                </c:pt>
                <c:pt idx="63">
                  <c:v>38818</c:v>
                </c:pt>
                <c:pt idx="64">
                  <c:v>38819</c:v>
                </c:pt>
                <c:pt idx="65">
                  <c:v>38820</c:v>
                </c:pt>
                <c:pt idx="66">
                  <c:v>38821</c:v>
                </c:pt>
                <c:pt idx="67">
                  <c:v>38824</c:v>
                </c:pt>
                <c:pt idx="68">
                  <c:v>38825</c:v>
                </c:pt>
                <c:pt idx="69">
                  <c:v>38826</c:v>
                </c:pt>
                <c:pt idx="70">
                  <c:v>38827</c:v>
                </c:pt>
                <c:pt idx="71">
                  <c:v>38828</c:v>
                </c:pt>
                <c:pt idx="72">
                  <c:v>38831</c:v>
                </c:pt>
                <c:pt idx="73">
                  <c:v>38832</c:v>
                </c:pt>
                <c:pt idx="74">
                  <c:v>38833</c:v>
                </c:pt>
                <c:pt idx="75">
                  <c:v>38834</c:v>
                </c:pt>
                <c:pt idx="76">
                  <c:v>38835</c:v>
                </c:pt>
                <c:pt idx="77">
                  <c:v>38839</c:v>
                </c:pt>
                <c:pt idx="78">
                  <c:v>38840</c:v>
                </c:pt>
                <c:pt idx="79">
                  <c:v>38841</c:v>
                </c:pt>
                <c:pt idx="80">
                  <c:v>38842</c:v>
                </c:pt>
                <c:pt idx="81">
                  <c:v>38843</c:v>
                </c:pt>
                <c:pt idx="82">
                  <c:v>38847</c:v>
                </c:pt>
                <c:pt idx="83">
                  <c:v>38848</c:v>
                </c:pt>
                <c:pt idx="84">
                  <c:v>38849</c:v>
                </c:pt>
                <c:pt idx="85">
                  <c:v>38852</c:v>
                </c:pt>
                <c:pt idx="86">
                  <c:v>38853</c:v>
                </c:pt>
                <c:pt idx="87">
                  <c:v>38854</c:v>
                </c:pt>
                <c:pt idx="88">
                  <c:v>38855</c:v>
                </c:pt>
                <c:pt idx="89">
                  <c:v>38856</c:v>
                </c:pt>
                <c:pt idx="90">
                  <c:v>38859</c:v>
                </c:pt>
                <c:pt idx="91">
                  <c:v>38860</c:v>
                </c:pt>
                <c:pt idx="92">
                  <c:v>38861</c:v>
                </c:pt>
                <c:pt idx="93">
                  <c:v>38862</c:v>
                </c:pt>
                <c:pt idx="94">
                  <c:v>38863</c:v>
                </c:pt>
                <c:pt idx="95">
                  <c:v>38866</c:v>
                </c:pt>
                <c:pt idx="96">
                  <c:v>38867</c:v>
                </c:pt>
                <c:pt idx="97">
                  <c:v>38868</c:v>
                </c:pt>
                <c:pt idx="98">
                  <c:v>38869</c:v>
                </c:pt>
                <c:pt idx="99">
                  <c:v>38870</c:v>
                </c:pt>
                <c:pt idx="100">
                  <c:v>38873</c:v>
                </c:pt>
                <c:pt idx="101">
                  <c:v>38874</c:v>
                </c:pt>
                <c:pt idx="102">
                  <c:v>38875</c:v>
                </c:pt>
                <c:pt idx="103">
                  <c:v>38876</c:v>
                </c:pt>
                <c:pt idx="104">
                  <c:v>38877</c:v>
                </c:pt>
                <c:pt idx="105">
                  <c:v>38881</c:v>
                </c:pt>
                <c:pt idx="106">
                  <c:v>38882</c:v>
                </c:pt>
                <c:pt idx="107">
                  <c:v>38883</c:v>
                </c:pt>
                <c:pt idx="108">
                  <c:v>38884</c:v>
                </c:pt>
                <c:pt idx="109">
                  <c:v>38887</c:v>
                </c:pt>
                <c:pt idx="110">
                  <c:v>38888</c:v>
                </c:pt>
                <c:pt idx="111">
                  <c:v>38889</c:v>
                </c:pt>
                <c:pt idx="112">
                  <c:v>38890</c:v>
                </c:pt>
                <c:pt idx="113">
                  <c:v>38891</c:v>
                </c:pt>
                <c:pt idx="114">
                  <c:v>38894</c:v>
                </c:pt>
                <c:pt idx="115">
                  <c:v>38895</c:v>
                </c:pt>
                <c:pt idx="116">
                  <c:v>38896</c:v>
                </c:pt>
                <c:pt idx="117">
                  <c:v>38897</c:v>
                </c:pt>
                <c:pt idx="118">
                  <c:v>38898</c:v>
                </c:pt>
                <c:pt idx="119">
                  <c:v>38901</c:v>
                </c:pt>
                <c:pt idx="120">
                  <c:v>38902</c:v>
                </c:pt>
                <c:pt idx="121">
                  <c:v>38903</c:v>
                </c:pt>
                <c:pt idx="122">
                  <c:v>38904</c:v>
                </c:pt>
                <c:pt idx="123">
                  <c:v>38905</c:v>
                </c:pt>
                <c:pt idx="124">
                  <c:v>38908</c:v>
                </c:pt>
                <c:pt idx="125">
                  <c:v>38909</c:v>
                </c:pt>
                <c:pt idx="126">
                  <c:v>38910</c:v>
                </c:pt>
                <c:pt idx="127">
                  <c:v>38911</c:v>
                </c:pt>
                <c:pt idx="128">
                  <c:v>38912</c:v>
                </c:pt>
                <c:pt idx="129">
                  <c:v>38915</c:v>
                </c:pt>
                <c:pt idx="130">
                  <c:v>38916</c:v>
                </c:pt>
                <c:pt idx="131">
                  <c:v>38917</c:v>
                </c:pt>
                <c:pt idx="132">
                  <c:v>38918</c:v>
                </c:pt>
                <c:pt idx="133">
                  <c:v>38919</c:v>
                </c:pt>
                <c:pt idx="134">
                  <c:v>38922</c:v>
                </c:pt>
                <c:pt idx="135">
                  <c:v>38923</c:v>
                </c:pt>
                <c:pt idx="136">
                  <c:v>38924</c:v>
                </c:pt>
                <c:pt idx="137">
                  <c:v>38925</c:v>
                </c:pt>
                <c:pt idx="138">
                  <c:v>38926</c:v>
                </c:pt>
                <c:pt idx="139">
                  <c:v>38929</c:v>
                </c:pt>
                <c:pt idx="140">
                  <c:v>38930</c:v>
                </c:pt>
                <c:pt idx="141">
                  <c:v>38931</c:v>
                </c:pt>
                <c:pt idx="142">
                  <c:v>38932</c:v>
                </c:pt>
                <c:pt idx="143">
                  <c:v>38933</c:v>
                </c:pt>
                <c:pt idx="144">
                  <c:v>38936</c:v>
                </c:pt>
                <c:pt idx="145">
                  <c:v>38937</c:v>
                </c:pt>
                <c:pt idx="146">
                  <c:v>38938</c:v>
                </c:pt>
                <c:pt idx="147">
                  <c:v>38939</c:v>
                </c:pt>
                <c:pt idx="148">
                  <c:v>38940</c:v>
                </c:pt>
                <c:pt idx="149">
                  <c:v>38943</c:v>
                </c:pt>
                <c:pt idx="150">
                  <c:v>38944</c:v>
                </c:pt>
                <c:pt idx="151">
                  <c:v>38945</c:v>
                </c:pt>
                <c:pt idx="152">
                  <c:v>38946</c:v>
                </c:pt>
                <c:pt idx="153">
                  <c:v>38947</c:v>
                </c:pt>
                <c:pt idx="154">
                  <c:v>38950</c:v>
                </c:pt>
                <c:pt idx="155">
                  <c:v>38951</c:v>
                </c:pt>
                <c:pt idx="156">
                  <c:v>38952</c:v>
                </c:pt>
                <c:pt idx="157">
                  <c:v>38953</c:v>
                </c:pt>
                <c:pt idx="158">
                  <c:v>38954</c:v>
                </c:pt>
                <c:pt idx="159">
                  <c:v>38957</c:v>
                </c:pt>
                <c:pt idx="160">
                  <c:v>38958</c:v>
                </c:pt>
                <c:pt idx="161">
                  <c:v>38959</c:v>
                </c:pt>
                <c:pt idx="162">
                  <c:v>38960</c:v>
                </c:pt>
                <c:pt idx="163">
                  <c:v>38961</c:v>
                </c:pt>
                <c:pt idx="164">
                  <c:v>38964</c:v>
                </c:pt>
                <c:pt idx="165">
                  <c:v>38965</c:v>
                </c:pt>
                <c:pt idx="166">
                  <c:v>38966</c:v>
                </c:pt>
                <c:pt idx="167">
                  <c:v>38967</c:v>
                </c:pt>
                <c:pt idx="168">
                  <c:v>38968</c:v>
                </c:pt>
                <c:pt idx="169">
                  <c:v>38971</c:v>
                </c:pt>
                <c:pt idx="170">
                  <c:v>38972</c:v>
                </c:pt>
                <c:pt idx="171">
                  <c:v>38973</c:v>
                </c:pt>
                <c:pt idx="172">
                  <c:v>38974</c:v>
                </c:pt>
                <c:pt idx="173">
                  <c:v>38975</c:v>
                </c:pt>
                <c:pt idx="174">
                  <c:v>38978</c:v>
                </c:pt>
                <c:pt idx="175">
                  <c:v>38979</c:v>
                </c:pt>
                <c:pt idx="176">
                  <c:v>38980</c:v>
                </c:pt>
                <c:pt idx="177">
                  <c:v>38981</c:v>
                </c:pt>
                <c:pt idx="178">
                  <c:v>38982</c:v>
                </c:pt>
                <c:pt idx="179">
                  <c:v>38985</c:v>
                </c:pt>
                <c:pt idx="180">
                  <c:v>38986</c:v>
                </c:pt>
                <c:pt idx="181">
                  <c:v>38987</c:v>
                </c:pt>
                <c:pt idx="182">
                  <c:v>38988</c:v>
                </c:pt>
                <c:pt idx="183">
                  <c:v>38989</c:v>
                </c:pt>
                <c:pt idx="184">
                  <c:v>38992</c:v>
                </c:pt>
                <c:pt idx="185">
                  <c:v>38993</c:v>
                </c:pt>
                <c:pt idx="186">
                  <c:v>38994</c:v>
                </c:pt>
                <c:pt idx="187">
                  <c:v>38995</c:v>
                </c:pt>
                <c:pt idx="188">
                  <c:v>38996</c:v>
                </c:pt>
                <c:pt idx="189">
                  <c:v>38999</c:v>
                </c:pt>
                <c:pt idx="190">
                  <c:v>39000</c:v>
                </c:pt>
                <c:pt idx="191">
                  <c:v>39001</c:v>
                </c:pt>
                <c:pt idx="192">
                  <c:v>39002</c:v>
                </c:pt>
                <c:pt idx="193">
                  <c:v>39003</c:v>
                </c:pt>
                <c:pt idx="194">
                  <c:v>39006</c:v>
                </c:pt>
                <c:pt idx="195">
                  <c:v>39007</c:v>
                </c:pt>
                <c:pt idx="196">
                  <c:v>39008</c:v>
                </c:pt>
                <c:pt idx="197">
                  <c:v>39009</c:v>
                </c:pt>
                <c:pt idx="198">
                  <c:v>39010</c:v>
                </c:pt>
                <c:pt idx="199">
                  <c:v>39013</c:v>
                </c:pt>
                <c:pt idx="200">
                  <c:v>39014</c:v>
                </c:pt>
                <c:pt idx="201">
                  <c:v>39015</c:v>
                </c:pt>
                <c:pt idx="202">
                  <c:v>39016</c:v>
                </c:pt>
                <c:pt idx="203">
                  <c:v>39017</c:v>
                </c:pt>
                <c:pt idx="204">
                  <c:v>39020</c:v>
                </c:pt>
                <c:pt idx="205">
                  <c:v>39021</c:v>
                </c:pt>
                <c:pt idx="206">
                  <c:v>39022</c:v>
                </c:pt>
                <c:pt idx="207">
                  <c:v>39023</c:v>
                </c:pt>
                <c:pt idx="208">
                  <c:v>39024</c:v>
                </c:pt>
                <c:pt idx="209">
                  <c:v>39028</c:v>
                </c:pt>
                <c:pt idx="210">
                  <c:v>39029</c:v>
                </c:pt>
                <c:pt idx="211">
                  <c:v>39030</c:v>
                </c:pt>
                <c:pt idx="212">
                  <c:v>39031</c:v>
                </c:pt>
                <c:pt idx="213">
                  <c:v>39034</c:v>
                </c:pt>
                <c:pt idx="214">
                  <c:v>39035</c:v>
                </c:pt>
                <c:pt idx="215">
                  <c:v>39036</c:v>
                </c:pt>
                <c:pt idx="216">
                  <c:v>39037</c:v>
                </c:pt>
                <c:pt idx="217">
                  <c:v>39038</c:v>
                </c:pt>
                <c:pt idx="218">
                  <c:v>39041</c:v>
                </c:pt>
                <c:pt idx="219">
                  <c:v>39042</c:v>
                </c:pt>
                <c:pt idx="220">
                  <c:v>39043</c:v>
                </c:pt>
                <c:pt idx="221">
                  <c:v>39044</c:v>
                </c:pt>
                <c:pt idx="222">
                  <c:v>39045</c:v>
                </c:pt>
                <c:pt idx="223">
                  <c:v>39048</c:v>
                </c:pt>
                <c:pt idx="224">
                  <c:v>39049</c:v>
                </c:pt>
                <c:pt idx="225">
                  <c:v>39050</c:v>
                </c:pt>
                <c:pt idx="226">
                  <c:v>39051</c:v>
                </c:pt>
                <c:pt idx="227">
                  <c:v>39052</c:v>
                </c:pt>
                <c:pt idx="228">
                  <c:v>39055</c:v>
                </c:pt>
                <c:pt idx="229">
                  <c:v>39056</c:v>
                </c:pt>
                <c:pt idx="230">
                  <c:v>39057</c:v>
                </c:pt>
                <c:pt idx="231">
                  <c:v>39058</c:v>
                </c:pt>
                <c:pt idx="232">
                  <c:v>39059</c:v>
                </c:pt>
                <c:pt idx="233">
                  <c:v>39062</c:v>
                </c:pt>
                <c:pt idx="234">
                  <c:v>39063</c:v>
                </c:pt>
                <c:pt idx="235">
                  <c:v>39064</c:v>
                </c:pt>
                <c:pt idx="236">
                  <c:v>39065</c:v>
                </c:pt>
                <c:pt idx="237">
                  <c:v>39066</c:v>
                </c:pt>
                <c:pt idx="238">
                  <c:v>39069</c:v>
                </c:pt>
                <c:pt idx="239">
                  <c:v>39070</c:v>
                </c:pt>
                <c:pt idx="240">
                  <c:v>39071</c:v>
                </c:pt>
                <c:pt idx="241">
                  <c:v>39072</c:v>
                </c:pt>
                <c:pt idx="242">
                  <c:v>39073</c:v>
                </c:pt>
                <c:pt idx="243">
                  <c:v>39076</c:v>
                </c:pt>
                <c:pt idx="244">
                  <c:v>39077</c:v>
                </c:pt>
                <c:pt idx="245">
                  <c:v>39078</c:v>
                </c:pt>
                <c:pt idx="246">
                  <c:v>39079</c:v>
                </c:pt>
                <c:pt idx="247">
                  <c:v>39080</c:v>
                </c:pt>
                <c:pt idx="248">
                  <c:v>39091</c:v>
                </c:pt>
                <c:pt idx="249">
                  <c:v>39092</c:v>
                </c:pt>
                <c:pt idx="250">
                  <c:v>39093</c:v>
                </c:pt>
                <c:pt idx="251">
                  <c:v>39094</c:v>
                </c:pt>
                <c:pt idx="252">
                  <c:v>39097</c:v>
                </c:pt>
                <c:pt idx="253">
                  <c:v>39098</c:v>
                </c:pt>
                <c:pt idx="254">
                  <c:v>39099</c:v>
                </c:pt>
                <c:pt idx="255">
                  <c:v>39100</c:v>
                </c:pt>
                <c:pt idx="256">
                  <c:v>39101</c:v>
                </c:pt>
                <c:pt idx="257">
                  <c:v>39104</c:v>
                </c:pt>
                <c:pt idx="258">
                  <c:v>39105</c:v>
                </c:pt>
                <c:pt idx="259">
                  <c:v>39106</c:v>
                </c:pt>
                <c:pt idx="260">
                  <c:v>39107</c:v>
                </c:pt>
                <c:pt idx="261">
                  <c:v>39108</c:v>
                </c:pt>
                <c:pt idx="262">
                  <c:v>39111</c:v>
                </c:pt>
                <c:pt idx="263">
                  <c:v>39112</c:v>
                </c:pt>
                <c:pt idx="264">
                  <c:v>39113</c:v>
                </c:pt>
                <c:pt idx="265">
                  <c:v>39114</c:v>
                </c:pt>
                <c:pt idx="266">
                  <c:v>39115</c:v>
                </c:pt>
                <c:pt idx="267">
                  <c:v>39118</c:v>
                </c:pt>
                <c:pt idx="268">
                  <c:v>39119</c:v>
                </c:pt>
                <c:pt idx="269">
                  <c:v>39120</c:v>
                </c:pt>
                <c:pt idx="270">
                  <c:v>39121</c:v>
                </c:pt>
                <c:pt idx="271">
                  <c:v>39122</c:v>
                </c:pt>
                <c:pt idx="272">
                  <c:v>39125</c:v>
                </c:pt>
                <c:pt idx="273">
                  <c:v>39126</c:v>
                </c:pt>
                <c:pt idx="274">
                  <c:v>39127</c:v>
                </c:pt>
                <c:pt idx="275">
                  <c:v>39128</c:v>
                </c:pt>
                <c:pt idx="276">
                  <c:v>39129</c:v>
                </c:pt>
                <c:pt idx="277">
                  <c:v>39132</c:v>
                </c:pt>
                <c:pt idx="278">
                  <c:v>39133</c:v>
                </c:pt>
                <c:pt idx="279">
                  <c:v>39134</c:v>
                </c:pt>
                <c:pt idx="280">
                  <c:v>39135</c:v>
                </c:pt>
                <c:pt idx="281">
                  <c:v>39139</c:v>
                </c:pt>
                <c:pt idx="282">
                  <c:v>39140</c:v>
                </c:pt>
                <c:pt idx="283">
                  <c:v>39141</c:v>
                </c:pt>
                <c:pt idx="284">
                  <c:v>39142</c:v>
                </c:pt>
                <c:pt idx="285">
                  <c:v>39143</c:v>
                </c:pt>
                <c:pt idx="286">
                  <c:v>39146</c:v>
                </c:pt>
                <c:pt idx="287">
                  <c:v>39147</c:v>
                </c:pt>
                <c:pt idx="288">
                  <c:v>39148</c:v>
                </c:pt>
                <c:pt idx="289">
                  <c:v>39150</c:v>
                </c:pt>
                <c:pt idx="290">
                  <c:v>39153</c:v>
                </c:pt>
                <c:pt idx="291">
                  <c:v>39154</c:v>
                </c:pt>
                <c:pt idx="292">
                  <c:v>39155</c:v>
                </c:pt>
                <c:pt idx="293">
                  <c:v>39156</c:v>
                </c:pt>
                <c:pt idx="294">
                  <c:v>39157</c:v>
                </c:pt>
                <c:pt idx="295">
                  <c:v>39160</c:v>
                </c:pt>
                <c:pt idx="296">
                  <c:v>39161</c:v>
                </c:pt>
                <c:pt idx="297">
                  <c:v>39162</c:v>
                </c:pt>
                <c:pt idx="298">
                  <c:v>39163</c:v>
                </c:pt>
                <c:pt idx="299">
                  <c:v>39164</c:v>
                </c:pt>
                <c:pt idx="300">
                  <c:v>39167</c:v>
                </c:pt>
                <c:pt idx="301">
                  <c:v>39168</c:v>
                </c:pt>
                <c:pt idx="302">
                  <c:v>39169</c:v>
                </c:pt>
                <c:pt idx="303">
                  <c:v>39170</c:v>
                </c:pt>
                <c:pt idx="304">
                  <c:v>39171</c:v>
                </c:pt>
                <c:pt idx="305">
                  <c:v>39174</c:v>
                </c:pt>
                <c:pt idx="306">
                  <c:v>39175</c:v>
                </c:pt>
                <c:pt idx="307">
                  <c:v>39176</c:v>
                </c:pt>
                <c:pt idx="308">
                  <c:v>39177</c:v>
                </c:pt>
                <c:pt idx="309">
                  <c:v>39178</c:v>
                </c:pt>
                <c:pt idx="310">
                  <c:v>39181</c:v>
                </c:pt>
                <c:pt idx="311">
                  <c:v>39182</c:v>
                </c:pt>
                <c:pt idx="312">
                  <c:v>39183</c:v>
                </c:pt>
                <c:pt idx="313">
                  <c:v>39184</c:v>
                </c:pt>
                <c:pt idx="314">
                  <c:v>39185</c:v>
                </c:pt>
                <c:pt idx="315">
                  <c:v>39188</c:v>
                </c:pt>
                <c:pt idx="316">
                  <c:v>39189</c:v>
                </c:pt>
                <c:pt idx="317">
                  <c:v>39190</c:v>
                </c:pt>
                <c:pt idx="318">
                  <c:v>39191</c:v>
                </c:pt>
                <c:pt idx="319">
                  <c:v>39192</c:v>
                </c:pt>
                <c:pt idx="320">
                  <c:v>39195</c:v>
                </c:pt>
                <c:pt idx="321">
                  <c:v>39196</c:v>
                </c:pt>
                <c:pt idx="322">
                  <c:v>39197</c:v>
                </c:pt>
                <c:pt idx="323">
                  <c:v>39198</c:v>
                </c:pt>
                <c:pt idx="324">
                  <c:v>39199</c:v>
                </c:pt>
                <c:pt idx="325">
                  <c:v>39200</c:v>
                </c:pt>
                <c:pt idx="326">
                  <c:v>39204</c:v>
                </c:pt>
                <c:pt idx="327">
                  <c:v>39205</c:v>
                </c:pt>
                <c:pt idx="328">
                  <c:v>39206</c:v>
                </c:pt>
                <c:pt idx="329">
                  <c:v>39209</c:v>
                </c:pt>
                <c:pt idx="330">
                  <c:v>39210</c:v>
                </c:pt>
                <c:pt idx="331">
                  <c:v>39212</c:v>
                </c:pt>
                <c:pt idx="332">
                  <c:v>39213</c:v>
                </c:pt>
                <c:pt idx="333">
                  <c:v>39216</c:v>
                </c:pt>
                <c:pt idx="334">
                  <c:v>39217</c:v>
                </c:pt>
                <c:pt idx="335">
                  <c:v>39218</c:v>
                </c:pt>
                <c:pt idx="336">
                  <c:v>39219</c:v>
                </c:pt>
                <c:pt idx="337">
                  <c:v>39220</c:v>
                </c:pt>
                <c:pt idx="338">
                  <c:v>39223</c:v>
                </c:pt>
                <c:pt idx="339">
                  <c:v>39224</c:v>
                </c:pt>
                <c:pt idx="340">
                  <c:v>39225</c:v>
                </c:pt>
                <c:pt idx="341">
                  <c:v>39226</c:v>
                </c:pt>
                <c:pt idx="342">
                  <c:v>39227</c:v>
                </c:pt>
                <c:pt idx="343">
                  <c:v>39230</c:v>
                </c:pt>
                <c:pt idx="344">
                  <c:v>39231</c:v>
                </c:pt>
                <c:pt idx="345">
                  <c:v>39232</c:v>
                </c:pt>
                <c:pt idx="346">
                  <c:v>39233</c:v>
                </c:pt>
                <c:pt idx="347">
                  <c:v>39234</c:v>
                </c:pt>
                <c:pt idx="348">
                  <c:v>39237</c:v>
                </c:pt>
                <c:pt idx="349">
                  <c:v>39238</c:v>
                </c:pt>
                <c:pt idx="350">
                  <c:v>39239</c:v>
                </c:pt>
                <c:pt idx="351">
                  <c:v>39240</c:v>
                </c:pt>
                <c:pt idx="352">
                  <c:v>39241</c:v>
                </c:pt>
                <c:pt idx="353">
                  <c:v>39242</c:v>
                </c:pt>
                <c:pt idx="354">
                  <c:v>39246</c:v>
                </c:pt>
                <c:pt idx="355">
                  <c:v>39247</c:v>
                </c:pt>
                <c:pt idx="356">
                  <c:v>39248</c:v>
                </c:pt>
                <c:pt idx="357">
                  <c:v>39251</c:v>
                </c:pt>
                <c:pt idx="358">
                  <c:v>39252</c:v>
                </c:pt>
                <c:pt idx="359">
                  <c:v>39253</c:v>
                </c:pt>
                <c:pt idx="360">
                  <c:v>39254</c:v>
                </c:pt>
                <c:pt idx="361">
                  <c:v>39255</c:v>
                </c:pt>
                <c:pt idx="362">
                  <c:v>39258</c:v>
                </c:pt>
                <c:pt idx="363">
                  <c:v>39259</c:v>
                </c:pt>
                <c:pt idx="364">
                  <c:v>39260</c:v>
                </c:pt>
                <c:pt idx="365">
                  <c:v>39261</c:v>
                </c:pt>
                <c:pt idx="366">
                  <c:v>39262</c:v>
                </c:pt>
                <c:pt idx="367">
                  <c:v>39265</c:v>
                </c:pt>
                <c:pt idx="368">
                  <c:v>39266</c:v>
                </c:pt>
                <c:pt idx="369">
                  <c:v>39267</c:v>
                </c:pt>
                <c:pt idx="370">
                  <c:v>39268</c:v>
                </c:pt>
                <c:pt idx="371">
                  <c:v>39269</c:v>
                </c:pt>
                <c:pt idx="372">
                  <c:v>39272</c:v>
                </c:pt>
                <c:pt idx="373">
                  <c:v>39273</c:v>
                </c:pt>
                <c:pt idx="374">
                  <c:v>39274</c:v>
                </c:pt>
                <c:pt idx="375">
                  <c:v>39275</c:v>
                </c:pt>
                <c:pt idx="376">
                  <c:v>39276</c:v>
                </c:pt>
                <c:pt idx="377">
                  <c:v>39279</c:v>
                </c:pt>
                <c:pt idx="378">
                  <c:v>39280</c:v>
                </c:pt>
                <c:pt idx="379">
                  <c:v>39281</c:v>
                </c:pt>
                <c:pt idx="380">
                  <c:v>39282</c:v>
                </c:pt>
                <c:pt idx="381">
                  <c:v>39283</c:v>
                </c:pt>
                <c:pt idx="382">
                  <c:v>39286</c:v>
                </c:pt>
                <c:pt idx="383">
                  <c:v>39287</c:v>
                </c:pt>
                <c:pt idx="384">
                  <c:v>39288</c:v>
                </c:pt>
                <c:pt idx="385">
                  <c:v>39289</c:v>
                </c:pt>
                <c:pt idx="386">
                  <c:v>39290</c:v>
                </c:pt>
                <c:pt idx="387">
                  <c:v>39293</c:v>
                </c:pt>
                <c:pt idx="388">
                  <c:v>39294</c:v>
                </c:pt>
                <c:pt idx="389">
                  <c:v>39295</c:v>
                </c:pt>
                <c:pt idx="390">
                  <c:v>39296</c:v>
                </c:pt>
                <c:pt idx="391">
                  <c:v>39297</c:v>
                </c:pt>
                <c:pt idx="392">
                  <c:v>39300</c:v>
                </c:pt>
                <c:pt idx="393">
                  <c:v>39301</c:v>
                </c:pt>
                <c:pt idx="394">
                  <c:v>39302</c:v>
                </c:pt>
                <c:pt idx="395">
                  <c:v>39303</c:v>
                </c:pt>
                <c:pt idx="396">
                  <c:v>39304</c:v>
                </c:pt>
                <c:pt idx="397">
                  <c:v>39307</c:v>
                </c:pt>
                <c:pt idx="398">
                  <c:v>39308</c:v>
                </c:pt>
                <c:pt idx="399">
                  <c:v>39309</c:v>
                </c:pt>
                <c:pt idx="400">
                  <c:v>39310</c:v>
                </c:pt>
                <c:pt idx="401">
                  <c:v>39311</c:v>
                </c:pt>
                <c:pt idx="402">
                  <c:v>39314</c:v>
                </c:pt>
                <c:pt idx="403">
                  <c:v>39315</c:v>
                </c:pt>
                <c:pt idx="404">
                  <c:v>39316</c:v>
                </c:pt>
                <c:pt idx="405">
                  <c:v>39317</c:v>
                </c:pt>
                <c:pt idx="406">
                  <c:v>39318</c:v>
                </c:pt>
                <c:pt idx="407">
                  <c:v>39321</c:v>
                </c:pt>
                <c:pt idx="408">
                  <c:v>39322</c:v>
                </c:pt>
                <c:pt idx="409">
                  <c:v>39323</c:v>
                </c:pt>
                <c:pt idx="410">
                  <c:v>39324</c:v>
                </c:pt>
                <c:pt idx="411">
                  <c:v>39325</c:v>
                </c:pt>
                <c:pt idx="412">
                  <c:v>39328</c:v>
                </c:pt>
                <c:pt idx="413">
                  <c:v>39329</c:v>
                </c:pt>
                <c:pt idx="414">
                  <c:v>39330</c:v>
                </c:pt>
                <c:pt idx="415">
                  <c:v>39331</c:v>
                </c:pt>
                <c:pt idx="416">
                  <c:v>39332</c:v>
                </c:pt>
                <c:pt idx="417">
                  <c:v>39335</c:v>
                </c:pt>
                <c:pt idx="418">
                  <c:v>39336</c:v>
                </c:pt>
                <c:pt idx="419">
                  <c:v>39337</c:v>
                </c:pt>
                <c:pt idx="420">
                  <c:v>39338</c:v>
                </c:pt>
                <c:pt idx="421">
                  <c:v>39339</c:v>
                </c:pt>
                <c:pt idx="422">
                  <c:v>39342</c:v>
                </c:pt>
                <c:pt idx="423">
                  <c:v>39343</c:v>
                </c:pt>
                <c:pt idx="424">
                  <c:v>39344</c:v>
                </c:pt>
                <c:pt idx="425">
                  <c:v>39345</c:v>
                </c:pt>
                <c:pt idx="426">
                  <c:v>39346</c:v>
                </c:pt>
                <c:pt idx="427">
                  <c:v>39349</c:v>
                </c:pt>
                <c:pt idx="428">
                  <c:v>39350</c:v>
                </c:pt>
                <c:pt idx="429">
                  <c:v>39351</c:v>
                </c:pt>
                <c:pt idx="430">
                  <c:v>39352</c:v>
                </c:pt>
                <c:pt idx="431">
                  <c:v>39353</c:v>
                </c:pt>
                <c:pt idx="432">
                  <c:v>39356</c:v>
                </c:pt>
                <c:pt idx="433">
                  <c:v>39357</c:v>
                </c:pt>
                <c:pt idx="434">
                  <c:v>39358</c:v>
                </c:pt>
                <c:pt idx="435">
                  <c:v>39359</c:v>
                </c:pt>
                <c:pt idx="436">
                  <c:v>39360</c:v>
                </c:pt>
                <c:pt idx="437">
                  <c:v>39363</c:v>
                </c:pt>
                <c:pt idx="438">
                  <c:v>39364</c:v>
                </c:pt>
                <c:pt idx="439">
                  <c:v>39365</c:v>
                </c:pt>
                <c:pt idx="440">
                  <c:v>39366</c:v>
                </c:pt>
                <c:pt idx="441">
                  <c:v>39367</c:v>
                </c:pt>
                <c:pt idx="442">
                  <c:v>39370</c:v>
                </c:pt>
                <c:pt idx="443">
                  <c:v>39371</c:v>
                </c:pt>
                <c:pt idx="444">
                  <c:v>39372</c:v>
                </c:pt>
                <c:pt idx="445">
                  <c:v>39373</c:v>
                </c:pt>
                <c:pt idx="446">
                  <c:v>39374</c:v>
                </c:pt>
                <c:pt idx="447">
                  <c:v>39377</c:v>
                </c:pt>
                <c:pt idx="448">
                  <c:v>39378</c:v>
                </c:pt>
                <c:pt idx="449">
                  <c:v>39379</c:v>
                </c:pt>
                <c:pt idx="450">
                  <c:v>39380</c:v>
                </c:pt>
                <c:pt idx="451">
                  <c:v>39381</c:v>
                </c:pt>
                <c:pt idx="452">
                  <c:v>39384</c:v>
                </c:pt>
                <c:pt idx="453">
                  <c:v>39385</c:v>
                </c:pt>
                <c:pt idx="454">
                  <c:v>39386</c:v>
                </c:pt>
                <c:pt idx="455">
                  <c:v>39387</c:v>
                </c:pt>
                <c:pt idx="456">
                  <c:v>39388</c:v>
                </c:pt>
                <c:pt idx="457">
                  <c:v>39392</c:v>
                </c:pt>
                <c:pt idx="458">
                  <c:v>39393</c:v>
                </c:pt>
                <c:pt idx="459">
                  <c:v>39394</c:v>
                </c:pt>
                <c:pt idx="460">
                  <c:v>39395</c:v>
                </c:pt>
                <c:pt idx="461">
                  <c:v>39398</c:v>
                </c:pt>
                <c:pt idx="462">
                  <c:v>39399</c:v>
                </c:pt>
                <c:pt idx="463">
                  <c:v>39400</c:v>
                </c:pt>
                <c:pt idx="464">
                  <c:v>39401</c:v>
                </c:pt>
                <c:pt idx="465">
                  <c:v>39402</c:v>
                </c:pt>
                <c:pt idx="466">
                  <c:v>39405</c:v>
                </c:pt>
                <c:pt idx="467">
                  <c:v>39406</c:v>
                </c:pt>
                <c:pt idx="468">
                  <c:v>39407</c:v>
                </c:pt>
                <c:pt idx="469">
                  <c:v>39408</c:v>
                </c:pt>
                <c:pt idx="470">
                  <c:v>39409</c:v>
                </c:pt>
                <c:pt idx="471">
                  <c:v>39412</c:v>
                </c:pt>
                <c:pt idx="472">
                  <c:v>39413</c:v>
                </c:pt>
                <c:pt idx="473">
                  <c:v>39414</c:v>
                </c:pt>
                <c:pt idx="474">
                  <c:v>39415</c:v>
                </c:pt>
                <c:pt idx="475">
                  <c:v>39416</c:v>
                </c:pt>
                <c:pt idx="476">
                  <c:v>39419</c:v>
                </c:pt>
                <c:pt idx="477">
                  <c:v>39420</c:v>
                </c:pt>
                <c:pt idx="478">
                  <c:v>39421</c:v>
                </c:pt>
                <c:pt idx="479">
                  <c:v>39422</c:v>
                </c:pt>
                <c:pt idx="480">
                  <c:v>39423</c:v>
                </c:pt>
                <c:pt idx="481">
                  <c:v>39426</c:v>
                </c:pt>
                <c:pt idx="482">
                  <c:v>39427</c:v>
                </c:pt>
                <c:pt idx="483">
                  <c:v>39428</c:v>
                </c:pt>
                <c:pt idx="484">
                  <c:v>39429</c:v>
                </c:pt>
                <c:pt idx="485">
                  <c:v>39430</c:v>
                </c:pt>
                <c:pt idx="486">
                  <c:v>39433</c:v>
                </c:pt>
                <c:pt idx="487">
                  <c:v>39434</c:v>
                </c:pt>
                <c:pt idx="488">
                  <c:v>39435</c:v>
                </c:pt>
                <c:pt idx="489">
                  <c:v>39436</c:v>
                </c:pt>
                <c:pt idx="490">
                  <c:v>39437</c:v>
                </c:pt>
                <c:pt idx="491">
                  <c:v>39440</c:v>
                </c:pt>
                <c:pt idx="492">
                  <c:v>39441</c:v>
                </c:pt>
                <c:pt idx="493">
                  <c:v>39442</c:v>
                </c:pt>
                <c:pt idx="494">
                  <c:v>39443</c:v>
                </c:pt>
                <c:pt idx="495">
                  <c:v>39444</c:v>
                </c:pt>
                <c:pt idx="496">
                  <c:v>39456</c:v>
                </c:pt>
                <c:pt idx="497">
                  <c:v>39457</c:v>
                </c:pt>
                <c:pt idx="498">
                  <c:v>39458</c:v>
                </c:pt>
                <c:pt idx="499">
                  <c:v>39461</c:v>
                </c:pt>
                <c:pt idx="500">
                  <c:v>39462</c:v>
                </c:pt>
                <c:pt idx="501">
                  <c:v>39463</c:v>
                </c:pt>
                <c:pt idx="502">
                  <c:v>39464</c:v>
                </c:pt>
                <c:pt idx="503">
                  <c:v>39465</c:v>
                </c:pt>
                <c:pt idx="504">
                  <c:v>39468</c:v>
                </c:pt>
                <c:pt idx="505">
                  <c:v>39469</c:v>
                </c:pt>
                <c:pt idx="506">
                  <c:v>39470</c:v>
                </c:pt>
                <c:pt idx="507">
                  <c:v>39471</c:v>
                </c:pt>
                <c:pt idx="508">
                  <c:v>39472</c:v>
                </c:pt>
                <c:pt idx="509">
                  <c:v>39475</c:v>
                </c:pt>
                <c:pt idx="510">
                  <c:v>39476</c:v>
                </c:pt>
                <c:pt idx="511">
                  <c:v>39477</c:v>
                </c:pt>
                <c:pt idx="512">
                  <c:v>39478</c:v>
                </c:pt>
                <c:pt idx="513">
                  <c:v>39479</c:v>
                </c:pt>
                <c:pt idx="514">
                  <c:v>39482</c:v>
                </c:pt>
                <c:pt idx="515">
                  <c:v>39483</c:v>
                </c:pt>
                <c:pt idx="516">
                  <c:v>39484</c:v>
                </c:pt>
                <c:pt idx="517">
                  <c:v>39485</c:v>
                </c:pt>
                <c:pt idx="518">
                  <c:v>39486</c:v>
                </c:pt>
                <c:pt idx="519">
                  <c:v>39489</c:v>
                </c:pt>
                <c:pt idx="520">
                  <c:v>39490</c:v>
                </c:pt>
                <c:pt idx="521">
                  <c:v>39491</c:v>
                </c:pt>
                <c:pt idx="522">
                  <c:v>39492</c:v>
                </c:pt>
                <c:pt idx="523">
                  <c:v>39493</c:v>
                </c:pt>
                <c:pt idx="524">
                  <c:v>39496</c:v>
                </c:pt>
                <c:pt idx="525">
                  <c:v>39497</c:v>
                </c:pt>
                <c:pt idx="526">
                  <c:v>39498</c:v>
                </c:pt>
                <c:pt idx="527">
                  <c:v>39499</c:v>
                </c:pt>
                <c:pt idx="528">
                  <c:v>39500</c:v>
                </c:pt>
                <c:pt idx="529">
                  <c:v>39504</c:v>
                </c:pt>
                <c:pt idx="530">
                  <c:v>39505</c:v>
                </c:pt>
                <c:pt idx="531">
                  <c:v>39506</c:v>
                </c:pt>
                <c:pt idx="532">
                  <c:v>39507</c:v>
                </c:pt>
                <c:pt idx="533">
                  <c:v>39510</c:v>
                </c:pt>
                <c:pt idx="534">
                  <c:v>39511</c:v>
                </c:pt>
                <c:pt idx="535">
                  <c:v>39512</c:v>
                </c:pt>
                <c:pt idx="536">
                  <c:v>39513</c:v>
                </c:pt>
                <c:pt idx="537">
                  <c:v>39514</c:v>
                </c:pt>
                <c:pt idx="538">
                  <c:v>39518</c:v>
                </c:pt>
                <c:pt idx="539">
                  <c:v>39519</c:v>
                </c:pt>
                <c:pt idx="540">
                  <c:v>39520</c:v>
                </c:pt>
                <c:pt idx="541">
                  <c:v>39521</c:v>
                </c:pt>
                <c:pt idx="542">
                  <c:v>39524</c:v>
                </c:pt>
                <c:pt idx="543">
                  <c:v>39525</c:v>
                </c:pt>
                <c:pt idx="544">
                  <c:v>39526</c:v>
                </c:pt>
                <c:pt idx="545">
                  <c:v>39527</c:v>
                </c:pt>
                <c:pt idx="546">
                  <c:v>39528</c:v>
                </c:pt>
                <c:pt idx="547">
                  <c:v>39531</c:v>
                </c:pt>
                <c:pt idx="548">
                  <c:v>39532</c:v>
                </c:pt>
                <c:pt idx="549">
                  <c:v>39533</c:v>
                </c:pt>
                <c:pt idx="550">
                  <c:v>39534</c:v>
                </c:pt>
                <c:pt idx="551">
                  <c:v>39535</c:v>
                </c:pt>
                <c:pt idx="552">
                  <c:v>39538</c:v>
                </c:pt>
                <c:pt idx="553">
                  <c:v>39539</c:v>
                </c:pt>
                <c:pt idx="554">
                  <c:v>39540</c:v>
                </c:pt>
                <c:pt idx="555">
                  <c:v>39541</c:v>
                </c:pt>
                <c:pt idx="556">
                  <c:v>39542</c:v>
                </c:pt>
                <c:pt idx="557">
                  <c:v>39545</c:v>
                </c:pt>
                <c:pt idx="558">
                  <c:v>39546</c:v>
                </c:pt>
                <c:pt idx="559">
                  <c:v>39547</c:v>
                </c:pt>
                <c:pt idx="560">
                  <c:v>39548</c:v>
                </c:pt>
                <c:pt idx="561">
                  <c:v>39549</c:v>
                </c:pt>
                <c:pt idx="562">
                  <c:v>39552</c:v>
                </c:pt>
                <c:pt idx="563">
                  <c:v>39553</c:v>
                </c:pt>
                <c:pt idx="564">
                  <c:v>39554</c:v>
                </c:pt>
                <c:pt idx="565">
                  <c:v>39555</c:v>
                </c:pt>
                <c:pt idx="566">
                  <c:v>39556</c:v>
                </c:pt>
                <c:pt idx="567">
                  <c:v>39559</c:v>
                </c:pt>
                <c:pt idx="568">
                  <c:v>39560</c:v>
                </c:pt>
                <c:pt idx="569">
                  <c:v>39561</c:v>
                </c:pt>
                <c:pt idx="570">
                  <c:v>39562</c:v>
                </c:pt>
                <c:pt idx="571">
                  <c:v>39563</c:v>
                </c:pt>
                <c:pt idx="572">
                  <c:v>39566</c:v>
                </c:pt>
                <c:pt idx="573">
                  <c:v>39567</c:v>
                </c:pt>
                <c:pt idx="574">
                  <c:v>39568</c:v>
                </c:pt>
                <c:pt idx="575">
                  <c:v>39572</c:v>
                </c:pt>
                <c:pt idx="576">
                  <c:v>39573</c:v>
                </c:pt>
                <c:pt idx="577">
                  <c:v>39574</c:v>
                </c:pt>
                <c:pt idx="578">
                  <c:v>39575</c:v>
                </c:pt>
                <c:pt idx="579">
                  <c:v>39576</c:v>
                </c:pt>
                <c:pt idx="580">
                  <c:v>39580</c:v>
                </c:pt>
                <c:pt idx="581">
                  <c:v>39581</c:v>
                </c:pt>
                <c:pt idx="582">
                  <c:v>39582</c:v>
                </c:pt>
                <c:pt idx="583">
                  <c:v>39583</c:v>
                </c:pt>
                <c:pt idx="584">
                  <c:v>39584</c:v>
                </c:pt>
                <c:pt idx="585">
                  <c:v>39587</c:v>
                </c:pt>
                <c:pt idx="586">
                  <c:v>39588</c:v>
                </c:pt>
                <c:pt idx="587">
                  <c:v>39589</c:v>
                </c:pt>
                <c:pt idx="588">
                  <c:v>39590</c:v>
                </c:pt>
                <c:pt idx="589">
                  <c:v>39591</c:v>
                </c:pt>
                <c:pt idx="590">
                  <c:v>39594</c:v>
                </c:pt>
                <c:pt idx="591">
                  <c:v>39595</c:v>
                </c:pt>
                <c:pt idx="592">
                  <c:v>39596</c:v>
                </c:pt>
                <c:pt idx="593">
                  <c:v>39597</c:v>
                </c:pt>
                <c:pt idx="594">
                  <c:v>39598</c:v>
                </c:pt>
                <c:pt idx="595">
                  <c:v>39601</c:v>
                </c:pt>
                <c:pt idx="596">
                  <c:v>39602</c:v>
                </c:pt>
                <c:pt idx="597">
                  <c:v>39603</c:v>
                </c:pt>
                <c:pt idx="598">
                  <c:v>39604</c:v>
                </c:pt>
                <c:pt idx="599">
                  <c:v>39605</c:v>
                </c:pt>
                <c:pt idx="600">
                  <c:v>39606</c:v>
                </c:pt>
                <c:pt idx="601">
                  <c:v>39608</c:v>
                </c:pt>
                <c:pt idx="602">
                  <c:v>39609</c:v>
                </c:pt>
                <c:pt idx="603">
                  <c:v>39610</c:v>
                </c:pt>
                <c:pt idx="604">
                  <c:v>39615</c:v>
                </c:pt>
                <c:pt idx="605">
                  <c:v>39616</c:v>
                </c:pt>
                <c:pt idx="606">
                  <c:v>39617</c:v>
                </c:pt>
                <c:pt idx="607">
                  <c:v>39618</c:v>
                </c:pt>
                <c:pt idx="608">
                  <c:v>39619</c:v>
                </c:pt>
                <c:pt idx="609">
                  <c:v>39622</c:v>
                </c:pt>
                <c:pt idx="610">
                  <c:v>39623</c:v>
                </c:pt>
                <c:pt idx="611">
                  <c:v>39624</c:v>
                </c:pt>
                <c:pt idx="612">
                  <c:v>39625</c:v>
                </c:pt>
                <c:pt idx="613">
                  <c:v>39626</c:v>
                </c:pt>
                <c:pt idx="614">
                  <c:v>39629</c:v>
                </c:pt>
                <c:pt idx="615">
                  <c:v>39630</c:v>
                </c:pt>
                <c:pt idx="616">
                  <c:v>39631</c:v>
                </c:pt>
                <c:pt idx="617">
                  <c:v>39632</c:v>
                </c:pt>
                <c:pt idx="618">
                  <c:v>39633</c:v>
                </c:pt>
                <c:pt idx="619">
                  <c:v>39636</c:v>
                </c:pt>
                <c:pt idx="620">
                  <c:v>39637</c:v>
                </c:pt>
                <c:pt idx="621">
                  <c:v>39638</c:v>
                </c:pt>
                <c:pt idx="622">
                  <c:v>39639</c:v>
                </c:pt>
                <c:pt idx="623">
                  <c:v>39640</c:v>
                </c:pt>
                <c:pt idx="624">
                  <c:v>39643</c:v>
                </c:pt>
                <c:pt idx="625">
                  <c:v>39644</c:v>
                </c:pt>
                <c:pt idx="626">
                  <c:v>39645</c:v>
                </c:pt>
                <c:pt idx="627">
                  <c:v>39646</c:v>
                </c:pt>
                <c:pt idx="628">
                  <c:v>39647</c:v>
                </c:pt>
                <c:pt idx="629">
                  <c:v>39650</c:v>
                </c:pt>
                <c:pt idx="630">
                  <c:v>39651</c:v>
                </c:pt>
                <c:pt idx="631">
                  <c:v>39652</c:v>
                </c:pt>
                <c:pt idx="632">
                  <c:v>39653</c:v>
                </c:pt>
                <c:pt idx="633">
                  <c:v>39654</c:v>
                </c:pt>
                <c:pt idx="634">
                  <c:v>39657</c:v>
                </c:pt>
                <c:pt idx="635">
                  <c:v>39658</c:v>
                </c:pt>
                <c:pt idx="636">
                  <c:v>39659</c:v>
                </c:pt>
                <c:pt idx="637">
                  <c:v>39660</c:v>
                </c:pt>
                <c:pt idx="638">
                  <c:v>39661</c:v>
                </c:pt>
                <c:pt idx="639">
                  <c:v>39664</c:v>
                </c:pt>
                <c:pt idx="640">
                  <c:v>39665</c:v>
                </c:pt>
                <c:pt idx="641">
                  <c:v>39666</c:v>
                </c:pt>
                <c:pt idx="642">
                  <c:v>39667</c:v>
                </c:pt>
                <c:pt idx="643">
                  <c:v>39668</c:v>
                </c:pt>
                <c:pt idx="644">
                  <c:v>39671</c:v>
                </c:pt>
                <c:pt idx="645">
                  <c:v>39672</c:v>
                </c:pt>
                <c:pt idx="646">
                  <c:v>39673</c:v>
                </c:pt>
                <c:pt idx="647">
                  <c:v>39674</c:v>
                </c:pt>
                <c:pt idx="648">
                  <c:v>39675</c:v>
                </c:pt>
                <c:pt idx="649">
                  <c:v>39678</c:v>
                </c:pt>
                <c:pt idx="650">
                  <c:v>39679</c:v>
                </c:pt>
                <c:pt idx="651">
                  <c:v>39680</c:v>
                </c:pt>
                <c:pt idx="652">
                  <c:v>39681</c:v>
                </c:pt>
                <c:pt idx="653">
                  <c:v>39682</c:v>
                </c:pt>
                <c:pt idx="654">
                  <c:v>39685</c:v>
                </c:pt>
                <c:pt idx="655">
                  <c:v>39686</c:v>
                </c:pt>
                <c:pt idx="656">
                  <c:v>39687</c:v>
                </c:pt>
                <c:pt idx="657">
                  <c:v>39688</c:v>
                </c:pt>
                <c:pt idx="658">
                  <c:v>39689</c:v>
                </c:pt>
                <c:pt idx="659">
                  <c:v>39692</c:v>
                </c:pt>
                <c:pt idx="660">
                  <c:v>39693</c:v>
                </c:pt>
                <c:pt idx="661">
                  <c:v>39694</c:v>
                </c:pt>
                <c:pt idx="662">
                  <c:v>39695</c:v>
                </c:pt>
                <c:pt idx="663">
                  <c:v>39696</c:v>
                </c:pt>
                <c:pt idx="664">
                  <c:v>39699</c:v>
                </c:pt>
                <c:pt idx="665">
                  <c:v>39700</c:v>
                </c:pt>
                <c:pt idx="666">
                  <c:v>39701</c:v>
                </c:pt>
                <c:pt idx="667">
                  <c:v>39702</c:v>
                </c:pt>
                <c:pt idx="668">
                  <c:v>39703</c:v>
                </c:pt>
                <c:pt idx="669">
                  <c:v>39706</c:v>
                </c:pt>
                <c:pt idx="670">
                  <c:v>39707</c:v>
                </c:pt>
                <c:pt idx="671">
                  <c:v>39708</c:v>
                </c:pt>
                <c:pt idx="672">
                  <c:v>39709</c:v>
                </c:pt>
                <c:pt idx="673">
                  <c:v>39710</c:v>
                </c:pt>
                <c:pt idx="674">
                  <c:v>39713</c:v>
                </c:pt>
                <c:pt idx="675">
                  <c:v>39714</c:v>
                </c:pt>
                <c:pt idx="676">
                  <c:v>39715</c:v>
                </c:pt>
                <c:pt idx="677">
                  <c:v>39716</c:v>
                </c:pt>
                <c:pt idx="678">
                  <c:v>39717</c:v>
                </c:pt>
                <c:pt idx="679">
                  <c:v>39720</c:v>
                </c:pt>
                <c:pt idx="680">
                  <c:v>39721</c:v>
                </c:pt>
                <c:pt idx="681">
                  <c:v>39722</c:v>
                </c:pt>
                <c:pt idx="682">
                  <c:v>39723</c:v>
                </c:pt>
                <c:pt idx="683">
                  <c:v>39724</c:v>
                </c:pt>
                <c:pt idx="684">
                  <c:v>39727</c:v>
                </c:pt>
                <c:pt idx="685">
                  <c:v>39728</c:v>
                </c:pt>
                <c:pt idx="686">
                  <c:v>39729</c:v>
                </c:pt>
                <c:pt idx="687">
                  <c:v>39730</c:v>
                </c:pt>
                <c:pt idx="688">
                  <c:v>39731</c:v>
                </c:pt>
                <c:pt idx="689">
                  <c:v>39734</c:v>
                </c:pt>
                <c:pt idx="690">
                  <c:v>39735</c:v>
                </c:pt>
                <c:pt idx="691">
                  <c:v>39736</c:v>
                </c:pt>
                <c:pt idx="692">
                  <c:v>39737</c:v>
                </c:pt>
                <c:pt idx="693">
                  <c:v>39738</c:v>
                </c:pt>
                <c:pt idx="694">
                  <c:v>39741</c:v>
                </c:pt>
                <c:pt idx="695">
                  <c:v>39742</c:v>
                </c:pt>
                <c:pt idx="696">
                  <c:v>39743</c:v>
                </c:pt>
                <c:pt idx="697">
                  <c:v>39744</c:v>
                </c:pt>
                <c:pt idx="698">
                  <c:v>39745</c:v>
                </c:pt>
                <c:pt idx="699">
                  <c:v>39748</c:v>
                </c:pt>
                <c:pt idx="700">
                  <c:v>39749</c:v>
                </c:pt>
                <c:pt idx="701">
                  <c:v>39750</c:v>
                </c:pt>
                <c:pt idx="702">
                  <c:v>39751</c:v>
                </c:pt>
                <c:pt idx="703">
                  <c:v>39752</c:v>
                </c:pt>
                <c:pt idx="704">
                  <c:v>39753</c:v>
                </c:pt>
                <c:pt idx="705">
                  <c:v>39757</c:v>
                </c:pt>
                <c:pt idx="706">
                  <c:v>39758</c:v>
                </c:pt>
                <c:pt idx="707">
                  <c:v>39759</c:v>
                </c:pt>
                <c:pt idx="708">
                  <c:v>39762</c:v>
                </c:pt>
                <c:pt idx="709">
                  <c:v>39763</c:v>
                </c:pt>
                <c:pt idx="710">
                  <c:v>39764</c:v>
                </c:pt>
                <c:pt idx="711">
                  <c:v>39765</c:v>
                </c:pt>
                <c:pt idx="712">
                  <c:v>39766</c:v>
                </c:pt>
                <c:pt idx="713">
                  <c:v>39769</c:v>
                </c:pt>
                <c:pt idx="714">
                  <c:v>39770</c:v>
                </c:pt>
                <c:pt idx="715">
                  <c:v>39771</c:v>
                </c:pt>
                <c:pt idx="716">
                  <c:v>39772</c:v>
                </c:pt>
                <c:pt idx="717">
                  <c:v>39773</c:v>
                </c:pt>
                <c:pt idx="718">
                  <c:v>39776</c:v>
                </c:pt>
                <c:pt idx="719">
                  <c:v>39777</c:v>
                </c:pt>
                <c:pt idx="720">
                  <c:v>39778</c:v>
                </c:pt>
                <c:pt idx="721">
                  <c:v>39779</c:v>
                </c:pt>
                <c:pt idx="722">
                  <c:v>39780</c:v>
                </c:pt>
                <c:pt idx="723">
                  <c:v>39783</c:v>
                </c:pt>
                <c:pt idx="724">
                  <c:v>39784</c:v>
                </c:pt>
                <c:pt idx="725">
                  <c:v>39785</c:v>
                </c:pt>
                <c:pt idx="726">
                  <c:v>39786</c:v>
                </c:pt>
                <c:pt idx="727">
                  <c:v>39787</c:v>
                </c:pt>
                <c:pt idx="728">
                  <c:v>39790</c:v>
                </c:pt>
                <c:pt idx="729">
                  <c:v>39791</c:v>
                </c:pt>
                <c:pt idx="730">
                  <c:v>39792</c:v>
                </c:pt>
                <c:pt idx="731">
                  <c:v>39793</c:v>
                </c:pt>
                <c:pt idx="732">
                  <c:v>39794</c:v>
                </c:pt>
                <c:pt idx="733">
                  <c:v>39797</c:v>
                </c:pt>
                <c:pt idx="734">
                  <c:v>39798</c:v>
                </c:pt>
                <c:pt idx="735">
                  <c:v>39799</c:v>
                </c:pt>
                <c:pt idx="736">
                  <c:v>39800</c:v>
                </c:pt>
                <c:pt idx="737">
                  <c:v>39801</c:v>
                </c:pt>
                <c:pt idx="738">
                  <c:v>39804</c:v>
                </c:pt>
                <c:pt idx="739">
                  <c:v>39805</c:v>
                </c:pt>
                <c:pt idx="740">
                  <c:v>39806</c:v>
                </c:pt>
                <c:pt idx="741">
                  <c:v>39807</c:v>
                </c:pt>
                <c:pt idx="742">
                  <c:v>39808</c:v>
                </c:pt>
                <c:pt idx="743">
                  <c:v>39811</c:v>
                </c:pt>
                <c:pt idx="744">
                  <c:v>39812</c:v>
                </c:pt>
                <c:pt idx="745">
                  <c:v>39813</c:v>
                </c:pt>
                <c:pt idx="746">
                  <c:v>39824</c:v>
                </c:pt>
                <c:pt idx="747">
                  <c:v>39825</c:v>
                </c:pt>
                <c:pt idx="748">
                  <c:v>39826</c:v>
                </c:pt>
                <c:pt idx="749">
                  <c:v>39827</c:v>
                </c:pt>
                <c:pt idx="750">
                  <c:v>39828</c:v>
                </c:pt>
                <c:pt idx="751">
                  <c:v>39829</c:v>
                </c:pt>
                <c:pt idx="752">
                  <c:v>39832</c:v>
                </c:pt>
                <c:pt idx="753">
                  <c:v>39833</c:v>
                </c:pt>
                <c:pt idx="754">
                  <c:v>39834</c:v>
                </c:pt>
                <c:pt idx="755">
                  <c:v>39835</c:v>
                </c:pt>
                <c:pt idx="756">
                  <c:v>39836</c:v>
                </c:pt>
                <c:pt idx="757">
                  <c:v>39839</c:v>
                </c:pt>
                <c:pt idx="758">
                  <c:v>39840</c:v>
                </c:pt>
                <c:pt idx="759">
                  <c:v>39841</c:v>
                </c:pt>
                <c:pt idx="760">
                  <c:v>39842</c:v>
                </c:pt>
                <c:pt idx="761">
                  <c:v>39843</c:v>
                </c:pt>
                <c:pt idx="762">
                  <c:v>39846</c:v>
                </c:pt>
                <c:pt idx="763">
                  <c:v>39847</c:v>
                </c:pt>
                <c:pt idx="764">
                  <c:v>39848</c:v>
                </c:pt>
                <c:pt idx="765">
                  <c:v>39849</c:v>
                </c:pt>
                <c:pt idx="766">
                  <c:v>39850</c:v>
                </c:pt>
                <c:pt idx="767">
                  <c:v>39853</c:v>
                </c:pt>
                <c:pt idx="768">
                  <c:v>39854</c:v>
                </c:pt>
                <c:pt idx="769">
                  <c:v>39855</c:v>
                </c:pt>
                <c:pt idx="770">
                  <c:v>39856</c:v>
                </c:pt>
                <c:pt idx="771">
                  <c:v>39857</c:v>
                </c:pt>
                <c:pt idx="772">
                  <c:v>39860</c:v>
                </c:pt>
                <c:pt idx="773">
                  <c:v>39861</c:v>
                </c:pt>
                <c:pt idx="774">
                  <c:v>39862</c:v>
                </c:pt>
                <c:pt idx="775">
                  <c:v>39863</c:v>
                </c:pt>
                <c:pt idx="776">
                  <c:v>39864</c:v>
                </c:pt>
                <c:pt idx="777">
                  <c:v>39868</c:v>
                </c:pt>
                <c:pt idx="778">
                  <c:v>39869</c:v>
                </c:pt>
                <c:pt idx="779">
                  <c:v>39870</c:v>
                </c:pt>
                <c:pt idx="780">
                  <c:v>39871</c:v>
                </c:pt>
                <c:pt idx="781">
                  <c:v>39874</c:v>
                </c:pt>
                <c:pt idx="782">
                  <c:v>39875</c:v>
                </c:pt>
                <c:pt idx="783">
                  <c:v>39876</c:v>
                </c:pt>
                <c:pt idx="784">
                  <c:v>39877</c:v>
                </c:pt>
                <c:pt idx="785">
                  <c:v>39878</c:v>
                </c:pt>
                <c:pt idx="786">
                  <c:v>39882</c:v>
                </c:pt>
                <c:pt idx="787">
                  <c:v>39883</c:v>
                </c:pt>
                <c:pt idx="788">
                  <c:v>39884</c:v>
                </c:pt>
                <c:pt idx="789">
                  <c:v>39885</c:v>
                </c:pt>
                <c:pt idx="790">
                  <c:v>39888</c:v>
                </c:pt>
                <c:pt idx="791">
                  <c:v>39889</c:v>
                </c:pt>
                <c:pt idx="792">
                  <c:v>39890</c:v>
                </c:pt>
                <c:pt idx="793">
                  <c:v>39891</c:v>
                </c:pt>
                <c:pt idx="794">
                  <c:v>39892</c:v>
                </c:pt>
                <c:pt idx="795">
                  <c:v>39895</c:v>
                </c:pt>
                <c:pt idx="796">
                  <c:v>39896</c:v>
                </c:pt>
                <c:pt idx="797">
                  <c:v>39897</c:v>
                </c:pt>
                <c:pt idx="798">
                  <c:v>39898</c:v>
                </c:pt>
                <c:pt idx="799">
                  <c:v>39899</c:v>
                </c:pt>
                <c:pt idx="800">
                  <c:v>39902</c:v>
                </c:pt>
                <c:pt idx="801">
                  <c:v>39903</c:v>
                </c:pt>
                <c:pt idx="802">
                  <c:v>39904</c:v>
                </c:pt>
                <c:pt idx="803">
                  <c:v>39905</c:v>
                </c:pt>
                <c:pt idx="804">
                  <c:v>39906</c:v>
                </c:pt>
                <c:pt idx="805">
                  <c:v>39909</c:v>
                </c:pt>
                <c:pt idx="806">
                  <c:v>39910</c:v>
                </c:pt>
                <c:pt idx="807">
                  <c:v>39911</c:v>
                </c:pt>
                <c:pt idx="808">
                  <c:v>39912</c:v>
                </c:pt>
                <c:pt idx="809">
                  <c:v>39913</c:v>
                </c:pt>
                <c:pt idx="810">
                  <c:v>39916</c:v>
                </c:pt>
                <c:pt idx="811">
                  <c:v>39917</c:v>
                </c:pt>
                <c:pt idx="812">
                  <c:v>39918</c:v>
                </c:pt>
                <c:pt idx="813">
                  <c:v>39919</c:v>
                </c:pt>
                <c:pt idx="814">
                  <c:v>39920</c:v>
                </c:pt>
                <c:pt idx="815">
                  <c:v>39923</c:v>
                </c:pt>
                <c:pt idx="816">
                  <c:v>39924</c:v>
                </c:pt>
                <c:pt idx="817">
                  <c:v>39925</c:v>
                </c:pt>
                <c:pt idx="818">
                  <c:v>39926</c:v>
                </c:pt>
                <c:pt idx="819">
                  <c:v>39927</c:v>
                </c:pt>
                <c:pt idx="820">
                  <c:v>39930</c:v>
                </c:pt>
                <c:pt idx="821">
                  <c:v>39931</c:v>
                </c:pt>
                <c:pt idx="822">
                  <c:v>39932</c:v>
                </c:pt>
                <c:pt idx="823">
                  <c:v>39933</c:v>
                </c:pt>
                <c:pt idx="824">
                  <c:v>39937</c:v>
                </c:pt>
                <c:pt idx="825">
                  <c:v>39938</c:v>
                </c:pt>
                <c:pt idx="826">
                  <c:v>39939</c:v>
                </c:pt>
                <c:pt idx="827">
                  <c:v>39940</c:v>
                </c:pt>
                <c:pt idx="828">
                  <c:v>39941</c:v>
                </c:pt>
                <c:pt idx="829">
                  <c:v>39945</c:v>
                </c:pt>
                <c:pt idx="830">
                  <c:v>39946</c:v>
                </c:pt>
                <c:pt idx="831">
                  <c:v>39947</c:v>
                </c:pt>
                <c:pt idx="832">
                  <c:v>39948</c:v>
                </c:pt>
                <c:pt idx="833">
                  <c:v>39951</c:v>
                </c:pt>
                <c:pt idx="834">
                  <c:v>39952</c:v>
                </c:pt>
                <c:pt idx="835">
                  <c:v>39953</c:v>
                </c:pt>
                <c:pt idx="836">
                  <c:v>39954</c:v>
                </c:pt>
                <c:pt idx="837">
                  <c:v>39955</c:v>
                </c:pt>
                <c:pt idx="838">
                  <c:v>39958</c:v>
                </c:pt>
                <c:pt idx="839">
                  <c:v>39959</c:v>
                </c:pt>
                <c:pt idx="840">
                  <c:v>39960</c:v>
                </c:pt>
                <c:pt idx="841">
                  <c:v>39961</c:v>
                </c:pt>
                <c:pt idx="842">
                  <c:v>39962</c:v>
                </c:pt>
                <c:pt idx="843">
                  <c:v>39965</c:v>
                </c:pt>
                <c:pt idx="844">
                  <c:v>39966</c:v>
                </c:pt>
                <c:pt idx="845">
                  <c:v>39967</c:v>
                </c:pt>
                <c:pt idx="846">
                  <c:v>39968</c:v>
                </c:pt>
                <c:pt idx="847">
                  <c:v>39969</c:v>
                </c:pt>
                <c:pt idx="848">
                  <c:v>39972</c:v>
                </c:pt>
                <c:pt idx="849">
                  <c:v>39973</c:v>
                </c:pt>
                <c:pt idx="850">
                  <c:v>39974</c:v>
                </c:pt>
                <c:pt idx="851">
                  <c:v>39975</c:v>
                </c:pt>
                <c:pt idx="852">
                  <c:v>39979</c:v>
                </c:pt>
              </c:numCache>
            </c:numRef>
          </c:cat>
          <c:val>
            <c:numRef>
              <c:f>Лист4!$D$2:$D$854</c:f>
              <c:numCache>
                <c:formatCode>General</c:formatCode>
                <c:ptCount val="853"/>
                <c:pt idx="0">
                  <c:v>72</c:v>
                </c:pt>
                <c:pt idx="1">
                  <c:v>72</c:v>
                </c:pt>
                <c:pt idx="2">
                  <c:v>72</c:v>
                </c:pt>
                <c:pt idx="3">
                  <c:v>72</c:v>
                </c:pt>
                <c:pt idx="4">
                  <c:v>72</c:v>
                </c:pt>
                <c:pt idx="5">
                  <c:v>72</c:v>
                </c:pt>
                <c:pt idx="6">
                  <c:v>72</c:v>
                </c:pt>
                <c:pt idx="7">
                  <c:v>72</c:v>
                </c:pt>
                <c:pt idx="8">
                  <c:v>72</c:v>
                </c:pt>
                <c:pt idx="9">
                  <c:v>72</c:v>
                </c:pt>
                <c:pt idx="10">
                  <c:v>72</c:v>
                </c:pt>
                <c:pt idx="11">
                  <c:v>72</c:v>
                </c:pt>
                <c:pt idx="12">
                  <c:v>72</c:v>
                </c:pt>
                <c:pt idx="13">
                  <c:v>72</c:v>
                </c:pt>
                <c:pt idx="14">
                  <c:v>72</c:v>
                </c:pt>
                <c:pt idx="15">
                  <c:v>72</c:v>
                </c:pt>
                <c:pt idx="16">
                  <c:v>72</c:v>
                </c:pt>
                <c:pt idx="17">
                  <c:v>72</c:v>
                </c:pt>
                <c:pt idx="18">
                  <c:v>72</c:v>
                </c:pt>
                <c:pt idx="19">
                  <c:v>72</c:v>
                </c:pt>
                <c:pt idx="20">
                  <c:v>72</c:v>
                </c:pt>
                <c:pt idx="21">
                  <c:v>72</c:v>
                </c:pt>
                <c:pt idx="22">
                  <c:v>72</c:v>
                </c:pt>
                <c:pt idx="23">
                  <c:v>72</c:v>
                </c:pt>
                <c:pt idx="24">
                  <c:v>72</c:v>
                </c:pt>
                <c:pt idx="25">
                  <c:v>72</c:v>
                </c:pt>
                <c:pt idx="26">
                  <c:v>72</c:v>
                </c:pt>
                <c:pt idx="27">
                  <c:v>72</c:v>
                </c:pt>
                <c:pt idx="28">
                  <c:v>72</c:v>
                </c:pt>
                <c:pt idx="29">
                  <c:v>72</c:v>
                </c:pt>
                <c:pt idx="30">
                  <c:v>72</c:v>
                </c:pt>
                <c:pt idx="31">
                  <c:v>72</c:v>
                </c:pt>
                <c:pt idx="32">
                  <c:v>72</c:v>
                </c:pt>
                <c:pt idx="33">
                  <c:v>72</c:v>
                </c:pt>
                <c:pt idx="34">
                  <c:v>72</c:v>
                </c:pt>
                <c:pt idx="35">
                  <c:v>72</c:v>
                </c:pt>
                <c:pt idx="36">
                  <c:v>72</c:v>
                </c:pt>
                <c:pt idx="37">
                  <c:v>72</c:v>
                </c:pt>
                <c:pt idx="38">
                  <c:v>72</c:v>
                </c:pt>
                <c:pt idx="39">
                  <c:v>72</c:v>
                </c:pt>
                <c:pt idx="40">
                  <c:v>72</c:v>
                </c:pt>
                <c:pt idx="41">
                  <c:v>72</c:v>
                </c:pt>
                <c:pt idx="42">
                  <c:v>72</c:v>
                </c:pt>
                <c:pt idx="43">
                  <c:v>72</c:v>
                </c:pt>
                <c:pt idx="44">
                  <c:v>72</c:v>
                </c:pt>
                <c:pt idx="45">
                  <c:v>72</c:v>
                </c:pt>
                <c:pt idx="46">
                  <c:v>71</c:v>
                </c:pt>
                <c:pt idx="47">
                  <c:v>71</c:v>
                </c:pt>
                <c:pt idx="48">
                  <c:v>71</c:v>
                </c:pt>
                <c:pt idx="49">
                  <c:v>71</c:v>
                </c:pt>
                <c:pt idx="50">
                  <c:v>71</c:v>
                </c:pt>
                <c:pt idx="51">
                  <c:v>71</c:v>
                </c:pt>
                <c:pt idx="52">
                  <c:v>71</c:v>
                </c:pt>
                <c:pt idx="53">
                  <c:v>71</c:v>
                </c:pt>
                <c:pt idx="54">
                  <c:v>71</c:v>
                </c:pt>
                <c:pt idx="55">
                  <c:v>71</c:v>
                </c:pt>
                <c:pt idx="56">
                  <c:v>71</c:v>
                </c:pt>
                <c:pt idx="57">
                  <c:v>71</c:v>
                </c:pt>
                <c:pt idx="58">
                  <c:v>71</c:v>
                </c:pt>
                <c:pt idx="59">
                  <c:v>71</c:v>
                </c:pt>
                <c:pt idx="60">
                  <c:v>71</c:v>
                </c:pt>
                <c:pt idx="61">
                  <c:v>71</c:v>
                </c:pt>
                <c:pt idx="62">
                  <c:v>71</c:v>
                </c:pt>
                <c:pt idx="63">
                  <c:v>71</c:v>
                </c:pt>
                <c:pt idx="64">
                  <c:v>71</c:v>
                </c:pt>
                <c:pt idx="65">
                  <c:v>71</c:v>
                </c:pt>
                <c:pt idx="66">
                  <c:v>71</c:v>
                </c:pt>
                <c:pt idx="67">
                  <c:v>71</c:v>
                </c:pt>
                <c:pt idx="68">
                  <c:v>71</c:v>
                </c:pt>
                <c:pt idx="69">
                  <c:v>71</c:v>
                </c:pt>
                <c:pt idx="70">
                  <c:v>72</c:v>
                </c:pt>
                <c:pt idx="71">
                  <c:v>72</c:v>
                </c:pt>
                <c:pt idx="72">
                  <c:v>72</c:v>
                </c:pt>
                <c:pt idx="73">
                  <c:v>73</c:v>
                </c:pt>
                <c:pt idx="74">
                  <c:v>74</c:v>
                </c:pt>
                <c:pt idx="75">
                  <c:v>74</c:v>
                </c:pt>
                <c:pt idx="76">
                  <c:v>74</c:v>
                </c:pt>
                <c:pt idx="77">
                  <c:v>74</c:v>
                </c:pt>
                <c:pt idx="78">
                  <c:v>74</c:v>
                </c:pt>
                <c:pt idx="79">
                  <c:v>74</c:v>
                </c:pt>
                <c:pt idx="80">
                  <c:v>74</c:v>
                </c:pt>
                <c:pt idx="81">
                  <c:v>74</c:v>
                </c:pt>
                <c:pt idx="82">
                  <c:v>74</c:v>
                </c:pt>
                <c:pt idx="83">
                  <c:v>74</c:v>
                </c:pt>
                <c:pt idx="84">
                  <c:v>74</c:v>
                </c:pt>
                <c:pt idx="85">
                  <c:v>74</c:v>
                </c:pt>
                <c:pt idx="86">
                  <c:v>74</c:v>
                </c:pt>
                <c:pt idx="87">
                  <c:v>74</c:v>
                </c:pt>
                <c:pt idx="88">
                  <c:v>74</c:v>
                </c:pt>
                <c:pt idx="89">
                  <c:v>74</c:v>
                </c:pt>
                <c:pt idx="90">
                  <c:v>74</c:v>
                </c:pt>
                <c:pt idx="91">
                  <c:v>74</c:v>
                </c:pt>
                <c:pt idx="92">
                  <c:v>75</c:v>
                </c:pt>
                <c:pt idx="93">
                  <c:v>75</c:v>
                </c:pt>
                <c:pt idx="94">
                  <c:v>75</c:v>
                </c:pt>
                <c:pt idx="95">
                  <c:v>75</c:v>
                </c:pt>
                <c:pt idx="96">
                  <c:v>75</c:v>
                </c:pt>
                <c:pt idx="97">
                  <c:v>75</c:v>
                </c:pt>
                <c:pt idx="98">
                  <c:v>75</c:v>
                </c:pt>
                <c:pt idx="99">
                  <c:v>75</c:v>
                </c:pt>
                <c:pt idx="100">
                  <c:v>75</c:v>
                </c:pt>
                <c:pt idx="101">
                  <c:v>75</c:v>
                </c:pt>
                <c:pt idx="102">
                  <c:v>76</c:v>
                </c:pt>
                <c:pt idx="103">
                  <c:v>77</c:v>
                </c:pt>
                <c:pt idx="104">
                  <c:v>77</c:v>
                </c:pt>
                <c:pt idx="105">
                  <c:v>77</c:v>
                </c:pt>
                <c:pt idx="106">
                  <c:v>77</c:v>
                </c:pt>
                <c:pt idx="107">
                  <c:v>77</c:v>
                </c:pt>
                <c:pt idx="108">
                  <c:v>77</c:v>
                </c:pt>
                <c:pt idx="109">
                  <c:v>76</c:v>
                </c:pt>
                <c:pt idx="110">
                  <c:v>76</c:v>
                </c:pt>
                <c:pt idx="111">
                  <c:v>76</c:v>
                </c:pt>
                <c:pt idx="112">
                  <c:v>76</c:v>
                </c:pt>
                <c:pt idx="113">
                  <c:v>76</c:v>
                </c:pt>
                <c:pt idx="114">
                  <c:v>76</c:v>
                </c:pt>
                <c:pt idx="115">
                  <c:v>76</c:v>
                </c:pt>
                <c:pt idx="116">
                  <c:v>76</c:v>
                </c:pt>
                <c:pt idx="117">
                  <c:v>76</c:v>
                </c:pt>
                <c:pt idx="118">
                  <c:v>77</c:v>
                </c:pt>
                <c:pt idx="119">
                  <c:v>77</c:v>
                </c:pt>
                <c:pt idx="120">
                  <c:v>78</c:v>
                </c:pt>
                <c:pt idx="121">
                  <c:v>77</c:v>
                </c:pt>
                <c:pt idx="122">
                  <c:v>77</c:v>
                </c:pt>
                <c:pt idx="123">
                  <c:v>77</c:v>
                </c:pt>
                <c:pt idx="124">
                  <c:v>77</c:v>
                </c:pt>
                <c:pt idx="125">
                  <c:v>77</c:v>
                </c:pt>
                <c:pt idx="126">
                  <c:v>77</c:v>
                </c:pt>
                <c:pt idx="127">
                  <c:v>77</c:v>
                </c:pt>
                <c:pt idx="128">
                  <c:v>77</c:v>
                </c:pt>
                <c:pt idx="129">
                  <c:v>77</c:v>
                </c:pt>
                <c:pt idx="130">
                  <c:v>77</c:v>
                </c:pt>
                <c:pt idx="131">
                  <c:v>77</c:v>
                </c:pt>
                <c:pt idx="132">
                  <c:v>77</c:v>
                </c:pt>
                <c:pt idx="133">
                  <c:v>77</c:v>
                </c:pt>
                <c:pt idx="134">
                  <c:v>77</c:v>
                </c:pt>
                <c:pt idx="135">
                  <c:v>77</c:v>
                </c:pt>
                <c:pt idx="136">
                  <c:v>78</c:v>
                </c:pt>
                <c:pt idx="137">
                  <c:v>78</c:v>
                </c:pt>
                <c:pt idx="138">
                  <c:v>76</c:v>
                </c:pt>
                <c:pt idx="139">
                  <c:v>76</c:v>
                </c:pt>
                <c:pt idx="140">
                  <c:v>76</c:v>
                </c:pt>
                <c:pt idx="141">
                  <c:v>76</c:v>
                </c:pt>
                <c:pt idx="142">
                  <c:v>76</c:v>
                </c:pt>
                <c:pt idx="143">
                  <c:v>76</c:v>
                </c:pt>
                <c:pt idx="144">
                  <c:v>76</c:v>
                </c:pt>
                <c:pt idx="145">
                  <c:v>76</c:v>
                </c:pt>
                <c:pt idx="146">
                  <c:v>76</c:v>
                </c:pt>
                <c:pt idx="147">
                  <c:v>76</c:v>
                </c:pt>
                <c:pt idx="148">
                  <c:v>76</c:v>
                </c:pt>
                <c:pt idx="149">
                  <c:v>76</c:v>
                </c:pt>
                <c:pt idx="150">
                  <c:v>76</c:v>
                </c:pt>
                <c:pt idx="151">
                  <c:v>76</c:v>
                </c:pt>
                <c:pt idx="152">
                  <c:v>77</c:v>
                </c:pt>
                <c:pt idx="153">
                  <c:v>77</c:v>
                </c:pt>
                <c:pt idx="154">
                  <c:v>77</c:v>
                </c:pt>
                <c:pt idx="155">
                  <c:v>77</c:v>
                </c:pt>
                <c:pt idx="156">
                  <c:v>77</c:v>
                </c:pt>
                <c:pt idx="157">
                  <c:v>77</c:v>
                </c:pt>
                <c:pt idx="158">
                  <c:v>77</c:v>
                </c:pt>
                <c:pt idx="159">
                  <c:v>77</c:v>
                </c:pt>
                <c:pt idx="160">
                  <c:v>77</c:v>
                </c:pt>
                <c:pt idx="161">
                  <c:v>77</c:v>
                </c:pt>
                <c:pt idx="162">
                  <c:v>77</c:v>
                </c:pt>
                <c:pt idx="163">
                  <c:v>77</c:v>
                </c:pt>
                <c:pt idx="164">
                  <c:v>77</c:v>
                </c:pt>
                <c:pt idx="165">
                  <c:v>77</c:v>
                </c:pt>
                <c:pt idx="166">
                  <c:v>77</c:v>
                </c:pt>
                <c:pt idx="167">
                  <c:v>77</c:v>
                </c:pt>
                <c:pt idx="168">
                  <c:v>77</c:v>
                </c:pt>
                <c:pt idx="169">
                  <c:v>78</c:v>
                </c:pt>
                <c:pt idx="170">
                  <c:v>78</c:v>
                </c:pt>
                <c:pt idx="171">
                  <c:v>78</c:v>
                </c:pt>
                <c:pt idx="172">
                  <c:v>78</c:v>
                </c:pt>
                <c:pt idx="173">
                  <c:v>78</c:v>
                </c:pt>
                <c:pt idx="174">
                  <c:v>78</c:v>
                </c:pt>
                <c:pt idx="175">
                  <c:v>78</c:v>
                </c:pt>
                <c:pt idx="176">
                  <c:v>78</c:v>
                </c:pt>
                <c:pt idx="177">
                  <c:v>78</c:v>
                </c:pt>
                <c:pt idx="178">
                  <c:v>78</c:v>
                </c:pt>
                <c:pt idx="179">
                  <c:v>77</c:v>
                </c:pt>
                <c:pt idx="180">
                  <c:v>77</c:v>
                </c:pt>
                <c:pt idx="181">
                  <c:v>77</c:v>
                </c:pt>
                <c:pt idx="182">
                  <c:v>78</c:v>
                </c:pt>
                <c:pt idx="183">
                  <c:v>79</c:v>
                </c:pt>
                <c:pt idx="184">
                  <c:v>79</c:v>
                </c:pt>
                <c:pt idx="185">
                  <c:v>79</c:v>
                </c:pt>
                <c:pt idx="186">
                  <c:v>79</c:v>
                </c:pt>
                <c:pt idx="187">
                  <c:v>79</c:v>
                </c:pt>
                <c:pt idx="188">
                  <c:v>78</c:v>
                </c:pt>
                <c:pt idx="189">
                  <c:v>78</c:v>
                </c:pt>
                <c:pt idx="190">
                  <c:v>78</c:v>
                </c:pt>
                <c:pt idx="191">
                  <c:v>78</c:v>
                </c:pt>
                <c:pt idx="192">
                  <c:v>78</c:v>
                </c:pt>
                <c:pt idx="193">
                  <c:v>79</c:v>
                </c:pt>
                <c:pt idx="194">
                  <c:v>79</c:v>
                </c:pt>
                <c:pt idx="195">
                  <c:v>79</c:v>
                </c:pt>
                <c:pt idx="196">
                  <c:v>79</c:v>
                </c:pt>
                <c:pt idx="197">
                  <c:v>79</c:v>
                </c:pt>
                <c:pt idx="198">
                  <c:v>79</c:v>
                </c:pt>
                <c:pt idx="199">
                  <c:v>79</c:v>
                </c:pt>
                <c:pt idx="200">
                  <c:v>79</c:v>
                </c:pt>
                <c:pt idx="201">
                  <c:v>80</c:v>
                </c:pt>
                <c:pt idx="202">
                  <c:v>81</c:v>
                </c:pt>
                <c:pt idx="203">
                  <c:v>80</c:v>
                </c:pt>
                <c:pt idx="204">
                  <c:v>80</c:v>
                </c:pt>
                <c:pt idx="205">
                  <c:v>80</c:v>
                </c:pt>
                <c:pt idx="206">
                  <c:v>80</c:v>
                </c:pt>
                <c:pt idx="207">
                  <c:v>79</c:v>
                </c:pt>
                <c:pt idx="208">
                  <c:v>79</c:v>
                </c:pt>
                <c:pt idx="209">
                  <c:v>79</c:v>
                </c:pt>
                <c:pt idx="210">
                  <c:v>80</c:v>
                </c:pt>
                <c:pt idx="211">
                  <c:v>80</c:v>
                </c:pt>
                <c:pt idx="212">
                  <c:v>80</c:v>
                </c:pt>
                <c:pt idx="213">
                  <c:v>80</c:v>
                </c:pt>
                <c:pt idx="214">
                  <c:v>81</c:v>
                </c:pt>
                <c:pt idx="215">
                  <c:v>81</c:v>
                </c:pt>
                <c:pt idx="216">
                  <c:v>82</c:v>
                </c:pt>
                <c:pt idx="217">
                  <c:v>82</c:v>
                </c:pt>
                <c:pt idx="218">
                  <c:v>81</c:v>
                </c:pt>
                <c:pt idx="219">
                  <c:v>81</c:v>
                </c:pt>
                <c:pt idx="220">
                  <c:v>81</c:v>
                </c:pt>
                <c:pt idx="221">
                  <c:v>81</c:v>
                </c:pt>
                <c:pt idx="222">
                  <c:v>80</c:v>
                </c:pt>
                <c:pt idx="223">
                  <c:v>80</c:v>
                </c:pt>
                <c:pt idx="224">
                  <c:v>80</c:v>
                </c:pt>
                <c:pt idx="225">
                  <c:v>80</c:v>
                </c:pt>
                <c:pt idx="226">
                  <c:v>80</c:v>
                </c:pt>
                <c:pt idx="227">
                  <c:v>80</c:v>
                </c:pt>
                <c:pt idx="228">
                  <c:v>80</c:v>
                </c:pt>
                <c:pt idx="229">
                  <c:v>80</c:v>
                </c:pt>
                <c:pt idx="230">
                  <c:v>80</c:v>
                </c:pt>
                <c:pt idx="231">
                  <c:v>80</c:v>
                </c:pt>
                <c:pt idx="232">
                  <c:v>80</c:v>
                </c:pt>
                <c:pt idx="233">
                  <c:v>81</c:v>
                </c:pt>
                <c:pt idx="234">
                  <c:v>81</c:v>
                </c:pt>
                <c:pt idx="235">
                  <c:v>81</c:v>
                </c:pt>
                <c:pt idx="236">
                  <c:v>82</c:v>
                </c:pt>
                <c:pt idx="237">
                  <c:v>82</c:v>
                </c:pt>
                <c:pt idx="238">
                  <c:v>84</c:v>
                </c:pt>
                <c:pt idx="239">
                  <c:v>84</c:v>
                </c:pt>
                <c:pt idx="240">
                  <c:v>84</c:v>
                </c:pt>
                <c:pt idx="241">
                  <c:v>83</c:v>
                </c:pt>
                <c:pt idx="242">
                  <c:v>83</c:v>
                </c:pt>
                <c:pt idx="243">
                  <c:v>83</c:v>
                </c:pt>
                <c:pt idx="244">
                  <c:v>84</c:v>
                </c:pt>
                <c:pt idx="245">
                  <c:v>84</c:v>
                </c:pt>
                <c:pt idx="246">
                  <c:v>84</c:v>
                </c:pt>
                <c:pt idx="247">
                  <c:v>84</c:v>
                </c:pt>
                <c:pt idx="248">
                  <c:v>84</c:v>
                </c:pt>
                <c:pt idx="249">
                  <c:v>84</c:v>
                </c:pt>
                <c:pt idx="250">
                  <c:v>84</c:v>
                </c:pt>
                <c:pt idx="251">
                  <c:v>84</c:v>
                </c:pt>
                <c:pt idx="252">
                  <c:v>84</c:v>
                </c:pt>
                <c:pt idx="253">
                  <c:v>84</c:v>
                </c:pt>
                <c:pt idx="254">
                  <c:v>84</c:v>
                </c:pt>
                <c:pt idx="255">
                  <c:v>84</c:v>
                </c:pt>
                <c:pt idx="256">
                  <c:v>84</c:v>
                </c:pt>
                <c:pt idx="257">
                  <c:v>84</c:v>
                </c:pt>
                <c:pt idx="258">
                  <c:v>84</c:v>
                </c:pt>
                <c:pt idx="259">
                  <c:v>84</c:v>
                </c:pt>
                <c:pt idx="260">
                  <c:v>84</c:v>
                </c:pt>
                <c:pt idx="261">
                  <c:v>84</c:v>
                </c:pt>
                <c:pt idx="262">
                  <c:v>84</c:v>
                </c:pt>
                <c:pt idx="263">
                  <c:v>84</c:v>
                </c:pt>
                <c:pt idx="264">
                  <c:v>84</c:v>
                </c:pt>
                <c:pt idx="265">
                  <c:v>84</c:v>
                </c:pt>
                <c:pt idx="266">
                  <c:v>84</c:v>
                </c:pt>
                <c:pt idx="267">
                  <c:v>84</c:v>
                </c:pt>
                <c:pt idx="268">
                  <c:v>84</c:v>
                </c:pt>
                <c:pt idx="269">
                  <c:v>84</c:v>
                </c:pt>
                <c:pt idx="270">
                  <c:v>84</c:v>
                </c:pt>
                <c:pt idx="271">
                  <c:v>84</c:v>
                </c:pt>
                <c:pt idx="272">
                  <c:v>84</c:v>
                </c:pt>
                <c:pt idx="273">
                  <c:v>84</c:v>
                </c:pt>
                <c:pt idx="274">
                  <c:v>84</c:v>
                </c:pt>
                <c:pt idx="275">
                  <c:v>84</c:v>
                </c:pt>
                <c:pt idx="276">
                  <c:v>84</c:v>
                </c:pt>
                <c:pt idx="277">
                  <c:v>84</c:v>
                </c:pt>
                <c:pt idx="278">
                  <c:v>84</c:v>
                </c:pt>
                <c:pt idx="279">
                  <c:v>84</c:v>
                </c:pt>
                <c:pt idx="280">
                  <c:v>84</c:v>
                </c:pt>
                <c:pt idx="281">
                  <c:v>84</c:v>
                </c:pt>
                <c:pt idx="282">
                  <c:v>84</c:v>
                </c:pt>
                <c:pt idx="283">
                  <c:v>84</c:v>
                </c:pt>
                <c:pt idx="284">
                  <c:v>84</c:v>
                </c:pt>
                <c:pt idx="285">
                  <c:v>84</c:v>
                </c:pt>
                <c:pt idx="286">
                  <c:v>84</c:v>
                </c:pt>
                <c:pt idx="287">
                  <c:v>84</c:v>
                </c:pt>
                <c:pt idx="288">
                  <c:v>84</c:v>
                </c:pt>
                <c:pt idx="289">
                  <c:v>84</c:v>
                </c:pt>
                <c:pt idx="290">
                  <c:v>84</c:v>
                </c:pt>
                <c:pt idx="291">
                  <c:v>84</c:v>
                </c:pt>
                <c:pt idx="292">
                  <c:v>84</c:v>
                </c:pt>
                <c:pt idx="293">
                  <c:v>84</c:v>
                </c:pt>
                <c:pt idx="294">
                  <c:v>84</c:v>
                </c:pt>
                <c:pt idx="295">
                  <c:v>84</c:v>
                </c:pt>
                <c:pt idx="296">
                  <c:v>84</c:v>
                </c:pt>
                <c:pt idx="297">
                  <c:v>84</c:v>
                </c:pt>
                <c:pt idx="298">
                  <c:v>84</c:v>
                </c:pt>
                <c:pt idx="299">
                  <c:v>84</c:v>
                </c:pt>
                <c:pt idx="300">
                  <c:v>84</c:v>
                </c:pt>
                <c:pt idx="301">
                  <c:v>84</c:v>
                </c:pt>
                <c:pt idx="302">
                  <c:v>84</c:v>
                </c:pt>
                <c:pt idx="303">
                  <c:v>84</c:v>
                </c:pt>
                <c:pt idx="304">
                  <c:v>84</c:v>
                </c:pt>
                <c:pt idx="305">
                  <c:v>84</c:v>
                </c:pt>
                <c:pt idx="306">
                  <c:v>84</c:v>
                </c:pt>
                <c:pt idx="307">
                  <c:v>85</c:v>
                </c:pt>
                <c:pt idx="308">
                  <c:v>85</c:v>
                </c:pt>
                <c:pt idx="309">
                  <c:v>85</c:v>
                </c:pt>
                <c:pt idx="310">
                  <c:v>85</c:v>
                </c:pt>
                <c:pt idx="311">
                  <c:v>85</c:v>
                </c:pt>
                <c:pt idx="312">
                  <c:v>85</c:v>
                </c:pt>
                <c:pt idx="313">
                  <c:v>85</c:v>
                </c:pt>
                <c:pt idx="314">
                  <c:v>85</c:v>
                </c:pt>
                <c:pt idx="315">
                  <c:v>84</c:v>
                </c:pt>
                <c:pt idx="316">
                  <c:v>84</c:v>
                </c:pt>
                <c:pt idx="317">
                  <c:v>84</c:v>
                </c:pt>
                <c:pt idx="318">
                  <c:v>84</c:v>
                </c:pt>
                <c:pt idx="319">
                  <c:v>85</c:v>
                </c:pt>
                <c:pt idx="320">
                  <c:v>84</c:v>
                </c:pt>
                <c:pt idx="321">
                  <c:v>85</c:v>
                </c:pt>
                <c:pt idx="322">
                  <c:v>86</c:v>
                </c:pt>
                <c:pt idx="323">
                  <c:v>87</c:v>
                </c:pt>
                <c:pt idx="324">
                  <c:v>87</c:v>
                </c:pt>
                <c:pt idx="325">
                  <c:v>87</c:v>
                </c:pt>
                <c:pt idx="326">
                  <c:v>87</c:v>
                </c:pt>
                <c:pt idx="327">
                  <c:v>87</c:v>
                </c:pt>
                <c:pt idx="328">
                  <c:v>87</c:v>
                </c:pt>
                <c:pt idx="329">
                  <c:v>87</c:v>
                </c:pt>
                <c:pt idx="330">
                  <c:v>87</c:v>
                </c:pt>
                <c:pt idx="331">
                  <c:v>87</c:v>
                </c:pt>
                <c:pt idx="332">
                  <c:v>87</c:v>
                </c:pt>
                <c:pt idx="333">
                  <c:v>87</c:v>
                </c:pt>
                <c:pt idx="334">
                  <c:v>87</c:v>
                </c:pt>
                <c:pt idx="335">
                  <c:v>86</c:v>
                </c:pt>
                <c:pt idx="336">
                  <c:v>86</c:v>
                </c:pt>
                <c:pt idx="337">
                  <c:v>86</c:v>
                </c:pt>
                <c:pt idx="338">
                  <c:v>85</c:v>
                </c:pt>
                <c:pt idx="339">
                  <c:v>86</c:v>
                </c:pt>
                <c:pt idx="340">
                  <c:v>86</c:v>
                </c:pt>
                <c:pt idx="341">
                  <c:v>86</c:v>
                </c:pt>
                <c:pt idx="342">
                  <c:v>86</c:v>
                </c:pt>
                <c:pt idx="343">
                  <c:v>86</c:v>
                </c:pt>
                <c:pt idx="344">
                  <c:v>86</c:v>
                </c:pt>
                <c:pt idx="345">
                  <c:v>86</c:v>
                </c:pt>
                <c:pt idx="346">
                  <c:v>86</c:v>
                </c:pt>
                <c:pt idx="347">
                  <c:v>86</c:v>
                </c:pt>
                <c:pt idx="348">
                  <c:v>86</c:v>
                </c:pt>
                <c:pt idx="349">
                  <c:v>86</c:v>
                </c:pt>
                <c:pt idx="350">
                  <c:v>86</c:v>
                </c:pt>
                <c:pt idx="351">
                  <c:v>86</c:v>
                </c:pt>
                <c:pt idx="352">
                  <c:v>86</c:v>
                </c:pt>
                <c:pt idx="353">
                  <c:v>86</c:v>
                </c:pt>
                <c:pt idx="354">
                  <c:v>86</c:v>
                </c:pt>
                <c:pt idx="355">
                  <c:v>86</c:v>
                </c:pt>
                <c:pt idx="356">
                  <c:v>86</c:v>
                </c:pt>
                <c:pt idx="357">
                  <c:v>86</c:v>
                </c:pt>
                <c:pt idx="358">
                  <c:v>86</c:v>
                </c:pt>
                <c:pt idx="359">
                  <c:v>86</c:v>
                </c:pt>
                <c:pt idx="360">
                  <c:v>86</c:v>
                </c:pt>
                <c:pt idx="361">
                  <c:v>86</c:v>
                </c:pt>
                <c:pt idx="362">
                  <c:v>86</c:v>
                </c:pt>
                <c:pt idx="363">
                  <c:v>86</c:v>
                </c:pt>
                <c:pt idx="364">
                  <c:v>87</c:v>
                </c:pt>
                <c:pt idx="365">
                  <c:v>87</c:v>
                </c:pt>
                <c:pt idx="366">
                  <c:v>87</c:v>
                </c:pt>
                <c:pt idx="367">
                  <c:v>88</c:v>
                </c:pt>
                <c:pt idx="368">
                  <c:v>88</c:v>
                </c:pt>
                <c:pt idx="369">
                  <c:v>87</c:v>
                </c:pt>
                <c:pt idx="370">
                  <c:v>87</c:v>
                </c:pt>
                <c:pt idx="371">
                  <c:v>87</c:v>
                </c:pt>
                <c:pt idx="372">
                  <c:v>87</c:v>
                </c:pt>
                <c:pt idx="373">
                  <c:v>87</c:v>
                </c:pt>
                <c:pt idx="374">
                  <c:v>87</c:v>
                </c:pt>
                <c:pt idx="375">
                  <c:v>87</c:v>
                </c:pt>
                <c:pt idx="376">
                  <c:v>87</c:v>
                </c:pt>
                <c:pt idx="377">
                  <c:v>87</c:v>
                </c:pt>
                <c:pt idx="378">
                  <c:v>88</c:v>
                </c:pt>
                <c:pt idx="379">
                  <c:v>88</c:v>
                </c:pt>
                <c:pt idx="380">
                  <c:v>89</c:v>
                </c:pt>
                <c:pt idx="381">
                  <c:v>89</c:v>
                </c:pt>
                <c:pt idx="382">
                  <c:v>88</c:v>
                </c:pt>
                <c:pt idx="383">
                  <c:v>88</c:v>
                </c:pt>
                <c:pt idx="384">
                  <c:v>88</c:v>
                </c:pt>
                <c:pt idx="385">
                  <c:v>88</c:v>
                </c:pt>
                <c:pt idx="386">
                  <c:v>88</c:v>
                </c:pt>
                <c:pt idx="387">
                  <c:v>88</c:v>
                </c:pt>
                <c:pt idx="388">
                  <c:v>88</c:v>
                </c:pt>
                <c:pt idx="389">
                  <c:v>88</c:v>
                </c:pt>
                <c:pt idx="390">
                  <c:v>88</c:v>
                </c:pt>
                <c:pt idx="391">
                  <c:v>88</c:v>
                </c:pt>
                <c:pt idx="392">
                  <c:v>88</c:v>
                </c:pt>
                <c:pt idx="393">
                  <c:v>88</c:v>
                </c:pt>
                <c:pt idx="394">
                  <c:v>88</c:v>
                </c:pt>
                <c:pt idx="395">
                  <c:v>88</c:v>
                </c:pt>
                <c:pt idx="396">
                  <c:v>88</c:v>
                </c:pt>
                <c:pt idx="397">
                  <c:v>88</c:v>
                </c:pt>
                <c:pt idx="398">
                  <c:v>87</c:v>
                </c:pt>
                <c:pt idx="399">
                  <c:v>87</c:v>
                </c:pt>
                <c:pt idx="400">
                  <c:v>87</c:v>
                </c:pt>
                <c:pt idx="401">
                  <c:v>87</c:v>
                </c:pt>
                <c:pt idx="402">
                  <c:v>86</c:v>
                </c:pt>
                <c:pt idx="403">
                  <c:v>86</c:v>
                </c:pt>
                <c:pt idx="404">
                  <c:v>86</c:v>
                </c:pt>
                <c:pt idx="405">
                  <c:v>86</c:v>
                </c:pt>
                <c:pt idx="406">
                  <c:v>86</c:v>
                </c:pt>
                <c:pt idx="407">
                  <c:v>86</c:v>
                </c:pt>
                <c:pt idx="408">
                  <c:v>87</c:v>
                </c:pt>
                <c:pt idx="409">
                  <c:v>87</c:v>
                </c:pt>
                <c:pt idx="410">
                  <c:v>87</c:v>
                </c:pt>
                <c:pt idx="411">
                  <c:v>87</c:v>
                </c:pt>
                <c:pt idx="412">
                  <c:v>87</c:v>
                </c:pt>
                <c:pt idx="413">
                  <c:v>87</c:v>
                </c:pt>
                <c:pt idx="414">
                  <c:v>87</c:v>
                </c:pt>
                <c:pt idx="415">
                  <c:v>87</c:v>
                </c:pt>
                <c:pt idx="416">
                  <c:v>87</c:v>
                </c:pt>
                <c:pt idx="417">
                  <c:v>87</c:v>
                </c:pt>
                <c:pt idx="418">
                  <c:v>87</c:v>
                </c:pt>
                <c:pt idx="419">
                  <c:v>87</c:v>
                </c:pt>
                <c:pt idx="420">
                  <c:v>87</c:v>
                </c:pt>
                <c:pt idx="421">
                  <c:v>86</c:v>
                </c:pt>
                <c:pt idx="422">
                  <c:v>86</c:v>
                </c:pt>
                <c:pt idx="423">
                  <c:v>86</c:v>
                </c:pt>
                <c:pt idx="424">
                  <c:v>86</c:v>
                </c:pt>
                <c:pt idx="425">
                  <c:v>85</c:v>
                </c:pt>
                <c:pt idx="426">
                  <c:v>85</c:v>
                </c:pt>
                <c:pt idx="427">
                  <c:v>85</c:v>
                </c:pt>
                <c:pt idx="428">
                  <c:v>85</c:v>
                </c:pt>
                <c:pt idx="429">
                  <c:v>85</c:v>
                </c:pt>
                <c:pt idx="430">
                  <c:v>85</c:v>
                </c:pt>
                <c:pt idx="431">
                  <c:v>85</c:v>
                </c:pt>
                <c:pt idx="432">
                  <c:v>85</c:v>
                </c:pt>
                <c:pt idx="433">
                  <c:v>85</c:v>
                </c:pt>
                <c:pt idx="434">
                  <c:v>85</c:v>
                </c:pt>
                <c:pt idx="435">
                  <c:v>85</c:v>
                </c:pt>
                <c:pt idx="436">
                  <c:v>85</c:v>
                </c:pt>
                <c:pt idx="437">
                  <c:v>85</c:v>
                </c:pt>
                <c:pt idx="438">
                  <c:v>85</c:v>
                </c:pt>
                <c:pt idx="439">
                  <c:v>85</c:v>
                </c:pt>
                <c:pt idx="440">
                  <c:v>85</c:v>
                </c:pt>
                <c:pt idx="441">
                  <c:v>85</c:v>
                </c:pt>
                <c:pt idx="442">
                  <c:v>84</c:v>
                </c:pt>
                <c:pt idx="443">
                  <c:v>84</c:v>
                </c:pt>
                <c:pt idx="444">
                  <c:v>84</c:v>
                </c:pt>
                <c:pt idx="445">
                  <c:v>84</c:v>
                </c:pt>
                <c:pt idx="446">
                  <c:v>84</c:v>
                </c:pt>
                <c:pt idx="447">
                  <c:v>83</c:v>
                </c:pt>
                <c:pt idx="448">
                  <c:v>83</c:v>
                </c:pt>
                <c:pt idx="449">
                  <c:v>83</c:v>
                </c:pt>
                <c:pt idx="450">
                  <c:v>83</c:v>
                </c:pt>
                <c:pt idx="451">
                  <c:v>83</c:v>
                </c:pt>
                <c:pt idx="452">
                  <c:v>82</c:v>
                </c:pt>
                <c:pt idx="453">
                  <c:v>82</c:v>
                </c:pt>
                <c:pt idx="454">
                  <c:v>82</c:v>
                </c:pt>
                <c:pt idx="455">
                  <c:v>82</c:v>
                </c:pt>
                <c:pt idx="456">
                  <c:v>82</c:v>
                </c:pt>
                <c:pt idx="457">
                  <c:v>82</c:v>
                </c:pt>
                <c:pt idx="458">
                  <c:v>82</c:v>
                </c:pt>
                <c:pt idx="459">
                  <c:v>83</c:v>
                </c:pt>
                <c:pt idx="460">
                  <c:v>83</c:v>
                </c:pt>
                <c:pt idx="461">
                  <c:v>83</c:v>
                </c:pt>
                <c:pt idx="462">
                  <c:v>84</c:v>
                </c:pt>
                <c:pt idx="463">
                  <c:v>84</c:v>
                </c:pt>
                <c:pt idx="464">
                  <c:v>84</c:v>
                </c:pt>
                <c:pt idx="465">
                  <c:v>84</c:v>
                </c:pt>
                <c:pt idx="466">
                  <c:v>84</c:v>
                </c:pt>
                <c:pt idx="467">
                  <c:v>85</c:v>
                </c:pt>
                <c:pt idx="468">
                  <c:v>85</c:v>
                </c:pt>
                <c:pt idx="469">
                  <c:v>85</c:v>
                </c:pt>
                <c:pt idx="470">
                  <c:v>85</c:v>
                </c:pt>
                <c:pt idx="471">
                  <c:v>85</c:v>
                </c:pt>
                <c:pt idx="472">
                  <c:v>86</c:v>
                </c:pt>
                <c:pt idx="473">
                  <c:v>86</c:v>
                </c:pt>
                <c:pt idx="474">
                  <c:v>86</c:v>
                </c:pt>
                <c:pt idx="475">
                  <c:v>85</c:v>
                </c:pt>
                <c:pt idx="476">
                  <c:v>85</c:v>
                </c:pt>
                <c:pt idx="477">
                  <c:v>87</c:v>
                </c:pt>
                <c:pt idx="478">
                  <c:v>87</c:v>
                </c:pt>
                <c:pt idx="479">
                  <c:v>87</c:v>
                </c:pt>
                <c:pt idx="480">
                  <c:v>87</c:v>
                </c:pt>
                <c:pt idx="481">
                  <c:v>87</c:v>
                </c:pt>
                <c:pt idx="482">
                  <c:v>87</c:v>
                </c:pt>
                <c:pt idx="483">
                  <c:v>87</c:v>
                </c:pt>
                <c:pt idx="484">
                  <c:v>88</c:v>
                </c:pt>
                <c:pt idx="485">
                  <c:v>88</c:v>
                </c:pt>
                <c:pt idx="486">
                  <c:v>88</c:v>
                </c:pt>
                <c:pt idx="487">
                  <c:v>88</c:v>
                </c:pt>
                <c:pt idx="488">
                  <c:v>88</c:v>
                </c:pt>
                <c:pt idx="489">
                  <c:v>88</c:v>
                </c:pt>
                <c:pt idx="490">
                  <c:v>89</c:v>
                </c:pt>
                <c:pt idx="491">
                  <c:v>88</c:v>
                </c:pt>
                <c:pt idx="492">
                  <c:v>87</c:v>
                </c:pt>
                <c:pt idx="493">
                  <c:v>87</c:v>
                </c:pt>
                <c:pt idx="494">
                  <c:v>87</c:v>
                </c:pt>
                <c:pt idx="495">
                  <c:v>88</c:v>
                </c:pt>
                <c:pt idx="496">
                  <c:v>88</c:v>
                </c:pt>
                <c:pt idx="497">
                  <c:v>88</c:v>
                </c:pt>
                <c:pt idx="498">
                  <c:v>88</c:v>
                </c:pt>
                <c:pt idx="499">
                  <c:v>88</c:v>
                </c:pt>
                <c:pt idx="500">
                  <c:v>88</c:v>
                </c:pt>
                <c:pt idx="501">
                  <c:v>88</c:v>
                </c:pt>
                <c:pt idx="502">
                  <c:v>88</c:v>
                </c:pt>
                <c:pt idx="503">
                  <c:v>88</c:v>
                </c:pt>
                <c:pt idx="504">
                  <c:v>88</c:v>
                </c:pt>
                <c:pt idx="505">
                  <c:v>88</c:v>
                </c:pt>
                <c:pt idx="506">
                  <c:v>88</c:v>
                </c:pt>
                <c:pt idx="507">
                  <c:v>88</c:v>
                </c:pt>
                <c:pt idx="508">
                  <c:v>88</c:v>
                </c:pt>
                <c:pt idx="509">
                  <c:v>88</c:v>
                </c:pt>
                <c:pt idx="510">
                  <c:v>89</c:v>
                </c:pt>
                <c:pt idx="511">
                  <c:v>89</c:v>
                </c:pt>
                <c:pt idx="512">
                  <c:v>89</c:v>
                </c:pt>
                <c:pt idx="513">
                  <c:v>89</c:v>
                </c:pt>
                <c:pt idx="514">
                  <c:v>89</c:v>
                </c:pt>
                <c:pt idx="515">
                  <c:v>89</c:v>
                </c:pt>
                <c:pt idx="516">
                  <c:v>89</c:v>
                </c:pt>
                <c:pt idx="517">
                  <c:v>89</c:v>
                </c:pt>
                <c:pt idx="518">
                  <c:v>89</c:v>
                </c:pt>
                <c:pt idx="519">
                  <c:v>89</c:v>
                </c:pt>
                <c:pt idx="520">
                  <c:v>89</c:v>
                </c:pt>
                <c:pt idx="521">
                  <c:v>89</c:v>
                </c:pt>
                <c:pt idx="522">
                  <c:v>89</c:v>
                </c:pt>
                <c:pt idx="523">
                  <c:v>89</c:v>
                </c:pt>
                <c:pt idx="524">
                  <c:v>89</c:v>
                </c:pt>
                <c:pt idx="525">
                  <c:v>89</c:v>
                </c:pt>
                <c:pt idx="526">
                  <c:v>89</c:v>
                </c:pt>
                <c:pt idx="527">
                  <c:v>89</c:v>
                </c:pt>
                <c:pt idx="528">
                  <c:v>89</c:v>
                </c:pt>
                <c:pt idx="529">
                  <c:v>89</c:v>
                </c:pt>
                <c:pt idx="530">
                  <c:v>89</c:v>
                </c:pt>
                <c:pt idx="531">
                  <c:v>89</c:v>
                </c:pt>
                <c:pt idx="532">
                  <c:v>89</c:v>
                </c:pt>
                <c:pt idx="533">
                  <c:v>89</c:v>
                </c:pt>
                <c:pt idx="534">
                  <c:v>89</c:v>
                </c:pt>
                <c:pt idx="535">
                  <c:v>89</c:v>
                </c:pt>
                <c:pt idx="536">
                  <c:v>89</c:v>
                </c:pt>
                <c:pt idx="537">
                  <c:v>89</c:v>
                </c:pt>
                <c:pt idx="538">
                  <c:v>89</c:v>
                </c:pt>
                <c:pt idx="539">
                  <c:v>88</c:v>
                </c:pt>
                <c:pt idx="540">
                  <c:v>88</c:v>
                </c:pt>
                <c:pt idx="541">
                  <c:v>88</c:v>
                </c:pt>
                <c:pt idx="542">
                  <c:v>88</c:v>
                </c:pt>
                <c:pt idx="543">
                  <c:v>88</c:v>
                </c:pt>
                <c:pt idx="544">
                  <c:v>88</c:v>
                </c:pt>
                <c:pt idx="545">
                  <c:v>88</c:v>
                </c:pt>
                <c:pt idx="546">
                  <c:v>88</c:v>
                </c:pt>
                <c:pt idx="547">
                  <c:v>88</c:v>
                </c:pt>
                <c:pt idx="548">
                  <c:v>88</c:v>
                </c:pt>
                <c:pt idx="549">
                  <c:v>88</c:v>
                </c:pt>
                <c:pt idx="550">
                  <c:v>88</c:v>
                </c:pt>
                <c:pt idx="551">
                  <c:v>88</c:v>
                </c:pt>
                <c:pt idx="552">
                  <c:v>88</c:v>
                </c:pt>
                <c:pt idx="553">
                  <c:v>88</c:v>
                </c:pt>
                <c:pt idx="554">
                  <c:v>88</c:v>
                </c:pt>
                <c:pt idx="555">
                  <c:v>88</c:v>
                </c:pt>
                <c:pt idx="556">
                  <c:v>88</c:v>
                </c:pt>
                <c:pt idx="557">
                  <c:v>88</c:v>
                </c:pt>
                <c:pt idx="558">
                  <c:v>88</c:v>
                </c:pt>
                <c:pt idx="559">
                  <c:v>88</c:v>
                </c:pt>
                <c:pt idx="560">
                  <c:v>88</c:v>
                </c:pt>
                <c:pt idx="561">
                  <c:v>88</c:v>
                </c:pt>
                <c:pt idx="562">
                  <c:v>88</c:v>
                </c:pt>
                <c:pt idx="563">
                  <c:v>88</c:v>
                </c:pt>
                <c:pt idx="564">
                  <c:v>88</c:v>
                </c:pt>
                <c:pt idx="565">
                  <c:v>88</c:v>
                </c:pt>
                <c:pt idx="566">
                  <c:v>88</c:v>
                </c:pt>
                <c:pt idx="567">
                  <c:v>88</c:v>
                </c:pt>
                <c:pt idx="568">
                  <c:v>88</c:v>
                </c:pt>
                <c:pt idx="569">
                  <c:v>88</c:v>
                </c:pt>
                <c:pt idx="570">
                  <c:v>88</c:v>
                </c:pt>
                <c:pt idx="571">
                  <c:v>88</c:v>
                </c:pt>
                <c:pt idx="572">
                  <c:v>88</c:v>
                </c:pt>
                <c:pt idx="573">
                  <c:v>88</c:v>
                </c:pt>
                <c:pt idx="574">
                  <c:v>87</c:v>
                </c:pt>
                <c:pt idx="575">
                  <c:v>87</c:v>
                </c:pt>
                <c:pt idx="576">
                  <c:v>87</c:v>
                </c:pt>
                <c:pt idx="577">
                  <c:v>87</c:v>
                </c:pt>
                <c:pt idx="578">
                  <c:v>87</c:v>
                </c:pt>
                <c:pt idx="579">
                  <c:v>87</c:v>
                </c:pt>
                <c:pt idx="580">
                  <c:v>87</c:v>
                </c:pt>
                <c:pt idx="581">
                  <c:v>87</c:v>
                </c:pt>
                <c:pt idx="582">
                  <c:v>88</c:v>
                </c:pt>
                <c:pt idx="583">
                  <c:v>88</c:v>
                </c:pt>
                <c:pt idx="584">
                  <c:v>89</c:v>
                </c:pt>
                <c:pt idx="585">
                  <c:v>88</c:v>
                </c:pt>
                <c:pt idx="586">
                  <c:v>88</c:v>
                </c:pt>
                <c:pt idx="587">
                  <c:v>88</c:v>
                </c:pt>
                <c:pt idx="588">
                  <c:v>88</c:v>
                </c:pt>
                <c:pt idx="589">
                  <c:v>88</c:v>
                </c:pt>
                <c:pt idx="590">
                  <c:v>88</c:v>
                </c:pt>
                <c:pt idx="591">
                  <c:v>88</c:v>
                </c:pt>
                <c:pt idx="592">
                  <c:v>87</c:v>
                </c:pt>
                <c:pt idx="593">
                  <c:v>88</c:v>
                </c:pt>
                <c:pt idx="594">
                  <c:v>88</c:v>
                </c:pt>
                <c:pt idx="595">
                  <c:v>88</c:v>
                </c:pt>
                <c:pt idx="596">
                  <c:v>88</c:v>
                </c:pt>
                <c:pt idx="597">
                  <c:v>88</c:v>
                </c:pt>
                <c:pt idx="598">
                  <c:v>88</c:v>
                </c:pt>
                <c:pt idx="599">
                  <c:v>87</c:v>
                </c:pt>
                <c:pt idx="600">
                  <c:v>87</c:v>
                </c:pt>
                <c:pt idx="601">
                  <c:v>87</c:v>
                </c:pt>
                <c:pt idx="602">
                  <c:v>88</c:v>
                </c:pt>
                <c:pt idx="603">
                  <c:v>89</c:v>
                </c:pt>
                <c:pt idx="604">
                  <c:v>89</c:v>
                </c:pt>
                <c:pt idx="605">
                  <c:v>90</c:v>
                </c:pt>
                <c:pt idx="606">
                  <c:v>90</c:v>
                </c:pt>
                <c:pt idx="607">
                  <c:v>90</c:v>
                </c:pt>
                <c:pt idx="608">
                  <c:v>90</c:v>
                </c:pt>
                <c:pt idx="609">
                  <c:v>90</c:v>
                </c:pt>
                <c:pt idx="610">
                  <c:v>90</c:v>
                </c:pt>
                <c:pt idx="611">
                  <c:v>90</c:v>
                </c:pt>
                <c:pt idx="612">
                  <c:v>91</c:v>
                </c:pt>
                <c:pt idx="613">
                  <c:v>91</c:v>
                </c:pt>
                <c:pt idx="614">
                  <c:v>91</c:v>
                </c:pt>
                <c:pt idx="615">
                  <c:v>91</c:v>
                </c:pt>
                <c:pt idx="616">
                  <c:v>91</c:v>
                </c:pt>
                <c:pt idx="617">
                  <c:v>92</c:v>
                </c:pt>
                <c:pt idx="618">
                  <c:v>93</c:v>
                </c:pt>
                <c:pt idx="619">
                  <c:v>93</c:v>
                </c:pt>
                <c:pt idx="620">
                  <c:v>93</c:v>
                </c:pt>
                <c:pt idx="621">
                  <c:v>93</c:v>
                </c:pt>
                <c:pt idx="622">
                  <c:v>93</c:v>
                </c:pt>
                <c:pt idx="623">
                  <c:v>93</c:v>
                </c:pt>
                <c:pt idx="624">
                  <c:v>93</c:v>
                </c:pt>
                <c:pt idx="625">
                  <c:v>94</c:v>
                </c:pt>
                <c:pt idx="626">
                  <c:v>94</c:v>
                </c:pt>
                <c:pt idx="627">
                  <c:v>94</c:v>
                </c:pt>
                <c:pt idx="628">
                  <c:v>94</c:v>
                </c:pt>
                <c:pt idx="629">
                  <c:v>94</c:v>
                </c:pt>
                <c:pt idx="630">
                  <c:v>94</c:v>
                </c:pt>
                <c:pt idx="631">
                  <c:v>94</c:v>
                </c:pt>
                <c:pt idx="632">
                  <c:v>94</c:v>
                </c:pt>
                <c:pt idx="633">
                  <c:v>94</c:v>
                </c:pt>
                <c:pt idx="634">
                  <c:v>94</c:v>
                </c:pt>
                <c:pt idx="635">
                  <c:v>94</c:v>
                </c:pt>
                <c:pt idx="636">
                  <c:v>94</c:v>
                </c:pt>
                <c:pt idx="637">
                  <c:v>94</c:v>
                </c:pt>
                <c:pt idx="638">
                  <c:v>94</c:v>
                </c:pt>
                <c:pt idx="639">
                  <c:v>93</c:v>
                </c:pt>
                <c:pt idx="640">
                  <c:v>93</c:v>
                </c:pt>
                <c:pt idx="641">
                  <c:v>93</c:v>
                </c:pt>
                <c:pt idx="642">
                  <c:v>93</c:v>
                </c:pt>
                <c:pt idx="643">
                  <c:v>93</c:v>
                </c:pt>
                <c:pt idx="644">
                  <c:v>93</c:v>
                </c:pt>
                <c:pt idx="645">
                  <c:v>93</c:v>
                </c:pt>
                <c:pt idx="646">
                  <c:v>93</c:v>
                </c:pt>
                <c:pt idx="647">
                  <c:v>93</c:v>
                </c:pt>
                <c:pt idx="648">
                  <c:v>93</c:v>
                </c:pt>
                <c:pt idx="649">
                  <c:v>93</c:v>
                </c:pt>
                <c:pt idx="650">
                  <c:v>94</c:v>
                </c:pt>
                <c:pt idx="651">
                  <c:v>94</c:v>
                </c:pt>
                <c:pt idx="652">
                  <c:v>95</c:v>
                </c:pt>
                <c:pt idx="653">
                  <c:v>95</c:v>
                </c:pt>
                <c:pt idx="654">
                  <c:v>95</c:v>
                </c:pt>
                <c:pt idx="655">
                  <c:v>95</c:v>
                </c:pt>
                <c:pt idx="656">
                  <c:v>95</c:v>
                </c:pt>
                <c:pt idx="657">
                  <c:v>95</c:v>
                </c:pt>
                <c:pt idx="658">
                  <c:v>95</c:v>
                </c:pt>
                <c:pt idx="659">
                  <c:v>96</c:v>
                </c:pt>
                <c:pt idx="660">
                  <c:v>96</c:v>
                </c:pt>
                <c:pt idx="661">
                  <c:v>96</c:v>
                </c:pt>
                <c:pt idx="662">
                  <c:v>96</c:v>
                </c:pt>
                <c:pt idx="663">
                  <c:v>97</c:v>
                </c:pt>
                <c:pt idx="664">
                  <c:v>97</c:v>
                </c:pt>
                <c:pt idx="665">
                  <c:v>97</c:v>
                </c:pt>
                <c:pt idx="666">
                  <c:v>97</c:v>
                </c:pt>
                <c:pt idx="667">
                  <c:v>97</c:v>
                </c:pt>
                <c:pt idx="668">
                  <c:v>97</c:v>
                </c:pt>
                <c:pt idx="669">
                  <c:v>98</c:v>
                </c:pt>
                <c:pt idx="670">
                  <c:v>98</c:v>
                </c:pt>
                <c:pt idx="671">
                  <c:v>98</c:v>
                </c:pt>
                <c:pt idx="672">
                  <c:v>98</c:v>
                </c:pt>
                <c:pt idx="673">
                  <c:v>98</c:v>
                </c:pt>
                <c:pt idx="674">
                  <c:v>99</c:v>
                </c:pt>
                <c:pt idx="675">
                  <c:v>99</c:v>
                </c:pt>
                <c:pt idx="676">
                  <c:v>99</c:v>
                </c:pt>
                <c:pt idx="677">
                  <c:v>99</c:v>
                </c:pt>
                <c:pt idx="678">
                  <c:v>99</c:v>
                </c:pt>
                <c:pt idx="679">
                  <c:v>99</c:v>
                </c:pt>
                <c:pt idx="680">
                  <c:v>99</c:v>
                </c:pt>
                <c:pt idx="681">
                  <c:v>99</c:v>
                </c:pt>
                <c:pt idx="682">
                  <c:v>98</c:v>
                </c:pt>
                <c:pt idx="683">
                  <c:v>98</c:v>
                </c:pt>
                <c:pt idx="684">
                  <c:v>98</c:v>
                </c:pt>
                <c:pt idx="685">
                  <c:v>98</c:v>
                </c:pt>
                <c:pt idx="686">
                  <c:v>98</c:v>
                </c:pt>
                <c:pt idx="687">
                  <c:v>98</c:v>
                </c:pt>
                <c:pt idx="688">
                  <c:v>98</c:v>
                </c:pt>
                <c:pt idx="689">
                  <c:v>98</c:v>
                </c:pt>
                <c:pt idx="690">
                  <c:v>98</c:v>
                </c:pt>
                <c:pt idx="691">
                  <c:v>98</c:v>
                </c:pt>
                <c:pt idx="692">
                  <c:v>98</c:v>
                </c:pt>
                <c:pt idx="693">
                  <c:v>98</c:v>
                </c:pt>
                <c:pt idx="694">
                  <c:v>98</c:v>
                </c:pt>
                <c:pt idx="695">
                  <c:v>98</c:v>
                </c:pt>
                <c:pt idx="696">
                  <c:v>98</c:v>
                </c:pt>
                <c:pt idx="697">
                  <c:v>98</c:v>
                </c:pt>
                <c:pt idx="698">
                  <c:v>97</c:v>
                </c:pt>
                <c:pt idx="699">
                  <c:v>97</c:v>
                </c:pt>
                <c:pt idx="700">
                  <c:v>97</c:v>
                </c:pt>
                <c:pt idx="701">
                  <c:v>97</c:v>
                </c:pt>
                <c:pt idx="702">
                  <c:v>97</c:v>
                </c:pt>
                <c:pt idx="703">
                  <c:v>97</c:v>
                </c:pt>
                <c:pt idx="704">
                  <c:v>97</c:v>
                </c:pt>
                <c:pt idx="705">
                  <c:v>96</c:v>
                </c:pt>
                <c:pt idx="706">
                  <c:v>96</c:v>
                </c:pt>
                <c:pt idx="707">
                  <c:v>96</c:v>
                </c:pt>
                <c:pt idx="708">
                  <c:v>96</c:v>
                </c:pt>
                <c:pt idx="709">
                  <c:v>96</c:v>
                </c:pt>
                <c:pt idx="710">
                  <c:v>96</c:v>
                </c:pt>
                <c:pt idx="711">
                  <c:v>96</c:v>
                </c:pt>
                <c:pt idx="712">
                  <c:v>96</c:v>
                </c:pt>
                <c:pt idx="713">
                  <c:v>96</c:v>
                </c:pt>
                <c:pt idx="714">
                  <c:v>96</c:v>
                </c:pt>
                <c:pt idx="715">
                  <c:v>96</c:v>
                </c:pt>
                <c:pt idx="716">
                  <c:v>96</c:v>
                </c:pt>
                <c:pt idx="717">
                  <c:v>96</c:v>
                </c:pt>
                <c:pt idx="718">
                  <c:v>96</c:v>
                </c:pt>
                <c:pt idx="719">
                  <c:v>96</c:v>
                </c:pt>
                <c:pt idx="720">
                  <c:v>96</c:v>
                </c:pt>
                <c:pt idx="721">
                  <c:v>97</c:v>
                </c:pt>
                <c:pt idx="722">
                  <c:v>97</c:v>
                </c:pt>
                <c:pt idx="723">
                  <c:v>97</c:v>
                </c:pt>
                <c:pt idx="724">
                  <c:v>97</c:v>
                </c:pt>
                <c:pt idx="725">
                  <c:v>97</c:v>
                </c:pt>
                <c:pt idx="726">
                  <c:v>97</c:v>
                </c:pt>
                <c:pt idx="727">
                  <c:v>97</c:v>
                </c:pt>
                <c:pt idx="728">
                  <c:v>97</c:v>
                </c:pt>
                <c:pt idx="729">
                  <c:v>97</c:v>
                </c:pt>
                <c:pt idx="730">
                  <c:v>97</c:v>
                </c:pt>
                <c:pt idx="731">
                  <c:v>98</c:v>
                </c:pt>
                <c:pt idx="732">
                  <c:v>98</c:v>
                </c:pt>
                <c:pt idx="733">
                  <c:v>99</c:v>
                </c:pt>
                <c:pt idx="734">
                  <c:v>99</c:v>
                </c:pt>
                <c:pt idx="735">
                  <c:v>98</c:v>
                </c:pt>
                <c:pt idx="736">
                  <c:v>98</c:v>
                </c:pt>
                <c:pt idx="737">
                  <c:v>98</c:v>
                </c:pt>
                <c:pt idx="738">
                  <c:v>98</c:v>
                </c:pt>
                <c:pt idx="739">
                  <c:v>97</c:v>
                </c:pt>
                <c:pt idx="740">
                  <c:v>97</c:v>
                </c:pt>
                <c:pt idx="741">
                  <c:v>97</c:v>
                </c:pt>
                <c:pt idx="742">
                  <c:v>97</c:v>
                </c:pt>
                <c:pt idx="743">
                  <c:v>97</c:v>
                </c:pt>
                <c:pt idx="744">
                  <c:v>97</c:v>
                </c:pt>
                <c:pt idx="745">
                  <c:v>96</c:v>
                </c:pt>
                <c:pt idx="746">
                  <c:v>96</c:v>
                </c:pt>
                <c:pt idx="747">
                  <c:v>96</c:v>
                </c:pt>
                <c:pt idx="748">
                  <c:v>96</c:v>
                </c:pt>
                <c:pt idx="749">
                  <c:v>96</c:v>
                </c:pt>
                <c:pt idx="750">
                  <c:v>96</c:v>
                </c:pt>
                <c:pt idx="751">
                  <c:v>96</c:v>
                </c:pt>
                <c:pt idx="752">
                  <c:v>96</c:v>
                </c:pt>
                <c:pt idx="753">
                  <c:v>96</c:v>
                </c:pt>
                <c:pt idx="754">
                  <c:v>96</c:v>
                </c:pt>
                <c:pt idx="755">
                  <c:v>96</c:v>
                </c:pt>
                <c:pt idx="756">
                  <c:v>96</c:v>
                </c:pt>
                <c:pt idx="757">
                  <c:v>96</c:v>
                </c:pt>
                <c:pt idx="758">
                  <c:v>96</c:v>
                </c:pt>
                <c:pt idx="759">
                  <c:v>96</c:v>
                </c:pt>
                <c:pt idx="760">
                  <c:v>96</c:v>
                </c:pt>
                <c:pt idx="761">
                  <c:v>96</c:v>
                </c:pt>
                <c:pt idx="762">
                  <c:v>96</c:v>
                </c:pt>
                <c:pt idx="763">
                  <c:v>96</c:v>
                </c:pt>
                <c:pt idx="764">
                  <c:v>96</c:v>
                </c:pt>
                <c:pt idx="765">
                  <c:v>96</c:v>
                </c:pt>
                <c:pt idx="766">
                  <c:v>96</c:v>
                </c:pt>
                <c:pt idx="767">
                  <c:v>96</c:v>
                </c:pt>
                <c:pt idx="768">
                  <c:v>96</c:v>
                </c:pt>
                <c:pt idx="769">
                  <c:v>96</c:v>
                </c:pt>
                <c:pt idx="770">
                  <c:v>96</c:v>
                </c:pt>
                <c:pt idx="771">
                  <c:v>96</c:v>
                </c:pt>
                <c:pt idx="772">
                  <c:v>96</c:v>
                </c:pt>
                <c:pt idx="773">
                  <c:v>96</c:v>
                </c:pt>
                <c:pt idx="774">
                  <c:v>96</c:v>
                </c:pt>
                <c:pt idx="775">
                  <c:v>96</c:v>
                </c:pt>
                <c:pt idx="776">
                  <c:v>96</c:v>
                </c:pt>
                <c:pt idx="777">
                  <c:v>96</c:v>
                </c:pt>
                <c:pt idx="778">
                  <c:v>96</c:v>
                </c:pt>
                <c:pt idx="779">
                  <c:v>96</c:v>
                </c:pt>
                <c:pt idx="780">
                  <c:v>96</c:v>
                </c:pt>
                <c:pt idx="781">
                  <c:v>96</c:v>
                </c:pt>
                <c:pt idx="782">
                  <c:v>96</c:v>
                </c:pt>
                <c:pt idx="783">
                  <c:v>96</c:v>
                </c:pt>
                <c:pt idx="784">
                  <c:v>96</c:v>
                </c:pt>
                <c:pt idx="785">
                  <c:v>96</c:v>
                </c:pt>
                <c:pt idx="786">
                  <c:v>96</c:v>
                </c:pt>
                <c:pt idx="787">
                  <c:v>96</c:v>
                </c:pt>
                <c:pt idx="788">
                  <c:v>96</c:v>
                </c:pt>
                <c:pt idx="789">
                  <c:v>96</c:v>
                </c:pt>
                <c:pt idx="790">
                  <c:v>96</c:v>
                </c:pt>
                <c:pt idx="791">
                  <c:v>96</c:v>
                </c:pt>
                <c:pt idx="792">
                  <c:v>96</c:v>
                </c:pt>
                <c:pt idx="793">
                  <c:v>96</c:v>
                </c:pt>
                <c:pt idx="794">
                  <c:v>96</c:v>
                </c:pt>
                <c:pt idx="795">
                  <c:v>96</c:v>
                </c:pt>
                <c:pt idx="796">
                  <c:v>96</c:v>
                </c:pt>
                <c:pt idx="797">
                  <c:v>96</c:v>
                </c:pt>
                <c:pt idx="798">
                  <c:v>96</c:v>
                </c:pt>
                <c:pt idx="799">
                  <c:v>96</c:v>
                </c:pt>
                <c:pt idx="800">
                  <c:v>95</c:v>
                </c:pt>
                <c:pt idx="801">
                  <c:v>95</c:v>
                </c:pt>
                <c:pt idx="802">
                  <c:v>95</c:v>
                </c:pt>
                <c:pt idx="803">
                  <c:v>95</c:v>
                </c:pt>
                <c:pt idx="804">
                  <c:v>95</c:v>
                </c:pt>
                <c:pt idx="805">
                  <c:v>95</c:v>
                </c:pt>
                <c:pt idx="806">
                  <c:v>95</c:v>
                </c:pt>
                <c:pt idx="807">
                  <c:v>95</c:v>
                </c:pt>
                <c:pt idx="808">
                  <c:v>95</c:v>
                </c:pt>
                <c:pt idx="809">
                  <c:v>95</c:v>
                </c:pt>
                <c:pt idx="810">
                  <c:v>95</c:v>
                </c:pt>
                <c:pt idx="811">
                  <c:v>95</c:v>
                </c:pt>
                <c:pt idx="812">
                  <c:v>95</c:v>
                </c:pt>
                <c:pt idx="813">
                  <c:v>95</c:v>
                </c:pt>
                <c:pt idx="814">
                  <c:v>95</c:v>
                </c:pt>
                <c:pt idx="815">
                  <c:v>95</c:v>
                </c:pt>
                <c:pt idx="816">
                  <c:v>95</c:v>
                </c:pt>
                <c:pt idx="817">
                  <c:v>94</c:v>
                </c:pt>
                <c:pt idx="818">
                  <c:v>94</c:v>
                </c:pt>
                <c:pt idx="819">
                  <c:v>94</c:v>
                </c:pt>
                <c:pt idx="820">
                  <c:v>94</c:v>
                </c:pt>
                <c:pt idx="821">
                  <c:v>94</c:v>
                </c:pt>
                <c:pt idx="822">
                  <c:v>93</c:v>
                </c:pt>
                <c:pt idx="823">
                  <c:v>93</c:v>
                </c:pt>
                <c:pt idx="824">
                  <c:v>93</c:v>
                </c:pt>
                <c:pt idx="825">
                  <c:v>93</c:v>
                </c:pt>
                <c:pt idx="826">
                  <c:v>93</c:v>
                </c:pt>
                <c:pt idx="827">
                  <c:v>93</c:v>
                </c:pt>
                <c:pt idx="828">
                  <c:v>93</c:v>
                </c:pt>
                <c:pt idx="829">
                  <c:v>93</c:v>
                </c:pt>
                <c:pt idx="830">
                  <c:v>93</c:v>
                </c:pt>
                <c:pt idx="831">
                  <c:v>93</c:v>
                </c:pt>
                <c:pt idx="832">
                  <c:v>93</c:v>
                </c:pt>
                <c:pt idx="833">
                  <c:v>93</c:v>
                </c:pt>
                <c:pt idx="834">
                  <c:v>93</c:v>
                </c:pt>
                <c:pt idx="835">
                  <c:v>93</c:v>
                </c:pt>
                <c:pt idx="836">
                  <c:v>93</c:v>
                </c:pt>
                <c:pt idx="837">
                  <c:v>93</c:v>
                </c:pt>
                <c:pt idx="838">
                  <c:v>92</c:v>
                </c:pt>
                <c:pt idx="839">
                  <c:v>92</c:v>
                </c:pt>
                <c:pt idx="840">
                  <c:v>91</c:v>
                </c:pt>
                <c:pt idx="841">
                  <c:v>92</c:v>
                </c:pt>
                <c:pt idx="842">
                  <c:v>92</c:v>
                </c:pt>
                <c:pt idx="843">
                  <c:v>92</c:v>
                </c:pt>
                <c:pt idx="844">
                  <c:v>92</c:v>
                </c:pt>
                <c:pt idx="845">
                  <c:v>93</c:v>
                </c:pt>
                <c:pt idx="846">
                  <c:v>93</c:v>
                </c:pt>
                <c:pt idx="847">
                  <c:v>94</c:v>
                </c:pt>
                <c:pt idx="848">
                  <c:v>95</c:v>
                </c:pt>
                <c:pt idx="849">
                  <c:v>95</c:v>
                </c:pt>
                <c:pt idx="850">
                  <c:v>96</c:v>
                </c:pt>
                <c:pt idx="851">
                  <c:v>96</c:v>
                </c:pt>
                <c:pt idx="852">
                  <c:v>95</c:v>
                </c:pt>
              </c:numCache>
            </c:numRef>
          </c:val>
        </c:ser>
        <c:overlap val="100"/>
        <c:axId val="62906752"/>
        <c:axId val="62908288"/>
      </c:barChart>
      <c:catAx>
        <c:axId val="62906752"/>
        <c:scaling>
          <c:orientation val="minMax"/>
        </c:scaling>
        <c:axPos val="b"/>
        <c:numFmt formatCode="dd\-mmm\-yy" sourceLinked="0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2908288"/>
        <c:crosses val="autoZero"/>
        <c:lblAlgn val="ctr"/>
        <c:lblOffset val="100"/>
      </c:catAx>
      <c:valAx>
        <c:axId val="62908288"/>
        <c:scaling>
          <c:orientation val="minMax"/>
        </c:scaling>
        <c:axPos val="l"/>
        <c:majorGridlines/>
        <c:numFmt formatCode="General" sourceLinked="1"/>
        <c:tickLblPos val="nextTo"/>
        <c:crossAx val="629067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6668770605401229E-2"/>
          <c:y val="0.7668638791096829"/>
          <c:w val="0.92629634744272549"/>
          <c:h val="0.20067445292291333"/>
        </c:manualLayout>
      </c:layout>
    </c:legend>
    <c:plotVisOnly val="1"/>
    <c:dispBlanksAs val="gap"/>
  </c:chart>
  <c:txPr>
    <a:bodyPr/>
    <a:lstStyle/>
    <a:p>
      <a:pPr>
        <a:defRPr sz="1100">
          <a:latin typeface="+mj-lt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</a:defRPr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MICEX CBI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2.7307896882436758E-4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0.49167028624749665"/>
          <c:y val="8.8016981758408025E-2"/>
          <c:w val="0.44282596012449155"/>
          <c:h val="0.384917990825213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Доля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4"/>
              <c:layout>
                <c:manualLayout>
                  <c:x val="-7.2820291492819711E-3"/>
                  <c:y val="9.4767690664832899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5.2738174553365443E-2"/>
                  <c:y val="8.2187951190442948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8.5337407815717914E-2"/>
                  <c:y val="8.9024248799159336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0.14522774371895369"/>
                  <c:y val="8.4659824903113329E-2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-0.22762144307166229"/>
                  <c:y val="9.3474861318306554E-2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-0.27133087232511482"/>
                  <c:y val="0.10006979078761641"/>
                </c:manualLayout>
              </c:layout>
              <c:dLblPos val="bestFit"/>
              <c:showVal val="1"/>
            </c:dLbl>
            <c:dLbl>
              <c:idx val="10"/>
              <c:layout>
                <c:manualLayout>
                  <c:x val="-0.32001622829862086"/>
                  <c:y val="9.4745893542053386E-2"/>
                </c:manualLayout>
              </c:layout>
              <c:dLblPos val="bestFit"/>
              <c:showVal val="1"/>
            </c:dLbl>
            <c:dLbl>
              <c:idx val="11"/>
              <c:layout>
                <c:manualLayout>
                  <c:x val="-0.35504257455263016"/>
                  <c:y val="8.2832666088076726E-2"/>
                </c:manualLayout>
              </c:layout>
              <c:dLblPos val="bestFit"/>
              <c:showVal val="1"/>
            </c:dLbl>
            <c:dLbl>
              <c:idx val="12"/>
              <c:layout>
                <c:manualLayout>
                  <c:x val="-0.36505838414550124"/>
                  <c:y val="6.8439965924497984E-2"/>
                </c:manualLayout>
              </c:layout>
              <c:dLblPos val="bestFit"/>
              <c:showVal val="1"/>
            </c:dLbl>
            <c:dLbl>
              <c:idx val="13"/>
              <c:layout>
                <c:manualLayout>
                  <c:x val="-0.39001750282051356"/>
                  <c:y val="4.8511396495662565E-2"/>
                </c:manualLayout>
              </c:layout>
              <c:dLblPos val="bestFit"/>
              <c:showVal val="1"/>
            </c:dLbl>
            <c:dLbl>
              <c:idx val="14"/>
              <c:layout>
                <c:manualLayout>
                  <c:x val="-0.3869877526268049"/>
                  <c:y val="2.6953642119240402E-2"/>
                </c:manualLayout>
              </c:layout>
              <c:dLblPos val="bestFit"/>
              <c:showVal val="1"/>
            </c:dLbl>
            <c:dLbl>
              <c:idx val="15"/>
              <c:layout>
                <c:manualLayout>
                  <c:x val="-0.39995382733863466"/>
                  <c:y val="6.1561873832654095E-3"/>
                </c:manualLayout>
              </c:layout>
              <c:dLblPos val="bestFit"/>
              <c:showVal val="1"/>
            </c:dLbl>
            <c:dLbl>
              <c:idx val="16"/>
              <c:layout>
                <c:manualLayout>
                  <c:x val="-0.37931255417868504"/>
                  <c:y val="-4.3212295976931374E-3"/>
                </c:manualLayout>
              </c:layout>
              <c:dLblPos val="bestFit"/>
              <c:showVal val="1"/>
            </c:dLbl>
            <c:dLbl>
              <c:idx val="17"/>
              <c:layout>
                <c:manualLayout>
                  <c:x val="-0.34537806368376622"/>
                  <c:y val="-1.9340847008194922E-2"/>
                </c:manualLayout>
              </c:layout>
              <c:dLblPos val="bestFit"/>
              <c:showVal val="1"/>
            </c:dLbl>
            <c:dLbl>
              <c:idx val="18"/>
              <c:layout>
                <c:manualLayout>
                  <c:x val="-0.31303971631075267"/>
                  <c:y val="-3.6279611091335956E-2"/>
                </c:manualLayout>
              </c:layout>
              <c:dLblPos val="bestFit"/>
              <c:showVal val="1"/>
            </c:dLbl>
            <c:dLbl>
              <c:idx val="19"/>
              <c:layout>
                <c:manualLayout>
                  <c:x val="-0.26747877944053638"/>
                  <c:y val="-5.7141257354029293E-2"/>
                </c:manualLayout>
              </c:layout>
              <c:dLblPos val="bestFit"/>
              <c:showVal val="1"/>
            </c:dLbl>
            <c:dLbl>
              <c:idx val="20"/>
              <c:layout>
                <c:manualLayout>
                  <c:x val="-0.14945793709659402"/>
                  <c:y val="-6.1932824867117584E-2"/>
                </c:manualLayout>
              </c:layout>
              <c:dLblPos val="bestFit"/>
              <c:showVal val="1"/>
            </c:dLbl>
            <c:dLbl>
              <c:idx val="21"/>
              <c:layout>
                <c:manualLayout>
                  <c:x val="-5.0778539627968439E-2"/>
                  <c:y val="-5.3403350757699967E-2"/>
                </c:manualLayout>
              </c:layout>
              <c:dLblPos val="bestFit"/>
              <c:showVal val="1"/>
            </c:dLbl>
            <c:dLbl>
              <c:idx val="23"/>
              <c:layout>
                <c:manualLayout>
                  <c:x val="5.5422262446603532E-2"/>
                  <c:y val="-4.4874676542696598E-2"/>
                </c:manualLayout>
              </c:layout>
              <c:dLblPos val="bestFit"/>
              <c:showVal val="1"/>
            </c:dLbl>
            <c:dLbl>
              <c:idx val="24"/>
              <c:layout>
                <c:manualLayout>
                  <c:x val="0.11584127187162421"/>
                  <c:y val="-4.1497522327052817E-2"/>
                </c:manualLayout>
              </c:layout>
              <c:dLblPos val="bestFit"/>
              <c:showVal val="1"/>
            </c:dLbl>
            <c:dLbl>
              <c:idx val="25"/>
              <c:layout>
                <c:manualLayout>
                  <c:x val="0.17806899810616275"/>
                  <c:y val="-4.0137301876152373E-2"/>
                </c:manualLayout>
              </c:layout>
              <c:dLblPos val="bestFit"/>
              <c:showVal val="1"/>
            </c:dLbl>
            <c:dLbl>
              <c:idx val="26"/>
              <c:layout>
                <c:manualLayout>
                  <c:x val="0.25513409166619017"/>
                  <c:y val="-4.0128303063995466E-2"/>
                </c:manualLayout>
              </c:layout>
              <c:dLblPos val="bestFit"/>
              <c:showVal val="1"/>
            </c:dLbl>
            <c:dLbl>
              <c:idx val="27"/>
              <c:layout>
                <c:manualLayout>
                  <c:x val="0.2536250255364495"/>
                  <c:y val="-9.7267160734783066E-3"/>
                </c:manualLayout>
              </c:layout>
              <c:dLblPos val="bestFit"/>
              <c:showVal val="1"/>
            </c:dLbl>
            <c:dLblPos val="bestFit"/>
            <c:showVal val="1"/>
            <c:showLeaderLines val="1"/>
          </c:dLbls>
          <c:cat>
            <c:strRef>
              <c:f>Лист1!$A$2:$A$29</c:f>
              <c:strCache>
                <c:ptCount val="28"/>
                <c:pt idx="0">
                  <c:v>ОАО "СУБУР Холдинг"</c:v>
                </c:pt>
                <c:pt idx="1">
                  <c:v>ОАО "Российские железные дороги"</c:v>
                </c:pt>
                <c:pt idx="2">
                  <c:v>ОАО "АИЖК"</c:v>
                </c:pt>
                <c:pt idx="3">
                  <c:v>ОАО "Россельхозбанк"</c:v>
                </c:pt>
                <c:pt idx="4">
                  <c:v>ОАО "Банк ВТБ"</c:v>
                </c:pt>
                <c:pt idx="5">
                  <c:v>ЗАО "Банк Русский Стандарт"</c:v>
                </c:pt>
                <c:pt idx="6">
                  <c:v>ОАО МТС</c:v>
                </c:pt>
                <c:pt idx="7">
                  <c:v>ОАО "Газпром"</c:v>
                </c:pt>
                <c:pt idx="8">
                  <c:v>ООО "ИКС 5 ФИНАНС"</c:v>
                </c:pt>
                <c:pt idx="9">
                  <c:v>ОАО "ВБД ПП"</c:v>
                </c:pt>
                <c:pt idx="10">
                  <c:v>ОАО "АК БАРС" БАНК</c:v>
                </c:pt>
                <c:pt idx="11">
                  <c:v>ОАО АФК "Система"</c:v>
                </c:pt>
                <c:pt idx="12">
                  <c:v>ОАО УРСА Банк</c:v>
                </c:pt>
                <c:pt idx="13">
                  <c:v>ОАО "ФСК ЕЭС"</c:v>
                </c:pt>
                <c:pt idx="14">
                  <c:v>ОАО "Трубная Металлургическая Компания"</c:v>
                </c:pt>
                <c:pt idx="15">
                  <c:v>ОАО "ЛУКОЙЛ"</c:v>
                </c:pt>
                <c:pt idx="16">
                  <c:v>ОАО ОГК-6</c:v>
                </c:pt>
                <c:pt idx="17">
                  <c:v>ЗАО "Газпромбанк"</c:v>
                </c:pt>
                <c:pt idx="18">
                  <c:v>ОАО "Мосэнерго"</c:v>
                </c:pt>
                <c:pt idx="19">
                  <c:v>ООО "ХКФ Банк"</c:v>
                </c:pt>
                <c:pt idx="20">
                  <c:v>ОАО "Стройтрансгаз"</c:v>
                </c:pt>
                <c:pt idx="21">
                  <c:v>ООО "Русфинанс банк"</c:v>
                </c:pt>
                <c:pt idx="22">
                  <c:v>ОАО "Уралсвязьинформ"</c:v>
                </c:pt>
                <c:pt idx="23">
                  <c:v>ОАО АКБ "МБРР"</c:v>
                </c:pt>
                <c:pt idx="24">
                  <c:v>ОАО Банк "Возрождение"</c:v>
                </c:pt>
                <c:pt idx="25">
                  <c:v>ОАО "Северо-Западный Телеком"</c:v>
                </c:pt>
                <c:pt idx="26">
                  <c:v>ОАО "ТрансКредитБанк"</c:v>
                </c:pt>
                <c:pt idx="27">
                  <c:v>ОАО "Ленэнерго"</c:v>
                </c:pt>
              </c:strCache>
            </c:strRef>
          </c:cat>
          <c:val>
            <c:numRef>
              <c:f>Лист1!$B$2:$B$29</c:f>
              <c:numCache>
                <c:formatCode>0.0%</c:formatCode>
                <c:ptCount val="28"/>
                <c:pt idx="0">
                  <c:v>0.28160000000000002</c:v>
                </c:pt>
                <c:pt idx="1">
                  <c:v>0.12310000000000022</c:v>
                </c:pt>
                <c:pt idx="2">
                  <c:v>7.1600000000000011E-2</c:v>
                </c:pt>
                <c:pt idx="3">
                  <c:v>6.9100000000000092E-2</c:v>
                </c:pt>
                <c:pt idx="4">
                  <c:v>4.9700000000000133E-2</c:v>
                </c:pt>
                <c:pt idx="5">
                  <c:v>3.6100000000000049E-2</c:v>
                </c:pt>
                <c:pt idx="6">
                  <c:v>3.1800000000000092E-2</c:v>
                </c:pt>
                <c:pt idx="7">
                  <c:v>2.9500000000000002E-2</c:v>
                </c:pt>
                <c:pt idx="8">
                  <c:v>2.7200000000000092E-2</c:v>
                </c:pt>
                <c:pt idx="9">
                  <c:v>2.6200000000000091E-2</c:v>
                </c:pt>
                <c:pt idx="10">
                  <c:v>2.5800000000000052E-2</c:v>
                </c:pt>
                <c:pt idx="11">
                  <c:v>2.0600000000000042E-2</c:v>
                </c:pt>
                <c:pt idx="12">
                  <c:v>2.0199999999999999E-2</c:v>
                </c:pt>
                <c:pt idx="13">
                  <c:v>1.7200000000000045E-2</c:v>
                </c:pt>
                <c:pt idx="14">
                  <c:v>1.5900000000000063E-2</c:v>
                </c:pt>
                <c:pt idx="15">
                  <c:v>1.5500000000000071E-2</c:v>
                </c:pt>
                <c:pt idx="16">
                  <c:v>1.5200000000000043E-2</c:v>
                </c:pt>
                <c:pt idx="17">
                  <c:v>1.4999999999999998E-2</c:v>
                </c:pt>
                <c:pt idx="18">
                  <c:v>1.4300000000000021E-2</c:v>
                </c:pt>
                <c:pt idx="19">
                  <c:v>1.2999999999999998E-2</c:v>
                </c:pt>
                <c:pt idx="20">
                  <c:v>1.2699999999999998E-2</c:v>
                </c:pt>
                <c:pt idx="21">
                  <c:v>1.2500000000000023E-2</c:v>
                </c:pt>
                <c:pt idx="22">
                  <c:v>1.0100000000000001E-2</c:v>
                </c:pt>
                <c:pt idx="23">
                  <c:v>9.8000000000000604E-3</c:v>
                </c:pt>
                <c:pt idx="24">
                  <c:v>9.5000000000000223E-3</c:v>
                </c:pt>
                <c:pt idx="25">
                  <c:v>9.5000000000000223E-3</c:v>
                </c:pt>
                <c:pt idx="26">
                  <c:v>9.3000000000000548E-3</c:v>
                </c:pt>
                <c:pt idx="27">
                  <c:v>7.9000000000000476E-3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b"/>
      <c:layout>
        <c:manualLayout>
          <c:xMode val="edge"/>
          <c:yMode val="edge"/>
          <c:x val="0"/>
          <c:y val="0.61390936396395679"/>
          <c:w val="0.97029489767936106"/>
          <c:h val="0.36831298268628754"/>
        </c:manualLayout>
      </c:layout>
      <c:txPr>
        <a:bodyPr/>
        <a:lstStyle/>
        <a:p>
          <a:pPr>
            <a:lnSpc>
              <a:spcPct val="90000"/>
            </a:lnSpc>
            <a:defRPr sz="800"/>
          </a:pPr>
          <a:endParaRPr lang="ru-RU"/>
        </a:p>
      </c:txPr>
    </c:legend>
    <c:plotVisOnly val="1"/>
  </c:chart>
  <c:txPr>
    <a:bodyPr/>
    <a:lstStyle/>
    <a:p>
      <a:pPr>
        <a:defRPr sz="1050">
          <a:latin typeface="+mj-lt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>
                <a:solidFill>
                  <a:schemeClr val="tx2">
                    <a:lumMod val="75000"/>
                  </a:schemeClr>
                </a:solidFill>
              </a:defRPr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MICEX MBI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1.6034883395391801E-3"/>
          <c:y val="0"/>
        </c:manualLayout>
      </c:layout>
      <c:overlay val="1"/>
    </c:title>
    <c:plotArea>
      <c:layout>
        <c:manualLayout>
          <c:layoutTarget val="inner"/>
          <c:xMode val="edge"/>
          <c:yMode val="edge"/>
          <c:x val="0.14991975157639872"/>
          <c:y val="0.16209585334735821"/>
          <c:w val="0.55152765736562115"/>
          <c:h val="0.659670335280452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Lbls>
            <c:dLbl>
              <c:idx val="2"/>
              <c:layout>
                <c:manualLayout>
                  <c:x val="0.16879293244767207"/>
                  <c:y val="-7.2909787672733081E-2"/>
                </c:manualLayout>
              </c:layout>
              <c:dLblPos val="bestFit"/>
              <c:showVal val="1"/>
            </c:dLbl>
            <c:dLbl>
              <c:idx val="4"/>
              <c:layout>
                <c:manualLayout>
                  <c:x val="-0.12810971246877367"/>
                  <c:y val="4.689573133209194E-2"/>
                </c:manualLayout>
              </c:layout>
              <c:dLblPos val="bestFit"/>
              <c:showVal val="1"/>
            </c:dLbl>
            <c:dLbl>
              <c:idx val="5"/>
              <c:layout>
                <c:manualLayout>
                  <c:x val="-0.11372580786549299"/>
                  <c:y val="2.3371424775851149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 val="-8.576564614782399E-2"/>
                  <c:y val="2.6823204435053913E-2"/>
                </c:manualLayout>
              </c:layout>
              <c:dLblPos val="bestFit"/>
              <c:showVal val="1"/>
            </c:dLbl>
            <c:dLbl>
              <c:idx val="7"/>
              <c:layout>
                <c:manualLayout>
                  <c:x val="-6.1813201313164402E-2"/>
                  <c:y val="-8.8204827550999298E-3"/>
                </c:manualLayout>
              </c:layout>
              <c:dLblPos val="bestFit"/>
              <c:showVal val="1"/>
            </c:dLbl>
            <c:dLbl>
              <c:idx val="8"/>
              <c:layout>
                <c:manualLayout>
                  <c:x val="3.9762784099384128E-3"/>
                  <c:y val="-1.8113060056464705E-2"/>
                </c:manualLayout>
              </c:layout>
              <c:dLblPos val="bestFit"/>
              <c:showVal val="1"/>
            </c:dLbl>
            <c:dLbl>
              <c:idx val="9"/>
              <c:layout>
                <c:manualLayout>
                  <c:x val="0.11085951408512396"/>
                  <c:y val="2.4620279534866215E-4"/>
                </c:manualLayout>
              </c:layout>
              <c:dLblPos val="bestFit"/>
              <c:showVal val="1"/>
            </c:dLbl>
            <c:dLblPos val="bestFit"/>
            <c:showVal val="1"/>
            <c:showLeaderLines val="1"/>
          </c:dLbls>
          <c:cat>
            <c:strRef>
              <c:f>Лист1!$A$2:$A$11</c:f>
              <c:strCache>
                <c:ptCount val="10"/>
                <c:pt idx="0">
                  <c:v>Пр. Москвы</c:v>
                </c:pt>
                <c:pt idx="1">
                  <c:v>Адм. Московской обл</c:v>
                </c:pt>
                <c:pt idx="2">
                  <c:v>Адм. Самарской обл</c:v>
                </c:pt>
                <c:pt idx="3">
                  <c:v>Адм. Ярославской обл.</c:v>
                </c:pt>
                <c:pt idx="4">
                  <c:v>Адм. Белгородской обл</c:v>
                </c:pt>
                <c:pt idx="5">
                  <c:v>Адм. Нижегородской обл</c:v>
                </c:pt>
                <c:pt idx="6">
                  <c:v>Пр. Респ. Саха (Якутия)</c:v>
                </c:pt>
                <c:pt idx="7">
                  <c:v>Пр. Респ. Чувашия</c:v>
                </c:pt>
                <c:pt idx="8">
                  <c:v>Адм. Липецкой обл</c:v>
                </c:pt>
                <c:pt idx="9">
                  <c:v>Адм. Томской обл</c:v>
                </c:pt>
              </c:strCache>
            </c:strRef>
          </c:cat>
          <c:val>
            <c:numRef>
              <c:f>Лист1!$B$2:$B$11</c:f>
              <c:numCache>
                <c:formatCode>0.00%</c:formatCode>
                <c:ptCount val="10"/>
                <c:pt idx="0">
                  <c:v>0.30730000000000185</c:v>
                </c:pt>
                <c:pt idx="1">
                  <c:v>0.29410000000000008</c:v>
                </c:pt>
                <c:pt idx="2">
                  <c:v>0.17670000000000041</c:v>
                </c:pt>
                <c:pt idx="3">
                  <c:v>4.9000000000000113E-2</c:v>
                </c:pt>
                <c:pt idx="4">
                  <c:v>4.6699999999999998E-2</c:v>
                </c:pt>
                <c:pt idx="5">
                  <c:v>3.8199999999999998E-2</c:v>
                </c:pt>
                <c:pt idx="6">
                  <c:v>3.1600000000000052E-2</c:v>
                </c:pt>
                <c:pt idx="7">
                  <c:v>2.5599999999999998E-2</c:v>
                </c:pt>
                <c:pt idx="8">
                  <c:v>2.0299999999999999E-2</c:v>
                </c:pt>
                <c:pt idx="9">
                  <c:v>1.0400000000000001E-2</c:v>
                </c:pt>
              </c:numCache>
            </c:numRef>
          </c:val>
        </c:ser>
        <c:dLbls>
          <c:showVal val="1"/>
        </c:dLbls>
        <c:firstSliceAng val="0"/>
      </c:pieChart>
    </c:plotArea>
    <c:legend>
      <c:legendPos val="b"/>
      <c:layout>
        <c:manualLayout>
          <c:xMode val="edge"/>
          <c:yMode val="edge"/>
          <c:x val="1.7051814734225571E-2"/>
          <c:y val="0.80395537789011862"/>
          <c:w val="0.96298200112994858"/>
          <c:h val="0.17512988285546324"/>
        </c:manualLayout>
      </c:layout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800"/>
          </a:pPr>
          <a:endParaRPr lang="ru-RU"/>
        </a:p>
      </c:txPr>
    </c:legend>
    <c:plotVisOnly val="1"/>
  </c:chart>
  <c:txPr>
    <a:bodyPr/>
    <a:lstStyle/>
    <a:p>
      <a:pPr>
        <a:defRPr sz="1050">
          <a:latin typeface="+mj-lt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0101800355456527E-2"/>
          <c:y val="1.2764668004999813E-2"/>
          <c:w val="0.90513098539462256"/>
          <c:h val="0.81833822550808089"/>
        </c:manualLayout>
      </c:layout>
      <c:lineChart>
        <c:grouping val="standard"/>
        <c:ser>
          <c:idx val="0"/>
          <c:order val="0"/>
          <c:tx>
            <c:strRef>
              <c:f>'[Динамика индексов влияние событий.xlsx]Рост'!$B$1</c:f>
              <c:strCache>
                <c:ptCount val="1"/>
                <c:pt idx="0">
                  <c:v>MICEXCBITR</c:v>
                </c:pt>
              </c:strCache>
            </c:strRef>
          </c:tx>
          <c:marker>
            <c:symbol val="none"/>
          </c:marker>
          <c:cat>
            <c:numRef>
              <c:f>'[Динамика индексов влияние событий.xlsx]Рост'!$A$2:$A$257</c:f>
              <c:numCache>
                <c:formatCode>dd/mm/yyyy</c:formatCode>
                <c:ptCount val="256"/>
                <c:pt idx="0">
                  <c:v>39601</c:v>
                </c:pt>
                <c:pt idx="1">
                  <c:v>39602</c:v>
                </c:pt>
                <c:pt idx="2">
                  <c:v>39603</c:v>
                </c:pt>
                <c:pt idx="3">
                  <c:v>39604</c:v>
                </c:pt>
                <c:pt idx="4">
                  <c:v>39605</c:v>
                </c:pt>
                <c:pt idx="5">
                  <c:v>39606</c:v>
                </c:pt>
                <c:pt idx="6">
                  <c:v>39608</c:v>
                </c:pt>
                <c:pt idx="7">
                  <c:v>39609</c:v>
                </c:pt>
                <c:pt idx="8">
                  <c:v>39610</c:v>
                </c:pt>
                <c:pt idx="9">
                  <c:v>39615</c:v>
                </c:pt>
                <c:pt idx="10">
                  <c:v>39616</c:v>
                </c:pt>
                <c:pt idx="11">
                  <c:v>39617</c:v>
                </c:pt>
                <c:pt idx="12">
                  <c:v>39618</c:v>
                </c:pt>
                <c:pt idx="13">
                  <c:v>39619</c:v>
                </c:pt>
                <c:pt idx="14">
                  <c:v>39622</c:v>
                </c:pt>
                <c:pt idx="15">
                  <c:v>39623</c:v>
                </c:pt>
                <c:pt idx="16">
                  <c:v>39624</c:v>
                </c:pt>
                <c:pt idx="17">
                  <c:v>39625</c:v>
                </c:pt>
                <c:pt idx="18">
                  <c:v>39626</c:v>
                </c:pt>
                <c:pt idx="19">
                  <c:v>39629</c:v>
                </c:pt>
                <c:pt idx="20">
                  <c:v>39630</c:v>
                </c:pt>
                <c:pt idx="21">
                  <c:v>39631</c:v>
                </c:pt>
                <c:pt idx="22">
                  <c:v>39632</c:v>
                </c:pt>
                <c:pt idx="23">
                  <c:v>39633</c:v>
                </c:pt>
                <c:pt idx="24">
                  <c:v>39636</c:v>
                </c:pt>
                <c:pt idx="25">
                  <c:v>39637</c:v>
                </c:pt>
                <c:pt idx="26">
                  <c:v>39638</c:v>
                </c:pt>
                <c:pt idx="27">
                  <c:v>39639</c:v>
                </c:pt>
                <c:pt idx="28">
                  <c:v>39640</c:v>
                </c:pt>
                <c:pt idx="29">
                  <c:v>39643</c:v>
                </c:pt>
                <c:pt idx="30">
                  <c:v>39644</c:v>
                </c:pt>
                <c:pt idx="31">
                  <c:v>39645</c:v>
                </c:pt>
                <c:pt idx="32">
                  <c:v>39646</c:v>
                </c:pt>
                <c:pt idx="33">
                  <c:v>39647</c:v>
                </c:pt>
                <c:pt idx="34">
                  <c:v>39650</c:v>
                </c:pt>
                <c:pt idx="35">
                  <c:v>39651</c:v>
                </c:pt>
                <c:pt idx="36">
                  <c:v>39652</c:v>
                </c:pt>
                <c:pt idx="37">
                  <c:v>39653</c:v>
                </c:pt>
                <c:pt idx="38">
                  <c:v>39654</c:v>
                </c:pt>
                <c:pt idx="39">
                  <c:v>39657</c:v>
                </c:pt>
                <c:pt idx="40">
                  <c:v>39658</c:v>
                </c:pt>
                <c:pt idx="41">
                  <c:v>39659</c:v>
                </c:pt>
                <c:pt idx="42">
                  <c:v>39660</c:v>
                </c:pt>
                <c:pt idx="43">
                  <c:v>39661</c:v>
                </c:pt>
                <c:pt idx="44">
                  <c:v>39664</c:v>
                </c:pt>
                <c:pt idx="45">
                  <c:v>39665</c:v>
                </c:pt>
                <c:pt idx="46">
                  <c:v>39666</c:v>
                </c:pt>
                <c:pt idx="47">
                  <c:v>39667</c:v>
                </c:pt>
                <c:pt idx="48">
                  <c:v>39668</c:v>
                </c:pt>
                <c:pt idx="49">
                  <c:v>39671</c:v>
                </c:pt>
                <c:pt idx="50">
                  <c:v>39672</c:v>
                </c:pt>
                <c:pt idx="51">
                  <c:v>39673</c:v>
                </c:pt>
                <c:pt idx="52">
                  <c:v>39674</c:v>
                </c:pt>
                <c:pt idx="53">
                  <c:v>39675</c:v>
                </c:pt>
                <c:pt idx="54">
                  <c:v>39678</c:v>
                </c:pt>
                <c:pt idx="55">
                  <c:v>39679</c:v>
                </c:pt>
                <c:pt idx="56">
                  <c:v>39680</c:v>
                </c:pt>
                <c:pt idx="57">
                  <c:v>39681</c:v>
                </c:pt>
                <c:pt idx="58">
                  <c:v>39682</c:v>
                </c:pt>
                <c:pt idx="59">
                  <c:v>39685</c:v>
                </c:pt>
                <c:pt idx="60">
                  <c:v>39686</c:v>
                </c:pt>
                <c:pt idx="61">
                  <c:v>39687</c:v>
                </c:pt>
                <c:pt idx="62">
                  <c:v>39688</c:v>
                </c:pt>
                <c:pt idx="63">
                  <c:v>39689</c:v>
                </c:pt>
                <c:pt idx="64">
                  <c:v>39692</c:v>
                </c:pt>
                <c:pt idx="65">
                  <c:v>39693</c:v>
                </c:pt>
                <c:pt idx="66">
                  <c:v>39694</c:v>
                </c:pt>
                <c:pt idx="67">
                  <c:v>39695</c:v>
                </c:pt>
                <c:pt idx="68">
                  <c:v>39696</c:v>
                </c:pt>
                <c:pt idx="69">
                  <c:v>39699</c:v>
                </c:pt>
                <c:pt idx="70">
                  <c:v>39700</c:v>
                </c:pt>
                <c:pt idx="71">
                  <c:v>39701</c:v>
                </c:pt>
                <c:pt idx="72">
                  <c:v>39702</c:v>
                </c:pt>
                <c:pt idx="73">
                  <c:v>39703</c:v>
                </c:pt>
                <c:pt idx="74">
                  <c:v>39706</c:v>
                </c:pt>
                <c:pt idx="75">
                  <c:v>39707</c:v>
                </c:pt>
                <c:pt idx="76">
                  <c:v>39708</c:v>
                </c:pt>
                <c:pt idx="77">
                  <c:v>39709</c:v>
                </c:pt>
                <c:pt idx="78">
                  <c:v>39710</c:v>
                </c:pt>
                <c:pt idx="79">
                  <c:v>39713</c:v>
                </c:pt>
                <c:pt idx="80">
                  <c:v>39714</c:v>
                </c:pt>
                <c:pt idx="81">
                  <c:v>39715</c:v>
                </c:pt>
                <c:pt idx="82">
                  <c:v>39716</c:v>
                </c:pt>
                <c:pt idx="83">
                  <c:v>39717</c:v>
                </c:pt>
                <c:pt idx="84">
                  <c:v>39720</c:v>
                </c:pt>
                <c:pt idx="85">
                  <c:v>39721</c:v>
                </c:pt>
                <c:pt idx="86">
                  <c:v>39722</c:v>
                </c:pt>
                <c:pt idx="87">
                  <c:v>39723</c:v>
                </c:pt>
                <c:pt idx="88">
                  <c:v>39724</c:v>
                </c:pt>
                <c:pt idx="89">
                  <c:v>39727</c:v>
                </c:pt>
                <c:pt idx="90">
                  <c:v>39728</c:v>
                </c:pt>
                <c:pt idx="91">
                  <c:v>39729</c:v>
                </c:pt>
                <c:pt idx="92">
                  <c:v>39730</c:v>
                </c:pt>
                <c:pt idx="93">
                  <c:v>39731</c:v>
                </c:pt>
                <c:pt idx="94">
                  <c:v>39734</c:v>
                </c:pt>
                <c:pt idx="95">
                  <c:v>39735</c:v>
                </c:pt>
                <c:pt idx="96">
                  <c:v>39736</c:v>
                </c:pt>
                <c:pt idx="97">
                  <c:v>39737</c:v>
                </c:pt>
                <c:pt idx="98">
                  <c:v>39738</c:v>
                </c:pt>
                <c:pt idx="99">
                  <c:v>39741</c:v>
                </c:pt>
                <c:pt idx="100">
                  <c:v>39742</c:v>
                </c:pt>
                <c:pt idx="101">
                  <c:v>39743</c:v>
                </c:pt>
                <c:pt idx="102">
                  <c:v>39744</c:v>
                </c:pt>
                <c:pt idx="103">
                  <c:v>39745</c:v>
                </c:pt>
                <c:pt idx="104">
                  <c:v>39748</c:v>
                </c:pt>
                <c:pt idx="105">
                  <c:v>39749</c:v>
                </c:pt>
                <c:pt idx="106">
                  <c:v>39750</c:v>
                </c:pt>
                <c:pt idx="107">
                  <c:v>39751</c:v>
                </c:pt>
                <c:pt idx="108">
                  <c:v>39752</c:v>
                </c:pt>
                <c:pt idx="109">
                  <c:v>39753</c:v>
                </c:pt>
                <c:pt idx="110">
                  <c:v>39757</c:v>
                </c:pt>
                <c:pt idx="111">
                  <c:v>39758</c:v>
                </c:pt>
                <c:pt idx="112">
                  <c:v>39759</c:v>
                </c:pt>
                <c:pt idx="113">
                  <c:v>39762</c:v>
                </c:pt>
                <c:pt idx="114">
                  <c:v>39763</c:v>
                </c:pt>
                <c:pt idx="115">
                  <c:v>39764</c:v>
                </c:pt>
                <c:pt idx="116">
                  <c:v>39765</c:v>
                </c:pt>
                <c:pt idx="117">
                  <c:v>39766</c:v>
                </c:pt>
                <c:pt idx="118">
                  <c:v>39769</c:v>
                </c:pt>
                <c:pt idx="119">
                  <c:v>39770</c:v>
                </c:pt>
                <c:pt idx="120">
                  <c:v>39771</c:v>
                </c:pt>
                <c:pt idx="121">
                  <c:v>39772</c:v>
                </c:pt>
                <c:pt idx="122">
                  <c:v>39773</c:v>
                </c:pt>
                <c:pt idx="123">
                  <c:v>39776</c:v>
                </c:pt>
                <c:pt idx="124">
                  <c:v>39777</c:v>
                </c:pt>
                <c:pt idx="125">
                  <c:v>39778</c:v>
                </c:pt>
                <c:pt idx="126">
                  <c:v>39779</c:v>
                </c:pt>
                <c:pt idx="127">
                  <c:v>39780</c:v>
                </c:pt>
                <c:pt idx="128">
                  <c:v>39783</c:v>
                </c:pt>
                <c:pt idx="129">
                  <c:v>39784</c:v>
                </c:pt>
                <c:pt idx="130">
                  <c:v>39785</c:v>
                </c:pt>
                <c:pt idx="131">
                  <c:v>39786</c:v>
                </c:pt>
                <c:pt idx="132">
                  <c:v>39787</c:v>
                </c:pt>
                <c:pt idx="133">
                  <c:v>39790</c:v>
                </c:pt>
                <c:pt idx="134">
                  <c:v>39791</c:v>
                </c:pt>
                <c:pt idx="135">
                  <c:v>39792</c:v>
                </c:pt>
                <c:pt idx="136">
                  <c:v>39793</c:v>
                </c:pt>
                <c:pt idx="137">
                  <c:v>39794</c:v>
                </c:pt>
                <c:pt idx="138">
                  <c:v>39797</c:v>
                </c:pt>
                <c:pt idx="139">
                  <c:v>39798</c:v>
                </c:pt>
                <c:pt idx="140">
                  <c:v>39799</c:v>
                </c:pt>
                <c:pt idx="141">
                  <c:v>39800</c:v>
                </c:pt>
                <c:pt idx="142">
                  <c:v>39801</c:v>
                </c:pt>
                <c:pt idx="143">
                  <c:v>39804</c:v>
                </c:pt>
                <c:pt idx="144">
                  <c:v>39805</c:v>
                </c:pt>
                <c:pt idx="145">
                  <c:v>39806</c:v>
                </c:pt>
                <c:pt idx="146">
                  <c:v>39807</c:v>
                </c:pt>
                <c:pt idx="147">
                  <c:v>39808</c:v>
                </c:pt>
                <c:pt idx="148">
                  <c:v>39811</c:v>
                </c:pt>
                <c:pt idx="149">
                  <c:v>39812</c:v>
                </c:pt>
                <c:pt idx="150">
                  <c:v>39813</c:v>
                </c:pt>
                <c:pt idx="151">
                  <c:v>39824</c:v>
                </c:pt>
                <c:pt idx="152">
                  <c:v>39825</c:v>
                </c:pt>
                <c:pt idx="153">
                  <c:v>39826</c:v>
                </c:pt>
                <c:pt idx="154">
                  <c:v>39827</c:v>
                </c:pt>
                <c:pt idx="155">
                  <c:v>39828</c:v>
                </c:pt>
                <c:pt idx="156">
                  <c:v>39829</c:v>
                </c:pt>
                <c:pt idx="157">
                  <c:v>39832</c:v>
                </c:pt>
                <c:pt idx="158">
                  <c:v>39833</c:v>
                </c:pt>
                <c:pt idx="159">
                  <c:v>39834</c:v>
                </c:pt>
                <c:pt idx="160">
                  <c:v>39835</c:v>
                </c:pt>
                <c:pt idx="161">
                  <c:v>39836</c:v>
                </c:pt>
                <c:pt idx="162">
                  <c:v>39839</c:v>
                </c:pt>
                <c:pt idx="163">
                  <c:v>39840</c:v>
                </c:pt>
                <c:pt idx="164">
                  <c:v>39841</c:v>
                </c:pt>
                <c:pt idx="165">
                  <c:v>39842</c:v>
                </c:pt>
                <c:pt idx="166">
                  <c:v>39843</c:v>
                </c:pt>
                <c:pt idx="167">
                  <c:v>39846</c:v>
                </c:pt>
                <c:pt idx="168">
                  <c:v>39847</c:v>
                </c:pt>
                <c:pt idx="169">
                  <c:v>39848</c:v>
                </c:pt>
                <c:pt idx="170">
                  <c:v>39849</c:v>
                </c:pt>
                <c:pt idx="171">
                  <c:v>39850</c:v>
                </c:pt>
                <c:pt idx="172">
                  <c:v>39853</c:v>
                </c:pt>
                <c:pt idx="173">
                  <c:v>39854</c:v>
                </c:pt>
                <c:pt idx="174">
                  <c:v>39855</c:v>
                </c:pt>
                <c:pt idx="175">
                  <c:v>39856</c:v>
                </c:pt>
                <c:pt idx="176">
                  <c:v>39857</c:v>
                </c:pt>
                <c:pt idx="177">
                  <c:v>39860</c:v>
                </c:pt>
                <c:pt idx="178">
                  <c:v>39861</c:v>
                </c:pt>
                <c:pt idx="179">
                  <c:v>39862</c:v>
                </c:pt>
                <c:pt idx="180">
                  <c:v>39863</c:v>
                </c:pt>
                <c:pt idx="181">
                  <c:v>39864</c:v>
                </c:pt>
                <c:pt idx="182">
                  <c:v>39868</c:v>
                </c:pt>
                <c:pt idx="183">
                  <c:v>39869</c:v>
                </c:pt>
                <c:pt idx="184">
                  <c:v>39870</c:v>
                </c:pt>
                <c:pt idx="185">
                  <c:v>39871</c:v>
                </c:pt>
                <c:pt idx="186">
                  <c:v>39874</c:v>
                </c:pt>
                <c:pt idx="187">
                  <c:v>39875</c:v>
                </c:pt>
                <c:pt idx="188">
                  <c:v>39876</c:v>
                </c:pt>
                <c:pt idx="189">
                  <c:v>39877</c:v>
                </c:pt>
                <c:pt idx="190">
                  <c:v>39878</c:v>
                </c:pt>
                <c:pt idx="191">
                  <c:v>39882</c:v>
                </c:pt>
                <c:pt idx="192">
                  <c:v>39883</c:v>
                </c:pt>
                <c:pt idx="193">
                  <c:v>39884</c:v>
                </c:pt>
                <c:pt idx="194">
                  <c:v>39885</c:v>
                </c:pt>
                <c:pt idx="195">
                  <c:v>39888</c:v>
                </c:pt>
                <c:pt idx="196">
                  <c:v>39889</c:v>
                </c:pt>
                <c:pt idx="197">
                  <c:v>39890</c:v>
                </c:pt>
                <c:pt idx="198">
                  <c:v>39891</c:v>
                </c:pt>
                <c:pt idx="199">
                  <c:v>39892</c:v>
                </c:pt>
                <c:pt idx="200">
                  <c:v>39895</c:v>
                </c:pt>
                <c:pt idx="201">
                  <c:v>39896</c:v>
                </c:pt>
                <c:pt idx="202">
                  <c:v>39897</c:v>
                </c:pt>
                <c:pt idx="203">
                  <c:v>39898</c:v>
                </c:pt>
                <c:pt idx="204">
                  <c:v>39899</c:v>
                </c:pt>
                <c:pt idx="205">
                  <c:v>39902</c:v>
                </c:pt>
                <c:pt idx="206">
                  <c:v>39903</c:v>
                </c:pt>
                <c:pt idx="207">
                  <c:v>39904</c:v>
                </c:pt>
                <c:pt idx="208">
                  <c:v>39905</c:v>
                </c:pt>
                <c:pt idx="209">
                  <c:v>39906</c:v>
                </c:pt>
                <c:pt idx="210">
                  <c:v>39909</c:v>
                </c:pt>
                <c:pt idx="211">
                  <c:v>39910</c:v>
                </c:pt>
                <c:pt idx="212">
                  <c:v>39911</c:v>
                </c:pt>
                <c:pt idx="213">
                  <c:v>39912</c:v>
                </c:pt>
                <c:pt idx="214">
                  <c:v>39913</c:v>
                </c:pt>
                <c:pt idx="215">
                  <c:v>39916</c:v>
                </c:pt>
                <c:pt idx="216">
                  <c:v>39917</c:v>
                </c:pt>
                <c:pt idx="217">
                  <c:v>39918</c:v>
                </c:pt>
                <c:pt idx="218">
                  <c:v>39919</c:v>
                </c:pt>
                <c:pt idx="219">
                  <c:v>39920</c:v>
                </c:pt>
                <c:pt idx="220">
                  <c:v>39923</c:v>
                </c:pt>
                <c:pt idx="221">
                  <c:v>39924</c:v>
                </c:pt>
                <c:pt idx="222">
                  <c:v>39925</c:v>
                </c:pt>
                <c:pt idx="223">
                  <c:v>39926</c:v>
                </c:pt>
                <c:pt idx="224">
                  <c:v>39927</c:v>
                </c:pt>
                <c:pt idx="225">
                  <c:v>39930</c:v>
                </c:pt>
                <c:pt idx="226">
                  <c:v>39931</c:v>
                </c:pt>
                <c:pt idx="227">
                  <c:v>39932</c:v>
                </c:pt>
                <c:pt idx="228">
                  <c:v>39933</c:v>
                </c:pt>
                <c:pt idx="229">
                  <c:v>39937</c:v>
                </c:pt>
                <c:pt idx="230">
                  <c:v>39938</c:v>
                </c:pt>
                <c:pt idx="231">
                  <c:v>39939</c:v>
                </c:pt>
                <c:pt idx="232">
                  <c:v>39940</c:v>
                </c:pt>
                <c:pt idx="233">
                  <c:v>39941</c:v>
                </c:pt>
                <c:pt idx="234">
                  <c:v>39945</c:v>
                </c:pt>
                <c:pt idx="235">
                  <c:v>39946</c:v>
                </c:pt>
                <c:pt idx="236">
                  <c:v>39947</c:v>
                </c:pt>
                <c:pt idx="237">
                  <c:v>39948</c:v>
                </c:pt>
                <c:pt idx="238">
                  <c:v>39951</c:v>
                </c:pt>
                <c:pt idx="239">
                  <c:v>39952</c:v>
                </c:pt>
                <c:pt idx="240">
                  <c:v>39953</c:v>
                </c:pt>
                <c:pt idx="241">
                  <c:v>39954</c:v>
                </c:pt>
                <c:pt idx="242">
                  <c:v>39955</c:v>
                </c:pt>
                <c:pt idx="243">
                  <c:v>39958</c:v>
                </c:pt>
                <c:pt idx="244">
                  <c:v>39959</c:v>
                </c:pt>
                <c:pt idx="245">
                  <c:v>39960</c:v>
                </c:pt>
                <c:pt idx="246">
                  <c:v>39961</c:v>
                </c:pt>
                <c:pt idx="247">
                  <c:v>39962</c:v>
                </c:pt>
                <c:pt idx="248">
                  <c:v>39965</c:v>
                </c:pt>
                <c:pt idx="249">
                  <c:v>39966</c:v>
                </c:pt>
                <c:pt idx="250">
                  <c:v>39967</c:v>
                </c:pt>
                <c:pt idx="251">
                  <c:v>39968</c:v>
                </c:pt>
                <c:pt idx="252">
                  <c:v>39969</c:v>
                </c:pt>
                <c:pt idx="253">
                  <c:v>39972</c:v>
                </c:pt>
                <c:pt idx="254">
                  <c:v>39973</c:v>
                </c:pt>
                <c:pt idx="255">
                  <c:v>39974</c:v>
                </c:pt>
              </c:numCache>
            </c:numRef>
          </c:cat>
          <c:val>
            <c:numRef>
              <c:f>'[Динамика индексов влияние событий.xlsx]Рост'!$B$2:$B$257</c:f>
              <c:numCache>
                <c:formatCode>0.0000</c:formatCode>
                <c:ptCount val="256"/>
                <c:pt idx="0">
                  <c:v>1</c:v>
                </c:pt>
                <c:pt idx="1">
                  <c:v>1.000247417579019</c:v>
                </c:pt>
                <c:pt idx="2">
                  <c:v>1.0003092719737741</c:v>
                </c:pt>
                <c:pt idx="3">
                  <c:v>1.0016700686583782</c:v>
                </c:pt>
                <c:pt idx="4">
                  <c:v>1.0015463598688688</c:v>
                </c:pt>
                <c:pt idx="5">
                  <c:v>1.0019793406321456</c:v>
                </c:pt>
                <c:pt idx="6">
                  <c:v>1.0019174862373972</c:v>
                </c:pt>
                <c:pt idx="7">
                  <c:v>1.0023504670006806</c:v>
                </c:pt>
                <c:pt idx="8">
                  <c:v>1.0013607966845997</c:v>
                </c:pt>
                <c:pt idx="9">
                  <c:v>0.99938145605245254</c:v>
                </c:pt>
                <c:pt idx="10">
                  <c:v>0.99901032968392356</c:v>
                </c:pt>
                <c:pt idx="11">
                  <c:v>0.99925774726294037</c:v>
                </c:pt>
                <c:pt idx="12">
                  <c:v>0.99894847528916964</c:v>
                </c:pt>
                <c:pt idx="13">
                  <c:v>0.99876291210490509</c:v>
                </c:pt>
                <c:pt idx="14">
                  <c:v>0.99870105771015061</c:v>
                </c:pt>
                <c:pt idx="15">
                  <c:v>0.99771138739407461</c:v>
                </c:pt>
                <c:pt idx="16">
                  <c:v>0.99678357147275121</c:v>
                </c:pt>
                <c:pt idx="17">
                  <c:v>0.99319601657697865</c:v>
                </c:pt>
                <c:pt idx="18">
                  <c:v>0.99282489020845111</c:v>
                </c:pt>
                <c:pt idx="19">
                  <c:v>0.99103111276056166</c:v>
                </c:pt>
                <c:pt idx="20">
                  <c:v>0.9895466072864475</c:v>
                </c:pt>
                <c:pt idx="21">
                  <c:v>0.98967031607595723</c:v>
                </c:pt>
                <c:pt idx="22">
                  <c:v>0.98936104410218351</c:v>
                </c:pt>
                <c:pt idx="23">
                  <c:v>0.98967031607595723</c:v>
                </c:pt>
                <c:pt idx="24">
                  <c:v>0.99072184078678793</c:v>
                </c:pt>
                <c:pt idx="25">
                  <c:v>0.99121667594482399</c:v>
                </c:pt>
                <c:pt idx="26">
                  <c:v>0.99158780231335442</c:v>
                </c:pt>
                <c:pt idx="27">
                  <c:v>0.99177336549761641</c:v>
                </c:pt>
                <c:pt idx="28">
                  <c:v>0.99078369518154252</c:v>
                </c:pt>
                <c:pt idx="29">
                  <c:v>0.9918970742871287</c:v>
                </c:pt>
                <c:pt idx="30">
                  <c:v>0.99251561823467571</c:v>
                </c:pt>
                <c:pt idx="31">
                  <c:v>0.99257747262943063</c:v>
                </c:pt>
                <c:pt idx="32">
                  <c:v>0.99245376383991768</c:v>
                </c:pt>
                <c:pt idx="33">
                  <c:v>0.99202078307663588</c:v>
                </c:pt>
                <c:pt idx="34">
                  <c:v>0.9923300550504115</c:v>
                </c:pt>
                <c:pt idx="35">
                  <c:v>0.9914022391290902</c:v>
                </c:pt>
                <c:pt idx="36">
                  <c:v>0.9914640935238449</c:v>
                </c:pt>
                <c:pt idx="37">
                  <c:v>0.99158780231335442</c:v>
                </c:pt>
                <c:pt idx="38">
                  <c:v>0.99072184078678793</c:v>
                </c:pt>
                <c:pt idx="39">
                  <c:v>0.99121667594482399</c:v>
                </c:pt>
                <c:pt idx="40">
                  <c:v>0.99171151110286349</c:v>
                </c:pt>
                <c:pt idx="41">
                  <c:v>0.99041256881301032</c:v>
                </c:pt>
                <c:pt idx="42">
                  <c:v>0.99103111276056166</c:v>
                </c:pt>
                <c:pt idx="43">
                  <c:v>0.99084554957629745</c:v>
                </c:pt>
                <c:pt idx="44">
                  <c:v>0.9914640935238449</c:v>
                </c:pt>
                <c:pt idx="45">
                  <c:v>0.99065998639203323</c:v>
                </c:pt>
                <c:pt idx="46">
                  <c:v>0.99152594791859971</c:v>
                </c:pt>
                <c:pt idx="47">
                  <c:v>0.99084554957629745</c:v>
                </c:pt>
                <c:pt idx="48">
                  <c:v>0.98991773365497671</c:v>
                </c:pt>
                <c:pt idx="49">
                  <c:v>0.98985587926022167</c:v>
                </c:pt>
                <c:pt idx="50">
                  <c:v>0.98960846168120253</c:v>
                </c:pt>
                <c:pt idx="51">
                  <c:v>0.98960846168120253</c:v>
                </c:pt>
                <c:pt idx="52">
                  <c:v>0.99016515123399529</c:v>
                </c:pt>
                <c:pt idx="53">
                  <c:v>0.99010329683924048</c:v>
                </c:pt>
                <c:pt idx="54">
                  <c:v>0.98985587926022167</c:v>
                </c:pt>
                <c:pt idx="55">
                  <c:v>0.98719614028576519</c:v>
                </c:pt>
                <c:pt idx="56">
                  <c:v>0.98670130512772947</c:v>
                </c:pt>
                <c:pt idx="57">
                  <c:v>0.98206222552112166</c:v>
                </c:pt>
                <c:pt idx="58">
                  <c:v>0.98286633265293333</c:v>
                </c:pt>
                <c:pt idx="59">
                  <c:v>0.98070142883651901</c:v>
                </c:pt>
                <c:pt idx="60">
                  <c:v>0.97921692336240418</c:v>
                </c:pt>
                <c:pt idx="61">
                  <c:v>0.97779427228304927</c:v>
                </c:pt>
                <c:pt idx="62">
                  <c:v>0.97562936846662962</c:v>
                </c:pt>
                <c:pt idx="63">
                  <c:v>0.97791798107255357</c:v>
                </c:pt>
                <c:pt idx="64">
                  <c:v>0.97940248654666839</c:v>
                </c:pt>
                <c:pt idx="65">
                  <c:v>0.97958804973093028</c:v>
                </c:pt>
                <c:pt idx="66">
                  <c:v>0.97699016515123316</c:v>
                </c:pt>
                <c:pt idx="67">
                  <c:v>0.97204181357085817</c:v>
                </c:pt>
                <c:pt idx="68">
                  <c:v>0.96418630543700057</c:v>
                </c:pt>
                <c:pt idx="69">
                  <c:v>0.96468114059503962</c:v>
                </c:pt>
                <c:pt idx="70">
                  <c:v>0.96461928620028692</c:v>
                </c:pt>
                <c:pt idx="71">
                  <c:v>0.96387703346323028</c:v>
                </c:pt>
                <c:pt idx="72">
                  <c:v>0.96288736314715151</c:v>
                </c:pt>
                <c:pt idx="73">
                  <c:v>0.96418630543700057</c:v>
                </c:pt>
                <c:pt idx="74">
                  <c:v>0.96424815983175549</c:v>
                </c:pt>
                <c:pt idx="75">
                  <c:v>0.94655780293189862</c:v>
                </c:pt>
                <c:pt idx="76">
                  <c:v>0.94439289911548263</c:v>
                </c:pt>
                <c:pt idx="77">
                  <c:v>0.94439289911548263</c:v>
                </c:pt>
                <c:pt idx="78">
                  <c:v>0.92472320158347576</c:v>
                </c:pt>
                <c:pt idx="79">
                  <c:v>0.92082637471392348</c:v>
                </c:pt>
                <c:pt idx="80">
                  <c:v>0.91723881981814814</c:v>
                </c:pt>
                <c:pt idx="81">
                  <c:v>0.91495020721222242</c:v>
                </c:pt>
                <c:pt idx="82">
                  <c:v>0.91352755613286329</c:v>
                </c:pt>
                <c:pt idx="83">
                  <c:v>0.92200160821426369</c:v>
                </c:pt>
                <c:pt idx="84">
                  <c:v>0.92812519329498555</c:v>
                </c:pt>
                <c:pt idx="85">
                  <c:v>0.94897012432733341</c:v>
                </c:pt>
                <c:pt idx="86">
                  <c:v>0.94748561885321969</c:v>
                </c:pt>
                <c:pt idx="87">
                  <c:v>0.93523844869177963</c:v>
                </c:pt>
                <c:pt idx="88">
                  <c:v>0.92800148450547648</c:v>
                </c:pt>
                <c:pt idx="89">
                  <c:v>0.92843446526875739</c:v>
                </c:pt>
                <c:pt idx="90">
                  <c:v>0.92218717139852791</c:v>
                </c:pt>
                <c:pt idx="91">
                  <c:v>0.91315642976433276</c:v>
                </c:pt>
                <c:pt idx="92">
                  <c:v>0.91229046823776838</c:v>
                </c:pt>
                <c:pt idx="93">
                  <c:v>0.90635244634131251</c:v>
                </c:pt>
                <c:pt idx="94">
                  <c:v>0.9104348363951279</c:v>
                </c:pt>
                <c:pt idx="95">
                  <c:v>0.90944516607905002</c:v>
                </c:pt>
                <c:pt idx="96">
                  <c:v>0.9104348363951279</c:v>
                </c:pt>
                <c:pt idx="97">
                  <c:v>0.90703284468361478</c:v>
                </c:pt>
                <c:pt idx="98">
                  <c:v>0.90319787220882375</c:v>
                </c:pt>
                <c:pt idx="99">
                  <c:v>0.89187851796870365</c:v>
                </c:pt>
                <c:pt idx="100">
                  <c:v>0.88754871033587168</c:v>
                </c:pt>
                <c:pt idx="101">
                  <c:v>0.88451784499288555</c:v>
                </c:pt>
                <c:pt idx="102">
                  <c:v>0.88693016638832245</c:v>
                </c:pt>
                <c:pt idx="103">
                  <c:v>0.88185810601843362</c:v>
                </c:pt>
                <c:pt idx="104">
                  <c:v>0.89095070204738114</c:v>
                </c:pt>
                <c:pt idx="105">
                  <c:v>0.87907465825447295</c:v>
                </c:pt>
                <c:pt idx="106">
                  <c:v>0.87493041380590164</c:v>
                </c:pt>
                <c:pt idx="107">
                  <c:v>0.87381703470031569</c:v>
                </c:pt>
                <c:pt idx="108">
                  <c:v>0.87276550998948565</c:v>
                </c:pt>
                <c:pt idx="109">
                  <c:v>0.87406445227933682</c:v>
                </c:pt>
                <c:pt idx="110">
                  <c:v>0.86781715840910711</c:v>
                </c:pt>
                <c:pt idx="111">
                  <c:v>0.87109544133110917</c:v>
                </c:pt>
                <c:pt idx="112">
                  <c:v>0.87177583967341421</c:v>
                </c:pt>
                <c:pt idx="113">
                  <c:v>0.87542524896393892</c:v>
                </c:pt>
                <c:pt idx="114">
                  <c:v>0.87554895775344865</c:v>
                </c:pt>
                <c:pt idx="115">
                  <c:v>0.87573452093771276</c:v>
                </c:pt>
                <c:pt idx="116">
                  <c:v>0.87499226820065579</c:v>
                </c:pt>
                <c:pt idx="117">
                  <c:v>0.8706624605678237</c:v>
                </c:pt>
                <c:pt idx="118">
                  <c:v>0.86732232325106706</c:v>
                </c:pt>
                <c:pt idx="119">
                  <c:v>0.86336364198676108</c:v>
                </c:pt>
                <c:pt idx="120">
                  <c:v>0.8612605925651039</c:v>
                </c:pt>
                <c:pt idx="121">
                  <c:v>0.85829158161687602</c:v>
                </c:pt>
                <c:pt idx="122">
                  <c:v>0.8529721036679655</c:v>
                </c:pt>
                <c:pt idx="123">
                  <c:v>0.86064204861755622</c:v>
                </c:pt>
                <c:pt idx="124">
                  <c:v>0.86020906785427165</c:v>
                </c:pt>
                <c:pt idx="125">
                  <c:v>0.8529102492732108</c:v>
                </c:pt>
                <c:pt idx="126">
                  <c:v>0.8508690542463061</c:v>
                </c:pt>
                <c:pt idx="127">
                  <c:v>0.86806457598812403</c:v>
                </c:pt>
                <c:pt idx="128">
                  <c:v>0.87047689738356149</c:v>
                </c:pt>
                <c:pt idx="129">
                  <c:v>0.87165213088390003</c:v>
                </c:pt>
                <c:pt idx="130">
                  <c:v>0.86491000185563149</c:v>
                </c:pt>
                <c:pt idx="131">
                  <c:v>0.85686893053751678</c:v>
                </c:pt>
                <c:pt idx="132">
                  <c:v>0.85458031793158962</c:v>
                </c:pt>
                <c:pt idx="133">
                  <c:v>0.85606482340570511</c:v>
                </c:pt>
                <c:pt idx="134">
                  <c:v>0.85724005690604499</c:v>
                </c:pt>
                <c:pt idx="135">
                  <c:v>0.8567452217480076</c:v>
                </c:pt>
                <c:pt idx="136">
                  <c:v>0.85730191130080013</c:v>
                </c:pt>
                <c:pt idx="137">
                  <c:v>0.8567452217480076</c:v>
                </c:pt>
                <c:pt idx="138">
                  <c:v>0.85625038658996733</c:v>
                </c:pt>
                <c:pt idx="139">
                  <c:v>0.85507515308962911</c:v>
                </c:pt>
                <c:pt idx="140">
                  <c:v>0.86286880682872724</c:v>
                </c:pt>
                <c:pt idx="141">
                  <c:v>0.85532257066864603</c:v>
                </c:pt>
                <c:pt idx="142">
                  <c:v>0.85495144430011982</c:v>
                </c:pt>
                <c:pt idx="143">
                  <c:v>0.8505597822725306</c:v>
                </c:pt>
                <c:pt idx="144">
                  <c:v>0.8505597822725306</c:v>
                </c:pt>
                <c:pt idx="145">
                  <c:v>0.85260097729943984</c:v>
                </c:pt>
                <c:pt idx="146">
                  <c:v>0.84660110100822672</c:v>
                </c:pt>
                <c:pt idx="147">
                  <c:v>0.85229170532566345</c:v>
                </c:pt>
                <c:pt idx="148">
                  <c:v>0.85062163666728985</c:v>
                </c:pt>
                <c:pt idx="149">
                  <c:v>0.83818890332158325</c:v>
                </c:pt>
                <c:pt idx="150">
                  <c:v>0.85420919156306063</c:v>
                </c:pt>
                <c:pt idx="151">
                  <c:v>0.85439475474732451</c:v>
                </c:pt>
                <c:pt idx="152">
                  <c:v>0.8505597822725306</c:v>
                </c:pt>
                <c:pt idx="153">
                  <c:v>0.84493103234985234</c:v>
                </c:pt>
                <c:pt idx="154">
                  <c:v>0.83571472753139164</c:v>
                </c:pt>
                <c:pt idx="155">
                  <c:v>0.8314467742933136</c:v>
                </c:pt>
                <c:pt idx="156">
                  <c:v>0.83020968639822068</c:v>
                </c:pt>
                <c:pt idx="157">
                  <c:v>0.82594173316014396</c:v>
                </c:pt>
                <c:pt idx="158">
                  <c:v>0.82594173316014396</c:v>
                </c:pt>
                <c:pt idx="159">
                  <c:v>0.82489020844931282</c:v>
                </c:pt>
                <c:pt idx="160">
                  <c:v>0.82742623863425513</c:v>
                </c:pt>
                <c:pt idx="161">
                  <c:v>0.82668398589719749</c:v>
                </c:pt>
                <c:pt idx="162">
                  <c:v>0.82779736500278367</c:v>
                </c:pt>
                <c:pt idx="163">
                  <c:v>0.83051895837199241</c:v>
                </c:pt>
                <c:pt idx="164">
                  <c:v>0.82550875239685795</c:v>
                </c:pt>
                <c:pt idx="165">
                  <c:v>0.8324364446093897</c:v>
                </c:pt>
                <c:pt idx="166">
                  <c:v>0.83330240613595596</c:v>
                </c:pt>
                <c:pt idx="167">
                  <c:v>0.83206531824086161</c:v>
                </c:pt>
                <c:pt idx="168">
                  <c:v>0.83311684295169153</c:v>
                </c:pt>
                <c:pt idx="169">
                  <c:v>0.83317869734644845</c:v>
                </c:pt>
                <c:pt idx="170">
                  <c:v>0.83113750231954064</c:v>
                </c:pt>
                <c:pt idx="171">
                  <c:v>0.8367043978474672</c:v>
                </c:pt>
                <c:pt idx="172">
                  <c:v>0.83651883466320365</c:v>
                </c:pt>
                <c:pt idx="173">
                  <c:v>0.83806519453207162</c:v>
                </c:pt>
                <c:pt idx="174">
                  <c:v>0.83546730995236995</c:v>
                </c:pt>
                <c:pt idx="175">
                  <c:v>0.84029195274324264</c:v>
                </c:pt>
                <c:pt idx="176">
                  <c:v>0.84227129337539752</c:v>
                </c:pt>
                <c:pt idx="177">
                  <c:v>0.84790004329808</c:v>
                </c:pt>
                <c:pt idx="178">
                  <c:v>0.85272468608894902</c:v>
                </c:pt>
                <c:pt idx="179">
                  <c:v>0.85241541411517574</c:v>
                </c:pt>
                <c:pt idx="180">
                  <c:v>0.8581060184326097</c:v>
                </c:pt>
                <c:pt idx="181">
                  <c:v>0.85841529040638365</c:v>
                </c:pt>
                <c:pt idx="182">
                  <c:v>0.85952866951196849</c:v>
                </c:pt>
                <c:pt idx="183">
                  <c:v>0.8589101255644217</c:v>
                </c:pt>
                <c:pt idx="184">
                  <c:v>0.85928125193294957</c:v>
                </c:pt>
                <c:pt idx="185">
                  <c:v>0.85742562009030765</c:v>
                </c:pt>
                <c:pt idx="186">
                  <c:v>0.85946681511721357</c:v>
                </c:pt>
                <c:pt idx="187">
                  <c:v>0.86243582606544411</c:v>
                </c:pt>
                <c:pt idx="188">
                  <c:v>0.86410589472382249</c:v>
                </c:pt>
                <c:pt idx="189">
                  <c:v>0.86540483701367321</c:v>
                </c:pt>
                <c:pt idx="190">
                  <c:v>0.86849755675140761</c:v>
                </c:pt>
                <c:pt idx="191">
                  <c:v>0.87084802375208992</c:v>
                </c:pt>
                <c:pt idx="192">
                  <c:v>0.87394074348982809</c:v>
                </c:pt>
                <c:pt idx="193">
                  <c:v>0.86905424630420225</c:v>
                </c:pt>
                <c:pt idx="194">
                  <c:v>0.87437372425311011</c:v>
                </c:pt>
                <c:pt idx="195">
                  <c:v>0.87233252922619997</c:v>
                </c:pt>
                <c:pt idx="196">
                  <c:v>0.87121915012061613</c:v>
                </c:pt>
                <c:pt idx="197">
                  <c:v>0.87561081214820724</c:v>
                </c:pt>
                <c:pt idx="198">
                  <c:v>0.8848271169666605</c:v>
                </c:pt>
                <c:pt idx="199">
                  <c:v>0.88111585328137765</c:v>
                </c:pt>
                <c:pt idx="200">
                  <c:v>0.8820436692026965</c:v>
                </c:pt>
                <c:pt idx="201">
                  <c:v>0.8816106884394147</c:v>
                </c:pt>
                <c:pt idx="202">
                  <c:v>0.88581678728273483</c:v>
                </c:pt>
                <c:pt idx="203">
                  <c:v>0.88761056473062228</c:v>
                </c:pt>
                <c:pt idx="204">
                  <c:v>0.88637347683553003</c:v>
                </c:pt>
                <c:pt idx="205">
                  <c:v>0.88822910867817484</c:v>
                </c:pt>
                <c:pt idx="206">
                  <c:v>0.89534236407496592</c:v>
                </c:pt>
                <c:pt idx="207">
                  <c:v>0.8985587926022145</c:v>
                </c:pt>
                <c:pt idx="208">
                  <c:v>0.90140409476093075</c:v>
                </c:pt>
                <c:pt idx="209">
                  <c:v>0.90078555081338563</c:v>
                </c:pt>
                <c:pt idx="210">
                  <c:v>0.90375456176161106</c:v>
                </c:pt>
                <c:pt idx="211">
                  <c:v>0.89824952062844265</c:v>
                </c:pt>
                <c:pt idx="212">
                  <c:v>0.89732170470711958</c:v>
                </c:pt>
                <c:pt idx="213">
                  <c:v>0.89837322941794873</c:v>
                </c:pt>
                <c:pt idx="214">
                  <c:v>0.89892991897074381</c:v>
                </c:pt>
                <c:pt idx="215">
                  <c:v>0.89460011133791051</c:v>
                </c:pt>
                <c:pt idx="216">
                  <c:v>0.90641430073606377</c:v>
                </c:pt>
                <c:pt idx="217">
                  <c:v>0.907218407867879</c:v>
                </c:pt>
                <c:pt idx="218">
                  <c:v>0.90901218531576322</c:v>
                </c:pt>
                <c:pt idx="219">
                  <c:v>0.91216675944825687</c:v>
                </c:pt>
                <c:pt idx="220">
                  <c:v>0.91433166326467563</c:v>
                </c:pt>
                <c:pt idx="221">
                  <c:v>0.91068225397414482</c:v>
                </c:pt>
                <c:pt idx="222">
                  <c:v>0.91068225397414482</c:v>
                </c:pt>
                <c:pt idx="223">
                  <c:v>0.91018741881610699</c:v>
                </c:pt>
                <c:pt idx="224">
                  <c:v>0.90956887486855953</c:v>
                </c:pt>
                <c:pt idx="225">
                  <c:v>0.9113007979216925</c:v>
                </c:pt>
                <c:pt idx="226">
                  <c:v>0.90851735015772617</c:v>
                </c:pt>
                <c:pt idx="227">
                  <c:v>0.91532133358075163</c:v>
                </c:pt>
                <c:pt idx="228">
                  <c:v>0.92200160821426369</c:v>
                </c:pt>
                <c:pt idx="229">
                  <c:v>0.92262015216181348</c:v>
                </c:pt>
                <c:pt idx="230">
                  <c:v>0.92249644337230152</c:v>
                </c:pt>
                <c:pt idx="231">
                  <c:v>0.92249644337230152</c:v>
                </c:pt>
                <c:pt idx="232">
                  <c:v>0.92367167687264262</c:v>
                </c:pt>
                <c:pt idx="233">
                  <c:v>0.92478505597822724</c:v>
                </c:pt>
                <c:pt idx="234">
                  <c:v>0.92565101750479839</c:v>
                </c:pt>
                <c:pt idx="235">
                  <c:v>0.92682625100513405</c:v>
                </c:pt>
                <c:pt idx="236">
                  <c:v>0.92639327024185081</c:v>
                </c:pt>
                <c:pt idx="237">
                  <c:v>0.92775406692645523</c:v>
                </c:pt>
                <c:pt idx="238">
                  <c:v>0.92800148450547648</c:v>
                </c:pt>
                <c:pt idx="239">
                  <c:v>0.9295478443743429</c:v>
                </c:pt>
                <c:pt idx="240">
                  <c:v>0.92930042679532399</c:v>
                </c:pt>
                <c:pt idx="241">
                  <c:v>0.92967155316385552</c:v>
                </c:pt>
                <c:pt idx="242">
                  <c:v>0.93047566029566409</c:v>
                </c:pt>
                <c:pt idx="243">
                  <c:v>0.93220758334879705</c:v>
                </c:pt>
                <c:pt idx="244">
                  <c:v>0.93363023442815885</c:v>
                </c:pt>
                <c:pt idx="245">
                  <c:v>0.93424877837570364</c:v>
                </c:pt>
                <c:pt idx="246">
                  <c:v>0.934496195954721</c:v>
                </c:pt>
                <c:pt idx="247">
                  <c:v>0.93628997340261033</c:v>
                </c:pt>
                <c:pt idx="248">
                  <c:v>0.93740335250819851</c:v>
                </c:pt>
                <c:pt idx="249">
                  <c:v>0.93876414919280027</c:v>
                </c:pt>
                <c:pt idx="250">
                  <c:v>0.9393826931403475</c:v>
                </c:pt>
                <c:pt idx="251">
                  <c:v>0.93963011071936653</c:v>
                </c:pt>
                <c:pt idx="252">
                  <c:v>0.94086719861446166</c:v>
                </c:pt>
                <c:pt idx="253">
                  <c:v>0.94247541287808911</c:v>
                </c:pt>
                <c:pt idx="254">
                  <c:v>0.94389806395744424</c:v>
                </c:pt>
                <c:pt idx="255">
                  <c:v>0.9434032287994063</c:v>
                </c:pt>
              </c:numCache>
            </c:numRef>
          </c:val>
        </c:ser>
        <c:ser>
          <c:idx val="1"/>
          <c:order val="1"/>
          <c:tx>
            <c:strRef>
              <c:f>'[Динамика индексов влияние событий.xlsx]Рост'!$C$1</c:f>
              <c:strCache>
                <c:ptCount val="1"/>
                <c:pt idx="0">
                  <c:v>MICEXMBITR</c:v>
                </c:pt>
              </c:strCache>
            </c:strRef>
          </c:tx>
          <c:marker>
            <c:symbol val="none"/>
          </c:marker>
          <c:cat>
            <c:numRef>
              <c:f>'[Динамика индексов влияние событий.xlsx]Рост'!$A$2:$A$257</c:f>
              <c:numCache>
                <c:formatCode>dd/mm/yyyy</c:formatCode>
                <c:ptCount val="256"/>
                <c:pt idx="0">
                  <c:v>39601</c:v>
                </c:pt>
                <c:pt idx="1">
                  <c:v>39602</c:v>
                </c:pt>
                <c:pt idx="2">
                  <c:v>39603</c:v>
                </c:pt>
                <c:pt idx="3">
                  <c:v>39604</c:v>
                </c:pt>
                <c:pt idx="4">
                  <c:v>39605</c:v>
                </c:pt>
                <c:pt idx="5">
                  <c:v>39606</c:v>
                </c:pt>
                <c:pt idx="6">
                  <c:v>39608</c:v>
                </c:pt>
                <c:pt idx="7">
                  <c:v>39609</c:v>
                </c:pt>
                <c:pt idx="8">
                  <c:v>39610</c:v>
                </c:pt>
                <c:pt idx="9">
                  <c:v>39615</c:v>
                </c:pt>
                <c:pt idx="10">
                  <c:v>39616</c:v>
                </c:pt>
                <c:pt idx="11">
                  <c:v>39617</c:v>
                </c:pt>
                <c:pt idx="12">
                  <c:v>39618</c:v>
                </c:pt>
                <c:pt idx="13">
                  <c:v>39619</c:v>
                </c:pt>
                <c:pt idx="14">
                  <c:v>39622</c:v>
                </c:pt>
                <c:pt idx="15">
                  <c:v>39623</c:v>
                </c:pt>
                <c:pt idx="16">
                  <c:v>39624</c:v>
                </c:pt>
                <c:pt idx="17">
                  <c:v>39625</c:v>
                </c:pt>
                <c:pt idx="18">
                  <c:v>39626</c:v>
                </c:pt>
                <c:pt idx="19">
                  <c:v>39629</c:v>
                </c:pt>
                <c:pt idx="20">
                  <c:v>39630</c:v>
                </c:pt>
                <c:pt idx="21">
                  <c:v>39631</c:v>
                </c:pt>
                <c:pt idx="22">
                  <c:v>39632</c:v>
                </c:pt>
                <c:pt idx="23">
                  <c:v>39633</c:v>
                </c:pt>
                <c:pt idx="24">
                  <c:v>39636</c:v>
                </c:pt>
                <c:pt idx="25">
                  <c:v>39637</c:v>
                </c:pt>
                <c:pt idx="26">
                  <c:v>39638</c:v>
                </c:pt>
                <c:pt idx="27">
                  <c:v>39639</c:v>
                </c:pt>
                <c:pt idx="28">
                  <c:v>39640</c:v>
                </c:pt>
                <c:pt idx="29">
                  <c:v>39643</c:v>
                </c:pt>
                <c:pt idx="30">
                  <c:v>39644</c:v>
                </c:pt>
                <c:pt idx="31">
                  <c:v>39645</c:v>
                </c:pt>
                <c:pt idx="32">
                  <c:v>39646</c:v>
                </c:pt>
                <c:pt idx="33">
                  <c:v>39647</c:v>
                </c:pt>
                <c:pt idx="34">
                  <c:v>39650</c:v>
                </c:pt>
                <c:pt idx="35">
                  <c:v>39651</c:v>
                </c:pt>
                <c:pt idx="36">
                  <c:v>39652</c:v>
                </c:pt>
                <c:pt idx="37">
                  <c:v>39653</c:v>
                </c:pt>
                <c:pt idx="38">
                  <c:v>39654</c:v>
                </c:pt>
                <c:pt idx="39">
                  <c:v>39657</c:v>
                </c:pt>
                <c:pt idx="40">
                  <c:v>39658</c:v>
                </c:pt>
                <c:pt idx="41">
                  <c:v>39659</c:v>
                </c:pt>
                <c:pt idx="42">
                  <c:v>39660</c:v>
                </c:pt>
                <c:pt idx="43">
                  <c:v>39661</c:v>
                </c:pt>
                <c:pt idx="44">
                  <c:v>39664</c:v>
                </c:pt>
                <c:pt idx="45">
                  <c:v>39665</c:v>
                </c:pt>
                <c:pt idx="46">
                  <c:v>39666</c:v>
                </c:pt>
                <c:pt idx="47">
                  <c:v>39667</c:v>
                </c:pt>
                <c:pt idx="48">
                  <c:v>39668</c:v>
                </c:pt>
                <c:pt idx="49">
                  <c:v>39671</c:v>
                </c:pt>
                <c:pt idx="50">
                  <c:v>39672</c:v>
                </c:pt>
                <c:pt idx="51">
                  <c:v>39673</c:v>
                </c:pt>
                <c:pt idx="52">
                  <c:v>39674</c:v>
                </c:pt>
                <c:pt idx="53">
                  <c:v>39675</c:v>
                </c:pt>
                <c:pt idx="54">
                  <c:v>39678</c:v>
                </c:pt>
                <c:pt idx="55">
                  <c:v>39679</c:v>
                </c:pt>
                <c:pt idx="56">
                  <c:v>39680</c:v>
                </c:pt>
                <c:pt idx="57">
                  <c:v>39681</c:v>
                </c:pt>
                <c:pt idx="58">
                  <c:v>39682</c:v>
                </c:pt>
                <c:pt idx="59">
                  <c:v>39685</c:v>
                </c:pt>
                <c:pt idx="60">
                  <c:v>39686</c:v>
                </c:pt>
                <c:pt idx="61">
                  <c:v>39687</c:v>
                </c:pt>
                <c:pt idx="62">
                  <c:v>39688</c:v>
                </c:pt>
                <c:pt idx="63">
                  <c:v>39689</c:v>
                </c:pt>
                <c:pt idx="64">
                  <c:v>39692</c:v>
                </c:pt>
                <c:pt idx="65">
                  <c:v>39693</c:v>
                </c:pt>
                <c:pt idx="66">
                  <c:v>39694</c:v>
                </c:pt>
                <c:pt idx="67">
                  <c:v>39695</c:v>
                </c:pt>
                <c:pt idx="68">
                  <c:v>39696</c:v>
                </c:pt>
                <c:pt idx="69">
                  <c:v>39699</c:v>
                </c:pt>
                <c:pt idx="70">
                  <c:v>39700</c:v>
                </c:pt>
                <c:pt idx="71">
                  <c:v>39701</c:v>
                </c:pt>
                <c:pt idx="72">
                  <c:v>39702</c:v>
                </c:pt>
                <c:pt idx="73">
                  <c:v>39703</c:v>
                </c:pt>
                <c:pt idx="74">
                  <c:v>39706</c:v>
                </c:pt>
                <c:pt idx="75">
                  <c:v>39707</c:v>
                </c:pt>
                <c:pt idx="76">
                  <c:v>39708</c:v>
                </c:pt>
                <c:pt idx="77">
                  <c:v>39709</c:v>
                </c:pt>
                <c:pt idx="78">
                  <c:v>39710</c:v>
                </c:pt>
                <c:pt idx="79">
                  <c:v>39713</c:v>
                </c:pt>
                <c:pt idx="80">
                  <c:v>39714</c:v>
                </c:pt>
                <c:pt idx="81">
                  <c:v>39715</c:v>
                </c:pt>
                <c:pt idx="82">
                  <c:v>39716</c:v>
                </c:pt>
                <c:pt idx="83">
                  <c:v>39717</c:v>
                </c:pt>
                <c:pt idx="84">
                  <c:v>39720</c:v>
                </c:pt>
                <c:pt idx="85">
                  <c:v>39721</c:v>
                </c:pt>
                <c:pt idx="86">
                  <c:v>39722</c:v>
                </c:pt>
                <c:pt idx="87">
                  <c:v>39723</c:v>
                </c:pt>
                <c:pt idx="88">
                  <c:v>39724</c:v>
                </c:pt>
                <c:pt idx="89">
                  <c:v>39727</c:v>
                </c:pt>
                <c:pt idx="90">
                  <c:v>39728</c:v>
                </c:pt>
                <c:pt idx="91">
                  <c:v>39729</c:v>
                </c:pt>
                <c:pt idx="92">
                  <c:v>39730</c:v>
                </c:pt>
                <c:pt idx="93">
                  <c:v>39731</c:v>
                </c:pt>
                <c:pt idx="94">
                  <c:v>39734</c:v>
                </c:pt>
                <c:pt idx="95">
                  <c:v>39735</c:v>
                </c:pt>
                <c:pt idx="96">
                  <c:v>39736</c:v>
                </c:pt>
                <c:pt idx="97">
                  <c:v>39737</c:v>
                </c:pt>
                <c:pt idx="98">
                  <c:v>39738</c:v>
                </c:pt>
                <c:pt idx="99">
                  <c:v>39741</c:v>
                </c:pt>
                <c:pt idx="100">
                  <c:v>39742</c:v>
                </c:pt>
                <c:pt idx="101">
                  <c:v>39743</c:v>
                </c:pt>
                <c:pt idx="102">
                  <c:v>39744</c:v>
                </c:pt>
                <c:pt idx="103">
                  <c:v>39745</c:v>
                </c:pt>
                <c:pt idx="104">
                  <c:v>39748</c:v>
                </c:pt>
                <c:pt idx="105">
                  <c:v>39749</c:v>
                </c:pt>
                <c:pt idx="106">
                  <c:v>39750</c:v>
                </c:pt>
                <c:pt idx="107">
                  <c:v>39751</c:v>
                </c:pt>
                <c:pt idx="108">
                  <c:v>39752</c:v>
                </c:pt>
                <c:pt idx="109">
                  <c:v>39753</c:v>
                </c:pt>
                <c:pt idx="110">
                  <c:v>39757</c:v>
                </c:pt>
                <c:pt idx="111">
                  <c:v>39758</c:v>
                </c:pt>
                <c:pt idx="112">
                  <c:v>39759</c:v>
                </c:pt>
                <c:pt idx="113">
                  <c:v>39762</c:v>
                </c:pt>
                <c:pt idx="114">
                  <c:v>39763</c:v>
                </c:pt>
                <c:pt idx="115">
                  <c:v>39764</c:v>
                </c:pt>
                <c:pt idx="116">
                  <c:v>39765</c:v>
                </c:pt>
                <c:pt idx="117">
                  <c:v>39766</c:v>
                </c:pt>
                <c:pt idx="118">
                  <c:v>39769</c:v>
                </c:pt>
                <c:pt idx="119">
                  <c:v>39770</c:v>
                </c:pt>
                <c:pt idx="120">
                  <c:v>39771</c:v>
                </c:pt>
                <c:pt idx="121">
                  <c:v>39772</c:v>
                </c:pt>
                <c:pt idx="122">
                  <c:v>39773</c:v>
                </c:pt>
                <c:pt idx="123">
                  <c:v>39776</c:v>
                </c:pt>
                <c:pt idx="124">
                  <c:v>39777</c:v>
                </c:pt>
                <c:pt idx="125">
                  <c:v>39778</c:v>
                </c:pt>
                <c:pt idx="126">
                  <c:v>39779</c:v>
                </c:pt>
                <c:pt idx="127">
                  <c:v>39780</c:v>
                </c:pt>
                <c:pt idx="128">
                  <c:v>39783</c:v>
                </c:pt>
                <c:pt idx="129">
                  <c:v>39784</c:v>
                </c:pt>
                <c:pt idx="130">
                  <c:v>39785</c:v>
                </c:pt>
                <c:pt idx="131">
                  <c:v>39786</c:v>
                </c:pt>
                <c:pt idx="132">
                  <c:v>39787</c:v>
                </c:pt>
                <c:pt idx="133">
                  <c:v>39790</c:v>
                </c:pt>
                <c:pt idx="134">
                  <c:v>39791</c:v>
                </c:pt>
                <c:pt idx="135">
                  <c:v>39792</c:v>
                </c:pt>
                <c:pt idx="136">
                  <c:v>39793</c:v>
                </c:pt>
                <c:pt idx="137">
                  <c:v>39794</c:v>
                </c:pt>
                <c:pt idx="138">
                  <c:v>39797</c:v>
                </c:pt>
                <c:pt idx="139">
                  <c:v>39798</c:v>
                </c:pt>
                <c:pt idx="140">
                  <c:v>39799</c:v>
                </c:pt>
                <c:pt idx="141">
                  <c:v>39800</c:v>
                </c:pt>
                <c:pt idx="142">
                  <c:v>39801</c:v>
                </c:pt>
                <c:pt idx="143">
                  <c:v>39804</c:v>
                </c:pt>
                <c:pt idx="144">
                  <c:v>39805</c:v>
                </c:pt>
                <c:pt idx="145">
                  <c:v>39806</c:v>
                </c:pt>
                <c:pt idx="146">
                  <c:v>39807</c:v>
                </c:pt>
                <c:pt idx="147">
                  <c:v>39808</c:v>
                </c:pt>
                <c:pt idx="148">
                  <c:v>39811</c:v>
                </c:pt>
                <c:pt idx="149">
                  <c:v>39812</c:v>
                </c:pt>
                <c:pt idx="150">
                  <c:v>39813</c:v>
                </c:pt>
                <c:pt idx="151">
                  <c:v>39824</c:v>
                </c:pt>
                <c:pt idx="152">
                  <c:v>39825</c:v>
                </c:pt>
                <c:pt idx="153">
                  <c:v>39826</c:v>
                </c:pt>
                <c:pt idx="154">
                  <c:v>39827</c:v>
                </c:pt>
                <c:pt idx="155">
                  <c:v>39828</c:v>
                </c:pt>
                <c:pt idx="156">
                  <c:v>39829</c:v>
                </c:pt>
                <c:pt idx="157">
                  <c:v>39832</c:v>
                </c:pt>
                <c:pt idx="158">
                  <c:v>39833</c:v>
                </c:pt>
                <c:pt idx="159">
                  <c:v>39834</c:v>
                </c:pt>
                <c:pt idx="160">
                  <c:v>39835</c:v>
                </c:pt>
                <c:pt idx="161">
                  <c:v>39836</c:v>
                </c:pt>
                <c:pt idx="162">
                  <c:v>39839</c:v>
                </c:pt>
                <c:pt idx="163">
                  <c:v>39840</c:v>
                </c:pt>
                <c:pt idx="164">
                  <c:v>39841</c:v>
                </c:pt>
                <c:pt idx="165">
                  <c:v>39842</c:v>
                </c:pt>
                <c:pt idx="166">
                  <c:v>39843</c:v>
                </c:pt>
                <c:pt idx="167">
                  <c:v>39846</c:v>
                </c:pt>
                <c:pt idx="168">
                  <c:v>39847</c:v>
                </c:pt>
                <c:pt idx="169">
                  <c:v>39848</c:v>
                </c:pt>
                <c:pt idx="170">
                  <c:v>39849</c:v>
                </c:pt>
                <c:pt idx="171">
                  <c:v>39850</c:v>
                </c:pt>
                <c:pt idx="172">
                  <c:v>39853</c:v>
                </c:pt>
                <c:pt idx="173">
                  <c:v>39854</c:v>
                </c:pt>
                <c:pt idx="174">
                  <c:v>39855</c:v>
                </c:pt>
                <c:pt idx="175">
                  <c:v>39856</c:v>
                </c:pt>
                <c:pt idx="176">
                  <c:v>39857</c:v>
                </c:pt>
                <c:pt idx="177">
                  <c:v>39860</c:v>
                </c:pt>
                <c:pt idx="178">
                  <c:v>39861</c:v>
                </c:pt>
                <c:pt idx="179">
                  <c:v>39862</c:v>
                </c:pt>
                <c:pt idx="180">
                  <c:v>39863</c:v>
                </c:pt>
                <c:pt idx="181">
                  <c:v>39864</c:v>
                </c:pt>
                <c:pt idx="182">
                  <c:v>39868</c:v>
                </c:pt>
                <c:pt idx="183">
                  <c:v>39869</c:v>
                </c:pt>
                <c:pt idx="184">
                  <c:v>39870</c:v>
                </c:pt>
                <c:pt idx="185">
                  <c:v>39871</c:v>
                </c:pt>
                <c:pt idx="186">
                  <c:v>39874</c:v>
                </c:pt>
                <c:pt idx="187">
                  <c:v>39875</c:v>
                </c:pt>
                <c:pt idx="188">
                  <c:v>39876</c:v>
                </c:pt>
                <c:pt idx="189">
                  <c:v>39877</c:v>
                </c:pt>
                <c:pt idx="190">
                  <c:v>39878</c:v>
                </c:pt>
                <c:pt idx="191">
                  <c:v>39882</c:v>
                </c:pt>
                <c:pt idx="192">
                  <c:v>39883</c:v>
                </c:pt>
                <c:pt idx="193">
                  <c:v>39884</c:v>
                </c:pt>
                <c:pt idx="194">
                  <c:v>39885</c:v>
                </c:pt>
                <c:pt idx="195">
                  <c:v>39888</c:v>
                </c:pt>
                <c:pt idx="196">
                  <c:v>39889</c:v>
                </c:pt>
                <c:pt idx="197">
                  <c:v>39890</c:v>
                </c:pt>
                <c:pt idx="198">
                  <c:v>39891</c:v>
                </c:pt>
                <c:pt idx="199">
                  <c:v>39892</c:v>
                </c:pt>
                <c:pt idx="200">
                  <c:v>39895</c:v>
                </c:pt>
                <c:pt idx="201">
                  <c:v>39896</c:v>
                </c:pt>
                <c:pt idx="202">
                  <c:v>39897</c:v>
                </c:pt>
                <c:pt idx="203">
                  <c:v>39898</c:v>
                </c:pt>
                <c:pt idx="204">
                  <c:v>39899</c:v>
                </c:pt>
                <c:pt idx="205">
                  <c:v>39902</c:v>
                </c:pt>
                <c:pt idx="206">
                  <c:v>39903</c:v>
                </c:pt>
                <c:pt idx="207">
                  <c:v>39904</c:v>
                </c:pt>
                <c:pt idx="208">
                  <c:v>39905</c:v>
                </c:pt>
                <c:pt idx="209">
                  <c:v>39906</c:v>
                </c:pt>
                <c:pt idx="210">
                  <c:v>39909</c:v>
                </c:pt>
                <c:pt idx="211">
                  <c:v>39910</c:v>
                </c:pt>
                <c:pt idx="212">
                  <c:v>39911</c:v>
                </c:pt>
                <c:pt idx="213">
                  <c:v>39912</c:v>
                </c:pt>
                <c:pt idx="214">
                  <c:v>39913</c:v>
                </c:pt>
                <c:pt idx="215">
                  <c:v>39916</c:v>
                </c:pt>
                <c:pt idx="216">
                  <c:v>39917</c:v>
                </c:pt>
                <c:pt idx="217">
                  <c:v>39918</c:v>
                </c:pt>
                <c:pt idx="218">
                  <c:v>39919</c:v>
                </c:pt>
                <c:pt idx="219">
                  <c:v>39920</c:v>
                </c:pt>
                <c:pt idx="220">
                  <c:v>39923</c:v>
                </c:pt>
                <c:pt idx="221">
                  <c:v>39924</c:v>
                </c:pt>
                <c:pt idx="222">
                  <c:v>39925</c:v>
                </c:pt>
                <c:pt idx="223">
                  <c:v>39926</c:v>
                </c:pt>
                <c:pt idx="224">
                  <c:v>39927</c:v>
                </c:pt>
                <c:pt idx="225">
                  <c:v>39930</c:v>
                </c:pt>
                <c:pt idx="226">
                  <c:v>39931</c:v>
                </c:pt>
                <c:pt idx="227">
                  <c:v>39932</c:v>
                </c:pt>
                <c:pt idx="228">
                  <c:v>39933</c:v>
                </c:pt>
                <c:pt idx="229">
                  <c:v>39937</c:v>
                </c:pt>
                <c:pt idx="230">
                  <c:v>39938</c:v>
                </c:pt>
                <c:pt idx="231">
                  <c:v>39939</c:v>
                </c:pt>
                <c:pt idx="232">
                  <c:v>39940</c:v>
                </c:pt>
                <c:pt idx="233">
                  <c:v>39941</c:v>
                </c:pt>
                <c:pt idx="234">
                  <c:v>39945</c:v>
                </c:pt>
                <c:pt idx="235">
                  <c:v>39946</c:v>
                </c:pt>
                <c:pt idx="236">
                  <c:v>39947</c:v>
                </c:pt>
                <c:pt idx="237">
                  <c:v>39948</c:v>
                </c:pt>
                <c:pt idx="238">
                  <c:v>39951</c:v>
                </c:pt>
                <c:pt idx="239">
                  <c:v>39952</c:v>
                </c:pt>
                <c:pt idx="240">
                  <c:v>39953</c:v>
                </c:pt>
                <c:pt idx="241">
                  <c:v>39954</c:v>
                </c:pt>
                <c:pt idx="242">
                  <c:v>39955</c:v>
                </c:pt>
                <c:pt idx="243">
                  <c:v>39958</c:v>
                </c:pt>
                <c:pt idx="244">
                  <c:v>39959</c:v>
                </c:pt>
                <c:pt idx="245">
                  <c:v>39960</c:v>
                </c:pt>
                <c:pt idx="246">
                  <c:v>39961</c:v>
                </c:pt>
                <c:pt idx="247">
                  <c:v>39962</c:v>
                </c:pt>
                <c:pt idx="248">
                  <c:v>39965</c:v>
                </c:pt>
                <c:pt idx="249">
                  <c:v>39966</c:v>
                </c:pt>
                <c:pt idx="250">
                  <c:v>39967</c:v>
                </c:pt>
                <c:pt idx="251">
                  <c:v>39968</c:v>
                </c:pt>
                <c:pt idx="252">
                  <c:v>39969</c:v>
                </c:pt>
                <c:pt idx="253">
                  <c:v>39972</c:v>
                </c:pt>
                <c:pt idx="254">
                  <c:v>39973</c:v>
                </c:pt>
                <c:pt idx="255">
                  <c:v>39974</c:v>
                </c:pt>
              </c:numCache>
            </c:numRef>
          </c:cat>
          <c:val>
            <c:numRef>
              <c:f>'[Динамика индексов влияние событий.xlsx]Рост'!$C$2:$C$257</c:f>
              <c:numCache>
                <c:formatCode>0.0000</c:formatCode>
                <c:ptCount val="256"/>
                <c:pt idx="0">
                  <c:v>1</c:v>
                </c:pt>
                <c:pt idx="1">
                  <c:v>0.99769073629985172</c:v>
                </c:pt>
                <c:pt idx="2">
                  <c:v>0.99538147259969989</c:v>
                </c:pt>
                <c:pt idx="3">
                  <c:v>0.99520383693045555</c:v>
                </c:pt>
                <c:pt idx="4">
                  <c:v>0.99280575539568361</c:v>
                </c:pt>
                <c:pt idx="5">
                  <c:v>0.99289457323030472</c:v>
                </c:pt>
                <c:pt idx="6">
                  <c:v>0.99467092992272643</c:v>
                </c:pt>
                <c:pt idx="7">
                  <c:v>0.99671374011901559</c:v>
                </c:pt>
                <c:pt idx="8">
                  <c:v>0.99387156941113752</c:v>
                </c:pt>
                <c:pt idx="9">
                  <c:v>0.9919175770494717</c:v>
                </c:pt>
                <c:pt idx="10">
                  <c:v>0.9923616662225776</c:v>
                </c:pt>
                <c:pt idx="11">
                  <c:v>0.99262811972644049</c:v>
                </c:pt>
                <c:pt idx="12">
                  <c:v>0.99289457323030472</c:v>
                </c:pt>
                <c:pt idx="13">
                  <c:v>0.99271693756106216</c:v>
                </c:pt>
                <c:pt idx="14">
                  <c:v>0.99316102673416817</c:v>
                </c:pt>
                <c:pt idx="15">
                  <c:v>0.99307220889954706</c:v>
                </c:pt>
                <c:pt idx="16">
                  <c:v>0.98916422417621253</c:v>
                </c:pt>
                <c:pt idx="17">
                  <c:v>0.98863131716848995</c:v>
                </c:pt>
                <c:pt idx="18">
                  <c:v>0.98800959232613905</c:v>
                </c:pt>
                <c:pt idx="19">
                  <c:v>0.98800959232613905</c:v>
                </c:pt>
                <c:pt idx="20">
                  <c:v>0.98774313882227538</c:v>
                </c:pt>
                <c:pt idx="21">
                  <c:v>0.98685496047606358</c:v>
                </c:pt>
                <c:pt idx="22">
                  <c:v>0.98516742161825899</c:v>
                </c:pt>
                <c:pt idx="23">
                  <c:v>0.98410160760280663</c:v>
                </c:pt>
                <c:pt idx="24">
                  <c:v>0.99085176303401723</c:v>
                </c:pt>
                <c:pt idx="25">
                  <c:v>0.9881872279953815</c:v>
                </c:pt>
                <c:pt idx="26">
                  <c:v>0.98889777067235096</c:v>
                </c:pt>
                <c:pt idx="27">
                  <c:v>0.98898658850696974</c:v>
                </c:pt>
                <c:pt idx="28">
                  <c:v>0.98410160760280663</c:v>
                </c:pt>
                <c:pt idx="29">
                  <c:v>0.98472333244515564</c:v>
                </c:pt>
                <c:pt idx="30">
                  <c:v>0.98347988276045828</c:v>
                </c:pt>
                <c:pt idx="31">
                  <c:v>0.9814370725641729</c:v>
                </c:pt>
                <c:pt idx="32">
                  <c:v>0.9831246114219736</c:v>
                </c:pt>
                <c:pt idx="33">
                  <c:v>0.9832134292565945</c:v>
                </c:pt>
                <c:pt idx="34">
                  <c:v>0.98516742161825899</c:v>
                </c:pt>
                <c:pt idx="35">
                  <c:v>0.98401278976818329</c:v>
                </c:pt>
                <c:pt idx="36">
                  <c:v>0.9783284483524296</c:v>
                </c:pt>
                <c:pt idx="37">
                  <c:v>0.97868371969091361</c:v>
                </c:pt>
                <c:pt idx="38">
                  <c:v>0.97717381650235502</c:v>
                </c:pt>
                <c:pt idx="39">
                  <c:v>0.97744027000621669</c:v>
                </c:pt>
                <c:pt idx="40">
                  <c:v>0.97530864197530798</c:v>
                </c:pt>
                <c:pt idx="41">
                  <c:v>0.97708499866773268</c:v>
                </c:pt>
                <c:pt idx="42">
                  <c:v>0.97237765343281091</c:v>
                </c:pt>
                <c:pt idx="43">
                  <c:v>0.97601918465227755</c:v>
                </c:pt>
                <c:pt idx="44">
                  <c:v>0.96704858335553956</c:v>
                </c:pt>
                <c:pt idx="45">
                  <c:v>0.96713740119015901</c:v>
                </c:pt>
                <c:pt idx="46">
                  <c:v>0.96749267252864579</c:v>
                </c:pt>
                <c:pt idx="47">
                  <c:v>0.9687361222133406</c:v>
                </c:pt>
                <c:pt idx="48">
                  <c:v>0.96722621902478223</c:v>
                </c:pt>
                <c:pt idx="49">
                  <c:v>0.96322941646683069</c:v>
                </c:pt>
                <c:pt idx="50">
                  <c:v>0.96296296296296002</c:v>
                </c:pt>
                <c:pt idx="51">
                  <c:v>0.96269650945910135</c:v>
                </c:pt>
                <c:pt idx="52">
                  <c:v>0.96322941646683069</c:v>
                </c:pt>
                <c:pt idx="53">
                  <c:v>0.96767030819788813</c:v>
                </c:pt>
                <c:pt idx="54">
                  <c:v>0.96731503685940334</c:v>
                </c:pt>
                <c:pt idx="55">
                  <c:v>0.96669331201705477</c:v>
                </c:pt>
                <c:pt idx="56">
                  <c:v>0.96402877697841971</c:v>
                </c:pt>
                <c:pt idx="57">
                  <c:v>0.96243005595523556</c:v>
                </c:pt>
                <c:pt idx="58">
                  <c:v>0.96100897060129675</c:v>
                </c:pt>
                <c:pt idx="59">
                  <c:v>0.96580513367084408</c:v>
                </c:pt>
                <c:pt idx="60">
                  <c:v>0.96216360245137422</c:v>
                </c:pt>
                <c:pt idx="61">
                  <c:v>0.96100897060129675</c:v>
                </c:pt>
                <c:pt idx="62">
                  <c:v>0.96180833111288933</c:v>
                </c:pt>
                <c:pt idx="63">
                  <c:v>0.95896616040500926</c:v>
                </c:pt>
                <c:pt idx="64">
                  <c:v>0.9594102495781156</c:v>
                </c:pt>
                <c:pt idx="65">
                  <c:v>0.9591437960742516</c:v>
                </c:pt>
                <c:pt idx="66">
                  <c:v>0.96118660627053965</c:v>
                </c:pt>
                <c:pt idx="67">
                  <c:v>0.95328181898925302</c:v>
                </c:pt>
                <c:pt idx="68">
                  <c:v>0.95283772981614656</c:v>
                </c:pt>
                <c:pt idx="69">
                  <c:v>0.95852207123190336</c:v>
                </c:pt>
                <c:pt idx="70">
                  <c:v>0.94999555910826883</c:v>
                </c:pt>
                <c:pt idx="71">
                  <c:v>0.94777511324274089</c:v>
                </c:pt>
                <c:pt idx="72">
                  <c:v>0.95559108268940685</c:v>
                </c:pt>
                <c:pt idx="73">
                  <c:v>0.9549693578470555</c:v>
                </c:pt>
                <c:pt idx="74">
                  <c:v>0.95159428013145042</c:v>
                </c:pt>
                <c:pt idx="75">
                  <c:v>0.93898214761524057</c:v>
                </c:pt>
                <c:pt idx="76">
                  <c:v>0.93374189537259455</c:v>
                </c:pt>
                <c:pt idx="77">
                  <c:v>0.93374189537259455</c:v>
                </c:pt>
                <c:pt idx="78">
                  <c:v>0.92317257305266698</c:v>
                </c:pt>
                <c:pt idx="79">
                  <c:v>0.91260325073274706</c:v>
                </c:pt>
                <c:pt idx="80">
                  <c:v>0.90496491695532466</c:v>
                </c:pt>
                <c:pt idx="81">
                  <c:v>0.93471889155342602</c:v>
                </c:pt>
                <c:pt idx="82">
                  <c:v>0.93809396926902922</c:v>
                </c:pt>
                <c:pt idx="83">
                  <c:v>0.92894573230305011</c:v>
                </c:pt>
                <c:pt idx="84">
                  <c:v>0.94333422151167945</c:v>
                </c:pt>
                <c:pt idx="85">
                  <c:v>0.93915978328448546</c:v>
                </c:pt>
                <c:pt idx="86">
                  <c:v>0.93613997690736306</c:v>
                </c:pt>
                <c:pt idx="87">
                  <c:v>0.93409716671107568</c:v>
                </c:pt>
                <c:pt idx="88">
                  <c:v>0.93001154631850291</c:v>
                </c:pt>
                <c:pt idx="89">
                  <c:v>0.92841282529531755</c:v>
                </c:pt>
                <c:pt idx="90">
                  <c:v>0.9270805577760014</c:v>
                </c:pt>
                <c:pt idx="91">
                  <c:v>0.9310773603339545</c:v>
                </c:pt>
                <c:pt idx="92">
                  <c:v>0.9314326316724395</c:v>
                </c:pt>
                <c:pt idx="93">
                  <c:v>0.93507416289190859</c:v>
                </c:pt>
                <c:pt idx="94">
                  <c:v>0.9249489297450928</c:v>
                </c:pt>
                <c:pt idx="95">
                  <c:v>0.92539301891820003</c:v>
                </c:pt>
                <c:pt idx="96">
                  <c:v>0.92006394884092413</c:v>
                </c:pt>
                <c:pt idx="97">
                  <c:v>0.91011635136335356</c:v>
                </c:pt>
                <c:pt idx="98">
                  <c:v>0.91500133226752123</c:v>
                </c:pt>
                <c:pt idx="99">
                  <c:v>0.9073629984900965</c:v>
                </c:pt>
                <c:pt idx="100">
                  <c:v>0.90407673860911275</c:v>
                </c:pt>
                <c:pt idx="101">
                  <c:v>0.88737898570032681</c:v>
                </c:pt>
                <c:pt idx="102">
                  <c:v>0.88995470290434353</c:v>
                </c:pt>
                <c:pt idx="103">
                  <c:v>0.88906652455813151</c:v>
                </c:pt>
                <c:pt idx="104">
                  <c:v>0.89634958699706857</c:v>
                </c:pt>
                <c:pt idx="105">
                  <c:v>0.89155342392752457</c:v>
                </c:pt>
                <c:pt idx="106">
                  <c:v>0.90158983923971969</c:v>
                </c:pt>
                <c:pt idx="107">
                  <c:v>0.90052402522426456</c:v>
                </c:pt>
                <c:pt idx="108">
                  <c:v>0.88693489652722324</c:v>
                </c:pt>
                <c:pt idx="109">
                  <c:v>0.87538857802646752</c:v>
                </c:pt>
                <c:pt idx="110">
                  <c:v>0.87982946975752763</c:v>
                </c:pt>
                <c:pt idx="111">
                  <c:v>0.86766142641442789</c:v>
                </c:pt>
                <c:pt idx="112">
                  <c:v>0.86393107736033614</c:v>
                </c:pt>
                <c:pt idx="113">
                  <c:v>0.86437516653344204</c:v>
                </c:pt>
                <c:pt idx="114">
                  <c:v>0.86393107736033614</c:v>
                </c:pt>
                <c:pt idx="115">
                  <c:v>0.86037836397548662</c:v>
                </c:pt>
                <c:pt idx="116">
                  <c:v>0.86792787991828968</c:v>
                </c:pt>
                <c:pt idx="117">
                  <c:v>0.87263522515321279</c:v>
                </c:pt>
                <c:pt idx="118">
                  <c:v>0.86863842259525925</c:v>
                </c:pt>
                <c:pt idx="119">
                  <c:v>0.8645528022026826</c:v>
                </c:pt>
                <c:pt idx="120">
                  <c:v>0.86286526334488356</c:v>
                </c:pt>
                <c:pt idx="121">
                  <c:v>0.86588506972200008</c:v>
                </c:pt>
                <c:pt idx="122">
                  <c:v>0.86606270539124053</c:v>
                </c:pt>
                <c:pt idx="123">
                  <c:v>0.86757260857980489</c:v>
                </c:pt>
                <c:pt idx="124">
                  <c:v>0.88196109778843645</c:v>
                </c:pt>
                <c:pt idx="125">
                  <c:v>0.87494448885336173</c:v>
                </c:pt>
                <c:pt idx="126">
                  <c:v>0.85966782129851904</c:v>
                </c:pt>
                <c:pt idx="127">
                  <c:v>0.88515853983479853</c:v>
                </c:pt>
                <c:pt idx="128">
                  <c:v>0.87130295763389598</c:v>
                </c:pt>
                <c:pt idx="129">
                  <c:v>0.86792787991828968</c:v>
                </c:pt>
                <c:pt idx="130">
                  <c:v>0.86854960476063592</c:v>
                </c:pt>
                <c:pt idx="131">
                  <c:v>0.86552979838351796</c:v>
                </c:pt>
                <c:pt idx="132">
                  <c:v>0.86419753086419981</c:v>
                </c:pt>
                <c:pt idx="133">
                  <c:v>0.86686206590283144</c:v>
                </c:pt>
                <c:pt idx="134">
                  <c:v>0.86428634869881871</c:v>
                </c:pt>
                <c:pt idx="135">
                  <c:v>0.85336175504041212</c:v>
                </c:pt>
                <c:pt idx="136">
                  <c:v>0.84598987476685361</c:v>
                </c:pt>
                <c:pt idx="137">
                  <c:v>0.85211830535571542</c:v>
                </c:pt>
                <c:pt idx="138">
                  <c:v>0.84945377031707969</c:v>
                </c:pt>
                <c:pt idx="139">
                  <c:v>0.80904165556444041</c:v>
                </c:pt>
                <c:pt idx="140">
                  <c:v>0.82112088107291947</c:v>
                </c:pt>
                <c:pt idx="141">
                  <c:v>0.82538413713473668</c:v>
                </c:pt>
                <c:pt idx="142">
                  <c:v>0.81268318678390616</c:v>
                </c:pt>
                <c:pt idx="143">
                  <c:v>0.81810107469580162</c:v>
                </c:pt>
                <c:pt idx="144">
                  <c:v>0.79864996891375784</c:v>
                </c:pt>
                <c:pt idx="145">
                  <c:v>0.83959499067412935</c:v>
                </c:pt>
                <c:pt idx="146">
                  <c:v>0.81339372946087574</c:v>
                </c:pt>
                <c:pt idx="147">
                  <c:v>0.82787103650413463</c:v>
                </c:pt>
                <c:pt idx="148">
                  <c:v>0.81401545430322464</c:v>
                </c:pt>
                <c:pt idx="149">
                  <c:v>0.81330491162625451</c:v>
                </c:pt>
                <c:pt idx="150">
                  <c:v>0.81667998934185981</c:v>
                </c:pt>
                <c:pt idx="151">
                  <c:v>0.87529976019184663</c:v>
                </c:pt>
                <c:pt idx="152">
                  <c:v>0.81010746957989332</c:v>
                </c:pt>
                <c:pt idx="153">
                  <c:v>0.8029132249755756</c:v>
                </c:pt>
                <c:pt idx="154">
                  <c:v>0.79962696509459164</c:v>
                </c:pt>
                <c:pt idx="155">
                  <c:v>0.79962696509459164</c:v>
                </c:pt>
                <c:pt idx="156">
                  <c:v>0.79545252686739298</c:v>
                </c:pt>
                <c:pt idx="157">
                  <c:v>0.79740651922906058</c:v>
                </c:pt>
                <c:pt idx="158">
                  <c:v>0.80158095745625657</c:v>
                </c:pt>
                <c:pt idx="159">
                  <c:v>0.79785060840216715</c:v>
                </c:pt>
                <c:pt idx="160">
                  <c:v>0.79474198419042563</c:v>
                </c:pt>
                <c:pt idx="161">
                  <c:v>0.79536370903277176</c:v>
                </c:pt>
                <c:pt idx="162">
                  <c:v>0.79563016253663732</c:v>
                </c:pt>
                <c:pt idx="163">
                  <c:v>0.79536370903277176</c:v>
                </c:pt>
                <c:pt idx="164">
                  <c:v>0.7950084376942923</c:v>
                </c:pt>
                <c:pt idx="165">
                  <c:v>0.78230748734345867</c:v>
                </c:pt>
                <c:pt idx="166">
                  <c:v>0.79420907718269862</c:v>
                </c:pt>
                <c:pt idx="167">
                  <c:v>0.79891642241762151</c:v>
                </c:pt>
                <c:pt idx="168">
                  <c:v>0.79563016253663732</c:v>
                </c:pt>
                <c:pt idx="169">
                  <c:v>0.80042632560618177</c:v>
                </c:pt>
                <c:pt idx="170">
                  <c:v>0.78959054978239407</c:v>
                </c:pt>
                <c:pt idx="171">
                  <c:v>0.79340971667110982</c:v>
                </c:pt>
                <c:pt idx="172">
                  <c:v>0.79394262367883728</c:v>
                </c:pt>
                <c:pt idx="173">
                  <c:v>0.79403144151345595</c:v>
                </c:pt>
                <c:pt idx="174">
                  <c:v>0.80024868993693732</c:v>
                </c:pt>
                <c:pt idx="175">
                  <c:v>0.81072919442224001</c:v>
                </c:pt>
                <c:pt idx="176">
                  <c:v>0.81712407851496582</c:v>
                </c:pt>
                <c:pt idx="177">
                  <c:v>0.80957456257216454</c:v>
                </c:pt>
                <c:pt idx="178">
                  <c:v>0.81303845812239162</c:v>
                </c:pt>
                <c:pt idx="179">
                  <c:v>0.80575539568345522</c:v>
                </c:pt>
                <c:pt idx="180">
                  <c:v>0.80779820587974061</c:v>
                </c:pt>
                <c:pt idx="181">
                  <c:v>0.80619948485655912</c:v>
                </c:pt>
                <c:pt idx="182">
                  <c:v>0.81792343902655662</c:v>
                </c:pt>
                <c:pt idx="183">
                  <c:v>0.82103206323829825</c:v>
                </c:pt>
                <c:pt idx="184">
                  <c:v>0.8078870237143615</c:v>
                </c:pt>
                <c:pt idx="185">
                  <c:v>0.81810107469580162</c:v>
                </c:pt>
                <c:pt idx="186">
                  <c:v>0.79749533706368481</c:v>
                </c:pt>
                <c:pt idx="187">
                  <c:v>0.80877520206057829</c:v>
                </c:pt>
                <c:pt idx="188">
                  <c:v>0.78168576250111199</c:v>
                </c:pt>
                <c:pt idx="189">
                  <c:v>0.7842614797051245</c:v>
                </c:pt>
                <c:pt idx="190">
                  <c:v>0.78435029753974594</c:v>
                </c:pt>
                <c:pt idx="191">
                  <c:v>0.78514965805133674</c:v>
                </c:pt>
                <c:pt idx="192">
                  <c:v>0.7886135536015636</c:v>
                </c:pt>
                <c:pt idx="193">
                  <c:v>0.79234390265565313</c:v>
                </c:pt>
                <c:pt idx="194">
                  <c:v>0.78133049116262343</c:v>
                </c:pt>
                <c:pt idx="195">
                  <c:v>0.78248512301270057</c:v>
                </c:pt>
                <c:pt idx="196">
                  <c:v>0.80140332178701168</c:v>
                </c:pt>
                <c:pt idx="197">
                  <c:v>0.80806465938360461</c:v>
                </c:pt>
                <c:pt idx="198">
                  <c:v>0.80992983391064965</c:v>
                </c:pt>
                <c:pt idx="199">
                  <c:v>0.81277200461852972</c:v>
                </c:pt>
                <c:pt idx="200">
                  <c:v>0.81667998934185981</c:v>
                </c:pt>
                <c:pt idx="201">
                  <c:v>0.82112088107291947</c:v>
                </c:pt>
                <c:pt idx="202">
                  <c:v>0.8330224709121592</c:v>
                </c:pt>
                <c:pt idx="203">
                  <c:v>0.84563460342837105</c:v>
                </c:pt>
                <c:pt idx="204">
                  <c:v>0.85531574740207861</c:v>
                </c:pt>
                <c:pt idx="205">
                  <c:v>0.86606270539124053</c:v>
                </c:pt>
                <c:pt idx="206">
                  <c:v>0.8598454569677616</c:v>
                </c:pt>
                <c:pt idx="207">
                  <c:v>0.86508570921040961</c:v>
                </c:pt>
                <c:pt idx="208">
                  <c:v>0.85558220090593939</c:v>
                </c:pt>
                <c:pt idx="209">
                  <c:v>0.8566480149213993</c:v>
                </c:pt>
                <c:pt idx="210">
                  <c:v>0.87423394617639261</c:v>
                </c:pt>
                <c:pt idx="211">
                  <c:v>0.87236877164934712</c:v>
                </c:pt>
                <c:pt idx="212">
                  <c:v>0.87814193089972692</c:v>
                </c:pt>
                <c:pt idx="213">
                  <c:v>0.87769784172661869</c:v>
                </c:pt>
                <c:pt idx="214">
                  <c:v>0.88453681499244907</c:v>
                </c:pt>
                <c:pt idx="215">
                  <c:v>0.89244160227373937</c:v>
                </c:pt>
                <c:pt idx="216">
                  <c:v>0.89173105959676779</c:v>
                </c:pt>
                <c:pt idx="217">
                  <c:v>0.895727862154723</c:v>
                </c:pt>
                <c:pt idx="218">
                  <c:v>0.9016786570743428</c:v>
                </c:pt>
                <c:pt idx="219">
                  <c:v>0.90345501376676429</c:v>
                </c:pt>
                <c:pt idx="220">
                  <c:v>0.89848121502797751</c:v>
                </c:pt>
                <c:pt idx="221">
                  <c:v>0.89732658317789993</c:v>
                </c:pt>
                <c:pt idx="222">
                  <c:v>0.90576427746691535</c:v>
                </c:pt>
                <c:pt idx="223">
                  <c:v>0.92956745714539468</c:v>
                </c:pt>
                <c:pt idx="224">
                  <c:v>0.92610356159516827</c:v>
                </c:pt>
                <c:pt idx="225">
                  <c:v>0.92361666222577565</c:v>
                </c:pt>
                <c:pt idx="226">
                  <c:v>0.92725819344524352</c:v>
                </c:pt>
                <c:pt idx="227">
                  <c:v>0.93010036415312192</c:v>
                </c:pt>
                <c:pt idx="228">
                  <c:v>0.94066968647304594</c:v>
                </c:pt>
                <c:pt idx="229">
                  <c:v>0.94386712851940668</c:v>
                </c:pt>
                <c:pt idx="230">
                  <c:v>0.94377831068478957</c:v>
                </c:pt>
                <c:pt idx="231">
                  <c:v>0.94617639221955763</c:v>
                </c:pt>
                <c:pt idx="232">
                  <c:v>0.95097255528910263</c:v>
                </c:pt>
                <c:pt idx="233">
                  <c:v>0.95079491961986218</c:v>
                </c:pt>
                <c:pt idx="234">
                  <c:v>0.95381472599697958</c:v>
                </c:pt>
                <c:pt idx="235">
                  <c:v>0.9579003463895569</c:v>
                </c:pt>
                <c:pt idx="236">
                  <c:v>0.95603517186250997</c:v>
                </c:pt>
                <c:pt idx="237">
                  <c:v>0.95665689670485865</c:v>
                </c:pt>
                <c:pt idx="238">
                  <c:v>0.95585753619326763</c:v>
                </c:pt>
                <c:pt idx="239">
                  <c:v>0.95532462918554062</c:v>
                </c:pt>
                <c:pt idx="240">
                  <c:v>0.95203836930455632</c:v>
                </c:pt>
                <c:pt idx="241">
                  <c:v>0.95612398969713119</c:v>
                </c:pt>
                <c:pt idx="242">
                  <c:v>0.95807798205879946</c:v>
                </c:pt>
                <c:pt idx="243">
                  <c:v>0.9586108890665247</c:v>
                </c:pt>
                <c:pt idx="244">
                  <c:v>0.95390354383160136</c:v>
                </c:pt>
                <c:pt idx="245">
                  <c:v>0.96793676170174703</c:v>
                </c:pt>
                <c:pt idx="246">
                  <c:v>0.96198596678212989</c:v>
                </c:pt>
                <c:pt idx="247">
                  <c:v>0.96509459099387418</c:v>
                </c:pt>
                <c:pt idx="248">
                  <c:v>0.96429523048228294</c:v>
                </c:pt>
                <c:pt idx="249">
                  <c:v>0.96633804067856865</c:v>
                </c:pt>
                <c:pt idx="250">
                  <c:v>0.96678212985167356</c:v>
                </c:pt>
                <c:pt idx="251">
                  <c:v>0.96784794386712869</c:v>
                </c:pt>
                <c:pt idx="252">
                  <c:v>0.96811439737099203</c:v>
                </c:pt>
                <c:pt idx="253">
                  <c:v>0.96935784705568873</c:v>
                </c:pt>
                <c:pt idx="254">
                  <c:v>0.9692690292210675</c:v>
                </c:pt>
                <c:pt idx="255">
                  <c:v>0.96980193622879929</c:v>
                </c:pt>
              </c:numCache>
            </c:numRef>
          </c:val>
        </c:ser>
        <c:marker val="1"/>
        <c:axId val="62925440"/>
        <c:axId val="62931328"/>
      </c:lineChart>
      <c:catAx>
        <c:axId val="62925440"/>
        <c:scaling>
          <c:orientation val="minMax"/>
        </c:scaling>
        <c:axPos val="b"/>
        <c:numFmt formatCode="[$-419]d\-mmm\-yyyy;@" sourceLinked="0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2931328"/>
        <c:crosses val="autoZero"/>
        <c:lblAlgn val="ctr"/>
        <c:lblOffset val="100"/>
        <c:tickLblSkip val="10"/>
        <c:tickMarkSkip val="29"/>
      </c:catAx>
      <c:valAx>
        <c:axId val="62931328"/>
        <c:scaling>
          <c:orientation val="minMax"/>
          <c:max val="1.01"/>
          <c:min val="0.75000000000000278"/>
        </c:scaling>
        <c:axPos val="r"/>
        <c:majorGridlines/>
        <c:numFmt formatCode="0.0000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62925440"/>
        <c:crosses val="max"/>
        <c:crossBetween val="between"/>
      </c:valAx>
      <c:spPr>
        <a:noFill/>
        <a:ln w="25400">
          <a:noFill/>
        </a:ln>
      </c:spPr>
    </c:plotArea>
    <c:legend>
      <c:legendPos val="b"/>
      <c:layout/>
    </c:legend>
    <c:plotVisOnly val="1"/>
  </c:chart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79800124448089"/>
          <c:y val="3.4912849108063651E-2"/>
          <c:w val="0.80769112670675869"/>
          <c:h val="0.63111475345860579"/>
        </c:manualLayout>
      </c:layout>
      <c:lineChart>
        <c:grouping val="standard"/>
        <c:ser>
          <c:idx val="0"/>
          <c:order val="0"/>
          <c:tx>
            <c:strRef>
              <c:f>Лист3!$B$1</c:f>
              <c:strCache>
                <c:ptCount val="1"/>
                <c:pt idx="0">
                  <c:v>MICEXCBITR</c:v>
                </c:pt>
              </c:strCache>
            </c:strRef>
          </c:tx>
          <c:marker>
            <c:symbol val="none"/>
          </c:marker>
          <c:cat>
            <c:numRef>
              <c:f>Лист3!$A$2:$A$249</c:f>
              <c:numCache>
                <c:formatCode>dd/mm/yyyy</c:formatCode>
                <c:ptCount val="248"/>
                <c:pt idx="0">
                  <c:v>39601</c:v>
                </c:pt>
                <c:pt idx="1">
                  <c:v>39602</c:v>
                </c:pt>
                <c:pt idx="2">
                  <c:v>39603</c:v>
                </c:pt>
                <c:pt idx="3">
                  <c:v>39604</c:v>
                </c:pt>
                <c:pt idx="4">
                  <c:v>39605</c:v>
                </c:pt>
                <c:pt idx="5">
                  <c:v>39606</c:v>
                </c:pt>
                <c:pt idx="6">
                  <c:v>39608</c:v>
                </c:pt>
                <c:pt idx="7">
                  <c:v>39609</c:v>
                </c:pt>
                <c:pt idx="8">
                  <c:v>39610</c:v>
                </c:pt>
                <c:pt idx="9">
                  <c:v>39615</c:v>
                </c:pt>
                <c:pt idx="10">
                  <c:v>39616</c:v>
                </c:pt>
                <c:pt idx="11">
                  <c:v>39617</c:v>
                </c:pt>
                <c:pt idx="12">
                  <c:v>39618</c:v>
                </c:pt>
                <c:pt idx="13">
                  <c:v>39619</c:v>
                </c:pt>
                <c:pt idx="14">
                  <c:v>39622</c:v>
                </c:pt>
                <c:pt idx="15">
                  <c:v>39623</c:v>
                </c:pt>
                <c:pt idx="16">
                  <c:v>39624</c:v>
                </c:pt>
                <c:pt idx="17">
                  <c:v>39625</c:v>
                </c:pt>
                <c:pt idx="18">
                  <c:v>39626</c:v>
                </c:pt>
                <c:pt idx="19">
                  <c:v>39629</c:v>
                </c:pt>
                <c:pt idx="20">
                  <c:v>39630</c:v>
                </c:pt>
                <c:pt idx="21">
                  <c:v>39631</c:v>
                </c:pt>
                <c:pt idx="22">
                  <c:v>39632</c:v>
                </c:pt>
                <c:pt idx="23">
                  <c:v>39633</c:v>
                </c:pt>
                <c:pt idx="24">
                  <c:v>39636</c:v>
                </c:pt>
                <c:pt idx="25">
                  <c:v>39637</c:v>
                </c:pt>
                <c:pt idx="26">
                  <c:v>39638</c:v>
                </c:pt>
                <c:pt idx="27">
                  <c:v>39639</c:v>
                </c:pt>
                <c:pt idx="28">
                  <c:v>39640</c:v>
                </c:pt>
                <c:pt idx="29">
                  <c:v>39643</c:v>
                </c:pt>
                <c:pt idx="30">
                  <c:v>39644</c:v>
                </c:pt>
                <c:pt idx="31">
                  <c:v>39645</c:v>
                </c:pt>
                <c:pt idx="32">
                  <c:v>39646</c:v>
                </c:pt>
                <c:pt idx="33">
                  <c:v>39647</c:v>
                </c:pt>
                <c:pt idx="34">
                  <c:v>39650</c:v>
                </c:pt>
                <c:pt idx="35">
                  <c:v>39651</c:v>
                </c:pt>
                <c:pt idx="36">
                  <c:v>39652</c:v>
                </c:pt>
                <c:pt idx="37">
                  <c:v>39653</c:v>
                </c:pt>
                <c:pt idx="38">
                  <c:v>39654</c:v>
                </c:pt>
                <c:pt idx="39">
                  <c:v>39657</c:v>
                </c:pt>
                <c:pt idx="40">
                  <c:v>39658</c:v>
                </c:pt>
                <c:pt idx="41">
                  <c:v>39659</c:v>
                </c:pt>
                <c:pt idx="42">
                  <c:v>39660</c:v>
                </c:pt>
                <c:pt idx="43">
                  <c:v>39661</c:v>
                </c:pt>
                <c:pt idx="44">
                  <c:v>39664</c:v>
                </c:pt>
                <c:pt idx="45">
                  <c:v>39665</c:v>
                </c:pt>
                <c:pt idx="46">
                  <c:v>39666</c:v>
                </c:pt>
                <c:pt idx="47">
                  <c:v>39667</c:v>
                </c:pt>
                <c:pt idx="48">
                  <c:v>39668</c:v>
                </c:pt>
                <c:pt idx="49">
                  <c:v>39671</c:v>
                </c:pt>
                <c:pt idx="50">
                  <c:v>39672</c:v>
                </c:pt>
                <c:pt idx="51">
                  <c:v>39673</c:v>
                </c:pt>
                <c:pt idx="52">
                  <c:v>39674</c:v>
                </c:pt>
                <c:pt idx="53">
                  <c:v>39675</c:v>
                </c:pt>
                <c:pt idx="54">
                  <c:v>39678</c:v>
                </c:pt>
                <c:pt idx="55">
                  <c:v>39679</c:v>
                </c:pt>
                <c:pt idx="56">
                  <c:v>39680</c:v>
                </c:pt>
                <c:pt idx="57">
                  <c:v>39681</c:v>
                </c:pt>
                <c:pt idx="58">
                  <c:v>39682</c:v>
                </c:pt>
                <c:pt idx="59">
                  <c:v>39685</c:v>
                </c:pt>
                <c:pt idx="60">
                  <c:v>39686</c:v>
                </c:pt>
                <c:pt idx="61">
                  <c:v>39687</c:v>
                </c:pt>
                <c:pt idx="62">
                  <c:v>39688</c:v>
                </c:pt>
                <c:pt idx="63">
                  <c:v>39689</c:v>
                </c:pt>
                <c:pt idx="64">
                  <c:v>39692</c:v>
                </c:pt>
                <c:pt idx="65">
                  <c:v>39693</c:v>
                </c:pt>
                <c:pt idx="66">
                  <c:v>39694</c:v>
                </c:pt>
                <c:pt idx="67">
                  <c:v>39695</c:v>
                </c:pt>
                <c:pt idx="68">
                  <c:v>39696</c:v>
                </c:pt>
                <c:pt idx="69">
                  <c:v>39699</c:v>
                </c:pt>
                <c:pt idx="70">
                  <c:v>39700</c:v>
                </c:pt>
                <c:pt idx="71">
                  <c:v>39701</c:v>
                </c:pt>
                <c:pt idx="72">
                  <c:v>39702</c:v>
                </c:pt>
                <c:pt idx="73">
                  <c:v>39703</c:v>
                </c:pt>
                <c:pt idx="74">
                  <c:v>39706</c:v>
                </c:pt>
                <c:pt idx="75">
                  <c:v>39707</c:v>
                </c:pt>
                <c:pt idx="76">
                  <c:v>39708</c:v>
                </c:pt>
                <c:pt idx="77">
                  <c:v>39709</c:v>
                </c:pt>
                <c:pt idx="78">
                  <c:v>39710</c:v>
                </c:pt>
                <c:pt idx="79">
                  <c:v>39713</c:v>
                </c:pt>
                <c:pt idx="80">
                  <c:v>39714</c:v>
                </c:pt>
                <c:pt idx="81">
                  <c:v>39715</c:v>
                </c:pt>
                <c:pt idx="82">
                  <c:v>39716</c:v>
                </c:pt>
                <c:pt idx="83">
                  <c:v>39717</c:v>
                </c:pt>
                <c:pt idx="84">
                  <c:v>39720</c:v>
                </c:pt>
                <c:pt idx="85">
                  <c:v>39721</c:v>
                </c:pt>
                <c:pt idx="86">
                  <c:v>39722</c:v>
                </c:pt>
                <c:pt idx="87">
                  <c:v>39723</c:v>
                </c:pt>
                <c:pt idx="88">
                  <c:v>39724</c:v>
                </c:pt>
                <c:pt idx="89">
                  <c:v>39727</c:v>
                </c:pt>
                <c:pt idx="90">
                  <c:v>39728</c:v>
                </c:pt>
                <c:pt idx="91">
                  <c:v>39729</c:v>
                </c:pt>
                <c:pt idx="92">
                  <c:v>39730</c:v>
                </c:pt>
                <c:pt idx="93">
                  <c:v>39731</c:v>
                </c:pt>
                <c:pt idx="94">
                  <c:v>39734</c:v>
                </c:pt>
                <c:pt idx="95">
                  <c:v>39735</c:v>
                </c:pt>
                <c:pt idx="96">
                  <c:v>39736</c:v>
                </c:pt>
                <c:pt idx="97">
                  <c:v>39737</c:v>
                </c:pt>
                <c:pt idx="98">
                  <c:v>39738</c:v>
                </c:pt>
                <c:pt idx="99">
                  <c:v>39741</c:v>
                </c:pt>
                <c:pt idx="100">
                  <c:v>39742</c:v>
                </c:pt>
                <c:pt idx="101">
                  <c:v>39743</c:v>
                </c:pt>
                <c:pt idx="102">
                  <c:v>39744</c:v>
                </c:pt>
                <c:pt idx="103">
                  <c:v>39745</c:v>
                </c:pt>
                <c:pt idx="104">
                  <c:v>39748</c:v>
                </c:pt>
                <c:pt idx="105">
                  <c:v>39749</c:v>
                </c:pt>
                <c:pt idx="106">
                  <c:v>39750</c:v>
                </c:pt>
                <c:pt idx="107">
                  <c:v>39751</c:v>
                </c:pt>
                <c:pt idx="108">
                  <c:v>39752</c:v>
                </c:pt>
                <c:pt idx="109">
                  <c:v>39753</c:v>
                </c:pt>
                <c:pt idx="110">
                  <c:v>39757</c:v>
                </c:pt>
                <c:pt idx="111">
                  <c:v>39758</c:v>
                </c:pt>
                <c:pt idx="112">
                  <c:v>39759</c:v>
                </c:pt>
                <c:pt idx="113">
                  <c:v>39762</c:v>
                </c:pt>
                <c:pt idx="114">
                  <c:v>39763</c:v>
                </c:pt>
                <c:pt idx="115">
                  <c:v>39764</c:v>
                </c:pt>
                <c:pt idx="116">
                  <c:v>39765</c:v>
                </c:pt>
                <c:pt idx="117">
                  <c:v>39766</c:v>
                </c:pt>
                <c:pt idx="118">
                  <c:v>39769</c:v>
                </c:pt>
                <c:pt idx="119">
                  <c:v>39770</c:v>
                </c:pt>
                <c:pt idx="120">
                  <c:v>39771</c:v>
                </c:pt>
                <c:pt idx="121">
                  <c:v>39772</c:v>
                </c:pt>
                <c:pt idx="122">
                  <c:v>39773</c:v>
                </c:pt>
                <c:pt idx="123">
                  <c:v>39776</c:v>
                </c:pt>
                <c:pt idx="124">
                  <c:v>39777</c:v>
                </c:pt>
                <c:pt idx="125">
                  <c:v>39778</c:v>
                </c:pt>
                <c:pt idx="126">
                  <c:v>39779</c:v>
                </c:pt>
                <c:pt idx="127">
                  <c:v>39780</c:v>
                </c:pt>
                <c:pt idx="128">
                  <c:v>39783</c:v>
                </c:pt>
                <c:pt idx="129">
                  <c:v>39784</c:v>
                </c:pt>
                <c:pt idx="130">
                  <c:v>39785</c:v>
                </c:pt>
                <c:pt idx="131">
                  <c:v>39786</c:v>
                </c:pt>
                <c:pt idx="132">
                  <c:v>39787</c:v>
                </c:pt>
                <c:pt idx="133">
                  <c:v>39790</c:v>
                </c:pt>
                <c:pt idx="134">
                  <c:v>39791</c:v>
                </c:pt>
                <c:pt idx="135">
                  <c:v>39792</c:v>
                </c:pt>
                <c:pt idx="136">
                  <c:v>39793</c:v>
                </c:pt>
                <c:pt idx="137">
                  <c:v>39794</c:v>
                </c:pt>
                <c:pt idx="138">
                  <c:v>39797</c:v>
                </c:pt>
                <c:pt idx="139">
                  <c:v>39798</c:v>
                </c:pt>
                <c:pt idx="140">
                  <c:v>39799</c:v>
                </c:pt>
                <c:pt idx="141">
                  <c:v>39800</c:v>
                </c:pt>
                <c:pt idx="142">
                  <c:v>39801</c:v>
                </c:pt>
                <c:pt idx="143">
                  <c:v>39804</c:v>
                </c:pt>
                <c:pt idx="144">
                  <c:v>39805</c:v>
                </c:pt>
                <c:pt idx="145">
                  <c:v>39806</c:v>
                </c:pt>
                <c:pt idx="146">
                  <c:v>39807</c:v>
                </c:pt>
                <c:pt idx="147">
                  <c:v>39808</c:v>
                </c:pt>
                <c:pt idx="148">
                  <c:v>39811</c:v>
                </c:pt>
                <c:pt idx="149">
                  <c:v>39812</c:v>
                </c:pt>
                <c:pt idx="150">
                  <c:v>39813</c:v>
                </c:pt>
                <c:pt idx="151">
                  <c:v>39824</c:v>
                </c:pt>
                <c:pt idx="152">
                  <c:v>39825</c:v>
                </c:pt>
                <c:pt idx="153">
                  <c:v>39826</c:v>
                </c:pt>
                <c:pt idx="154">
                  <c:v>39827</c:v>
                </c:pt>
                <c:pt idx="155">
                  <c:v>39828</c:v>
                </c:pt>
                <c:pt idx="156">
                  <c:v>39829</c:v>
                </c:pt>
                <c:pt idx="157">
                  <c:v>39832</c:v>
                </c:pt>
                <c:pt idx="158">
                  <c:v>39833</c:v>
                </c:pt>
                <c:pt idx="159">
                  <c:v>39834</c:v>
                </c:pt>
                <c:pt idx="160">
                  <c:v>39835</c:v>
                </c:pt>
                <c:pt idx="161">
                  <c:v>39836</c:v>
                </c:pt>
                <c:pt idx="162">
                  <c:v>39839</c:v>
                </c:pt>
                <c:pt idx="163">
                  <c:v>39840</c:v>
                </c:pt>
                <c:pt idx="164">
                  <c:v>39841</c:v>
                </c:pt>
                <c:pt idx="165">
                  <c:v>39842</c:v>
                </c:pt>
                <c:pt idx="166">
                  <c:v>39843</c:v>
                </c:pt>
                <c:pt idx="167">
                  <c:v>39846</c:v>
                </c:pt>
                <c:pt idx="168">
                  <c:v>39847</c:v>
                </c:pt>
                <c:pt idx="169">
                  <c:v>39848</c:v>
                </c:pt>
                <c:pt idx="170">
                  <c:v>39849</c:v>
                </c:pt>
                <c:pt idx="171">
                  <c:v>39850</c:v>
                </c:pt>
                <c:pt idx="172">
                  <c:v>39853</c:v>
                </c:pt>
                <c:pt idx="173">
                  <c:v>39854</c:v>
                </c:pt>
                <c:pt idx="174">
                  <c:v>39855</c:v>
                </c:pt>
                <c:pt idx="175">
                  <c:v>39856</c:v>
                </c:pt>
                <c:pt idx="176">
                  <c:v>39857</c:v>
                </c:pt>
                <c:pt idx="177">
                  <c:v>39860</c:v>
                </c:pt>
                <c:pt idx="178">
                  <c:v>39861</c:v>
                </c:pt>
                <c:pt idx="179">
                  <c:v>39862</c:v>
                </c:pt>
                <c:pt idx="180">
                  <c:v>39863</c:v>
                </c:pt>
                <c:pt idx="181">
                  <c:v>39864</c:v>
                </c:pt>
                <c:pt idx="182">
                  <c:v>39868</c:v>
                </c:pt>
                <c:pt idx="183">
                  <c:v>39869</c:v>
                </c:pt>
                <c:pt idx="184">
                  <c:v>39870</c:v>
                </c:pt>
                <c:pt idx="185">
                  <c:v>39871</c:v>
                </c:pt>
                <c:pt idx="186">
                  <c:v>39874</c:v>
                </c:pt>
                <c:pt idx="187">
                  <c:v>39875</c:v>
                </c:pt>
                <c:pt idx="188">
                  <c:v>39876</c:v>
                </c:pt>
                <c:pt idx="189">
                  <c:v>39877</c:v>
                </c:pt>
                <c:pt idx="190">
                  <c:v>39878</c:v>
                </c:pt>
                <c:pt idx="191">
                  <c:v>39882</c:v>
                </c:pt>
                <c:pt idx="192">
                  <c:v>39883</c:v>
                </c:pt>
                <c:pt idx="193">
                  <c:v>39884</c:v>
                </c:pt>
                <c:pt idx="194">
                  <c:v>39885</c:v>
                </c:pt>
                <c:pt idx="195">
                  <c:v>39888</c:v>
                </c:pt>
                <c:pt idx="196">
                  <c:v>39889</c:v>
                </c:pt>
                <c:pt idx="197">
                  <c:v>39890</c:v>
                </c:pt>
                <c:pt idx="198">
                  <c:v>39891</c:v>
                </c:pt>
                <c:pt idx="199">
                  <c:v>39892</c:v>
                </c:pt>
                <c:pt idx="200">
                  <c:v>39895</c:v>
                </c:pt>
                <c:pt idx="201">
                  <c:v>39896</c:v>
                </c:pt>
                <c:pt idx="202">
                  <c:v>39897</c:v>
                </c:pt>
                <c:pt idx="203">
                  <c:v>39898</c:v>
                </c:pt>
                <c:pt idx="204">
                  <c:v>39899</c:v>
                </c:pt>
                <c:pt idx="205">
                  <c:v>39902</c:v>
                </c:pt>
                <c:pt idx="206">
                  <c:v>39903</c:v>
                </c:pt>
                <c:pt idx="207">
                  <c:v>39904</c:v>
                </c:pt>
                <c:pt idx="208">
                  <c:v>39905</c:v>
                </c:pt>
                <c:pt idx="209">
                  <c:v>39906</c:v>
                </c:pt>
                <c:pt idx="210">
                  <c:v>39909</c:v>
                </c:pt>
                <c:pt idx="211">
                  <c:v>39910</c:v>
                </c:pt>
                <c:pt idx="212">
                  <c:v>39911</c:v>
                </c:pt>
                <c:pt idx="213">
                  <c:v>39912</c:v>
                </c:pt>
                <c:pt idx="214">
                  <c:v>39913</c:v>
                </c:pt>
                <c:pt idx="215">
                  <c:v>39916</c:v>
                </c:pt>
                <c:pt idx="216">
                  <c:v>39917</c:v>
                </c:pt>
                <c:pt idx="217">
                  <c:v>39918</c:v>
                </c:pt>
                <c:pt idx="218">
                  <c:v>39919</c:v>
                </c:pt>
                <c:pt idx="219">
                  <c:v>39920</c:v>
                </c:pt>
                <c:pt idx="220">
                  <c:v>39923</c:v>
                </c:pt>
                <c:pt idx="221">
                  <c:v>39924</c:v>
                </c:pt>
                <c:pt idx="222">
                  <c:v>39925</c:v>
                </c:pt>
                <c:pt idx="223">
                  <c:v>39926</c:v>
                </c:pt>
                <c:pt idx="224">
                  <c:v>39927</c:v>
                </c:pt>
                <c:pt idx="225">
                  <c:v>39930</c:v>
                </c:pt>
                <c:pt idx="226">
                  <c:v>39931</c:v>
                </c:pt>
                <c:pt idx="227">
                  <c:v>39932</c:v>
                </c:pt>
                <c:pt idx="228">
                  <c:v>39933</c:v>
                </c:pt>
                <c:pt idx="229">
                  <c:v>39937</c:v>
                </c:pt>
                <c:pt idx="230">
                  <c:v>39938</c:v>
                </c:pt>
                <c:pt idx="231">
                  <c:v>39939</c:v>
                </c:pt>
                <c:pt idx="232">
                  <c:v>39940</c:v>
                </c:pt>
                <c:pt idx="233">
                  <c:v>39941</c:v>
                </c:pt>
                <c:pt idx="234">
                  <c:v>39945</c:v>
                </c:pt>
                <c:pt idx="235">
                  <c:v>39946</c:v>
                </c:pt>
                <c:pt idx="236">
                  <c:v>39947</c:v>
                </c:pt>
                <c:pt idx="237">
                  <c:v>39948</c:v>
                </c:pt>
                <c:pt idx="238">
                  <c:v>39951</c:v>
                </c:pt>
                <c:pt idx="239">
                  <c:v>39952</c:v>
                </c:pt>
                <c:pt idx="240">
                  <c:v>39953</c:v>
                </c:pt>
                <c:pt idx="241">
                  <c:v>39954</c:v>
                </c:pt>
                <c:pt idx="242">
                  <c:v>39955</c:v>
                </c:pt>
                <c:pt idx="243">
                  <c:v>39958</c:v>
                </c:pt>
                <c:pt idx="244">
                  <c:v>39959</c:v>
                </c:pt>
                <c:pt idx="245">
                  <c:v>39960</c:v>
                </c:pt>
                <c:pt idx="246">
                  <c:v>39961</c:v>
                </c:pt>
                <c:pt idx="247">
                  <c:v>39962</c:v>
                </c:pt>
              </c:numCache>
            </c:numRef>
          </c:cat>
          <c:val>
            <c:numRef>
              <c:f>Лист3!$B$2:$B$249</c:f>
              <c:numCache>
                <c:formatCode>#,##0.0000</c:formatCode>
                <c:ptCount val="248"/>
                <c:pt idx="0">
                  <c:v>1</c:v>
                </c:pt>
                <c:pt idx="1">
                  <c:v>0.99987254540338411</c:v>
                </c:pt>
                <c:pt idx="2">
                  <c:v>1.0020653261968837</c:v>
                </c:pt>
                <c:pt idx="3">
                  <c:v>0.99899775891168541</c:v>
                </c:pt>
                <c:pt idx="4">
                  <c:v>0.99846747421891657</c:v>
                </c:pt>
                <c:pt idx="5">
                  <c:v>1.0044122638777395</c:v>
                </c:pt>
                <c:pt idx="6">
                  <c:v>1.0092856832900274</c:v>
                </c:pt>
                <c:pt idx="7">
                  <c:v>1.0116149962097256</c:v>
                </c:pt>
                <c:pt idx="8">
                  <c:v>1.0067681933351853</c:v>
                </c:pt>
                <c:pt idx="9">
                  <c:v>1.0020661951254268</c:v>
                </c:pt>
                <c:pt idx="10">
                  <c:v>0.99728366072326124</c:v>
                </c:pt>
                <c:pt idx="11">
                  <c:v>1.0034086051567519</c:v>
                </c:pt>
                <c:pt idx="12">
                  <c:v>1.0023179091664143</c:v>
                </c:pt>
                <c:pt idx="13">
                  <c:v>1.004709466211446</c:v>
                </c:pt>
                <c:pt idx="14">
                  <c:v>1.0033334400539438</c:v>
                </c:pt>
                <c:pt idx="15">
                  <c:v>1.0039537446172022</c:v>
                </c:pt>
                <c:pt idx="16">
                  <c:v>1.0016826106284658</c:v>
                </c:pt>
                <c:pt idx="17">
                  <c:v>0.99854240638638825</c:v>
                </c:pt>
                <c:pt idx="18">
                  <c:v>1.0018522975503896</c:v>
                </c:pt>
                <c:pt idx="19">
                  <c:v>1.0029071106715353</c:v>
                </c:pt>
                <c:pt idx="20">
                  <c:v>1.0035653392351198</c:v>
                </c:pt>
                <c:pt idx="21">
                  <c:v>1.0010349795319551</c:v>
                </c:pt>
                <c:pt idx="22">
                  <c:v>1.0030386128934035</c:v>
                </c:pt>
                <c:pt idx="23">
                  <c:v>1.0050175535974017</c:v>
                </c:pt>
                <c:pt idx="24">
                  <c:v>1.0002403549317673</c:v>
                </c:pt>
                <c:pt idx="25">
                  <c:v>0.99876895526737886</c:v>
                </c:pt>
                <c:pt idx="26">
                  <c:v>1.0015448586712559</c:v>
                </c:pt>
                <c:pt idx="27">
                  <c:v>1.0054842837844817</c:v>
                </c:pt>
                <c:pt idx="28">
                  <c:v>1.0035551545976769</c:v>
                </c:pt>
                <c:pt idx="29">
                  <c:v>1.0074167515202594</c:v>
                </c:pt>
                <c:pt idx="30">
                  <c:v>1.0142373117478281</c:v>
                </c:pt>
                <c:pt idx="31">
                  <c:v>1.0188839625636841</c:v>
                </c:pt>
                <c:pt idx="32">
                  <c:v>1.017072519514828</c:v>
                </c:pt>
                <c:pt idx="33">
                  <c:v>1.013949888352478</c:v>
                </c:pt>
                <c:pt idx="34">
                  <c:v>1.015634753351494</c:v>
                </c:pt>
                <c:pt idx="35">
                  <c:v>1.0138851849621746</c:v>
                </c:pt>
                <c:pt idx="36">
                  <c:v>1.0146478374593222</c:v>
                </c:pt>
                <c:pt idx="37">
                  <c:v>1.0092919941015064</c:v>
                </c:pt>
                <c:pt idx="38">
                  <c:v>1.0059864038006812</c:v>
                </c:pt>
                <c:pt idx="39">
                  <c:v>1.0073937775182238</c:v>
                </c:pt>
                <c:pt idx="40">
                  <c:v>1.0077327398298115</c:v>
                </c:pt>
                <c:pt idx="41">
                  <c:v>1.00784513428231</c:v>
                </c:pt>
                <c:pt idx="42">
                  <c:v>1.0034075889358907</c:v>
                </c:pt>
                <c:pt idx="43">
                  <c:v>1.0043763501687539</c:v>
                </c:pt>
                <c:pt idx="44">
                  <c:v>1.0028151718047751</c:v>
                </c:pt>
                <c:pt idx="45">
                  <c:v>1.0048189840568764</c:v>
                </c:pt>
                <c:pt idx="46">
                  <c:v>1.0043455440091009</c:v>
                </c:pt>
                <c:pt idx="47">
                  <c:v>1.0002929291263194</c:v>
                </c:pt>
                <c:pt idx="48">
                  <c:v>0.99649994608488524</c:v>
                </c:pt>
                <c:pt idx="49">
                  <c:v>0.98406055750562549</c:v>
                </c:pt>
                <c:pt idx="50">
                  <c:v>0.95612569574610462</c:v>
                </c:pt>
                <c:pt idx="51">
                  <c:v>0.96505363098022623</c:v>
                </c:pt>
                <c:pt idx="52">
                  <c:v>0.97305157026039701</c:v>
                </c:pt>
                <c:pt idx="53">
                  <c:v>0.9676151231031862</c:v>
                </c:pt>
                <c:pt idx="54">
                  <c:v>0.95887415852142321</c:v>
                </c:pt>
                <c:pt idx="55">
                  <c:v>0.95690682882504796</c:v>
                </c:pt>
                <c:pt idx="56">
                  <c:v>0.95329362122742045</c:v>
                </c:pt>
                <c:pt idx="57">
                  <c:v>0.95419808503375281</c:v>
                </c:pt>
                <c:pt idx="58">
                  <c:v>0.96009983626590134</c:v>
                </c:pt>
                <c:pt idx="59">
                  <c:v>0.95922450435695339</c:v>
                </c:pt>
                <c:pt idx="60">
                  <c:v>0.95114931578533068</c:v>
                </c:pt>
                <c:pt idx="61">
                  <c:v>0.94430383490697223</c:v>
                </c:pt>
                <c:pt idx="62">
                  <c:v>0.94138583606990867</c:v>
                </c:pt>
                <c:pt idx="63">
                  <c:v>0.94568908323866263</c:v>
                </c:pt>
                <c:pt idx="64">
                  <c:v>0.94598781728531689</c:v>
                </c:pt>
                <c:pt idx="65">
                  <c:v>0.94271102929958484</c:v>
                </c:pt>
                <c:pt idx="66">
                  <c:v>0.93825584732126899</c:v>
                </c:pt>
                <c:pt idx="67">
                  <c:v>0.92766785213699365</c:v>
                </c:pt>
                <c:pt idx="68">
                  <c:v>0.90774478841399064</c:v>
                </c:pt>
                <c:pt idx="69">
                  <c:v>0.89961920503084969</c:v>
                </c:pt>
                <c:pt idx="70">
                  <c:v>0.90641970595017252</c:v>
                </c:pt>
                <c:pt idx="71">
                  <c:v>0.89443496333912453</c:v>
                </c:pt>
                <c:pt idx="72">
                  <c:v>0.8937017520784023</c:v>
                </c:pt>
                <c:pt idx="73">
                  <c:v>0.88768471362251911</c:v>
                </c:pt>
                <c:pt idx="74">
                  <c:v>0.89060508679911765</c:v>
                </c:pt>
                <c:pt idx="75">
                  <c:v>0.88485251317717661</c:v>
                </c:pt>
                <c:pt idx="76">
                  <c:v>0.87893142099092669</c:v>
                </c:pt>
                <c:pt idx="77">
                  <c:v>0.87830815084969194</c:v>
                </c:pt>
                <c:pt idx="78">
                  <c:v>0.86318698456861587</c:v>
                </c:pt>
                <c:pt idx="79">
                  <c:v>0.85767431182670695</c:v>
                </c:pt>
                <c:pt idx="80">
                  <c:v>0.861679607438809</c:v>
                </c:pt>
                <c:pt idx="81">
                  <c:v>0.86925103251715685</c:v>
                </c:pt>
                <c:pt idx="82">
                  <c:v>0.86499493578075892</c:v>
                </c:pt>
                <c:pt idx="83">
                  <c:v>0.87905322378459216</c:v>
                </c:pt>
                <c:pt idx="84">
                  <c:v>0.88050991277764956</c:v>
                </c:pt>
                <c:pt idx="85">
                  <c:v>0.89228691612792033</c:v>
                </c:pt>
                <c:pt idx="86">
                  <c:v>0.8864878571715552</c:v>
                </c:pt>
                <c:pt idx="87">
                  <c:v>0.86715116963807914</c:v>
                </c:pt>
                <c:pt idx="88">
                  <c:v>0.85314335218539772</c:v>
                </c:pt>
                <c:pt idx="89">
                  <c:v>0.85097082586540462</c:v>
                </c:pt>
                <c:pt idx="90">
                  <c:v>0.83623322852148385</c:v>
                </c:pt>
                <c:pt idx="91">
                  <c:v>0.82802207074794898</c:v>
                </c:pt>
                <c:pt idx="92">
                  <c:v>0.82774906647258384</c:v>
                </c:pt>
                <c:pt idx="93">
                  <c:v>0.82530761664890695</c:v>
                </c:pt>
                <c:pt idx="94">
                  <c:v>0.82464386142712465</c:v>
                </c:pt>
                <c:pt idx="95">
                  <c:v>0.8268044291680926</c:v>
                </c:pt>
                <c:pt idx="96">
                  <c:v>0.8284656523830598</c:v>
                </c:pt>
                <c:pt idx="97">
                  <c:v>0.82386667840983563</c:v>
                </c:pt>
                <c:pt idx="98">
                  <c:v>0.81309079072254531</c:v>
                </c:pt>
                <c:pt idx="99">
                  <c:v>0.80652821892719162</c:v>
                </c:pt>
                <c:pt idx="100">
                  <c:v>0.80860091515756405</c:v>
                </c:pt>
                <c:pt idx="101">
                  <c:v>0.79408806587999758</c:v>
                </c:pt>
                <c:pt idx="102">
                  <c:v>0.78206277740068486</c:v>
                </c:pt>
                <c:pt idx="103">
                  <c:v>0.77592452227849085</c:v>
                </c:pt>
                <c:pt idx="104">
                  <c:v>0.78159855080938123</c:v>
                </c:pt>
                <c:pt idx="105">
                  <c:v>0.76297227740086893</c:v>
                </c:pt>
                <c:pt idx="106">
                  <c:v>0.7607354875901996</c:v>
                </c:pt>
                <c:pt idx="107">
                  <c:v>0.76548434736750715</c:v>
                </c:pt>
                <c:pt idx="108">
                  <c:v>0.78054691565890766</c:v>
                </c:pt>
                <c:pt idx="109">
                  <c:v>0.76569543967982612</c:v>
                </c:pt>
                <c:pt idx="110">
                  <c:v>0.76075049329852773</c:v>
                </c:pt>
                <c:pt idx="111">
                  <c:v>0.76829720763059695</c:v>
                </c:pt>
                <c:pt idx="112">
                  <c:v>0.7689887405524517</c:v>
                </c:pt>
                <c:pt idx="113">
                  <c:v>0.76955702023046768</c:v>
                </c:pt>
                <c:pt idx="114">
                  <c:v>0.77081324952008123</c:v>
                </c:pt>
                <c:pt idx="115">
                  <c:v>0.76037353288884946</c:v>
                </c:pt>
                <c:pt idx="116">
                  <c:v>0.75611991305020865</c:v>
                </c:pt>
                <c:pt idx="117">
                  <c:v>0.74694018712932364</c:v>
                </c:pt>
                <c:pt idx="118">
                  <c:v>0.75310528842966162</c:v>
                </c:pt>
                <c:pt idx="119">
                  <c:v>0.74696842554099863</c:v>
                </c:pt>
                <c:pt idx="120">
                  <c:v>0.74534720801409682</c:v>
                </c:pt>
                <c:pt idx="121">
                  <c:v>0.74247462332520675</c:v>
                </c:pt>
                <c:pt idx="122">
                  <c:v>0.73438851660996463</c:v>
                </c:pt>
                <c:pt idx="123">
                  <c:v>0.74112655603370081</c:v>
                </c:pt>
                <c:pt idx="124">
                  <c:v>0.73821501290076164</c:v>
                </c:pt>
                <c:pt idx="125">
                  <c:v>0.73916625575811268</c:v>
                </c:pt>
                <c:pt idx="126">
                  <c:v>0.73834070972026267</c:v>
                </c:pt>
                <c:pt idx="127">
                  <c:v>0.75146833629826471</c:v>
                </c:pt>
                <c:pt idx="128">
                  <c:v>0.7485231029794206</c:v>
                </c:pt>
                <c:pt idx="129">
                  <c:v>0.74054976553276219</c:v>
                </c:pt>
                <c:pt idx="130">
                  <c:v>0.7328362323782982</c:v>
                </c:pt>
                <c:pt idx="131">
                  <c:v>0.72850369685657479</c:v>
                </c:pt>
                <c:pt idx="132">
                  <c:v>0.72561197739388761</c:v>
                </c:pt>
                <c:pt idx="133">
                  <c:v>0.72340518887973349</c:v>
                </c:pt>
                <c:pt idx="134">
                  <c:v>0.72665652656408131</c:v>
                </c:pt>
                <c:pt idx="135">
                  <c:v>0.72627337782668377</c:v>
                </c:pt>
                <c:pt idx="136">
                  <c:v>0.73028681460298561</c:v>
                </c:pt>
                <c:pt idx="137">
                  <c:v>0.72814295127073303</c:v>
                </c:pt>
                <c:pt idx="138">
                  <c:v>0.73094913196802813</c:v>
                </c:pt>
                <c:pt idx="139">
                  <c:v>0.72972807068244416</c:v>
                </c:pt>
                <c:pt idx="140">
                  <c:v>0.74211800644265269</c:v>
                </c:pt>
                <c:pt idx="141">
                  <c:v>0.73779299022019185</c:v>
                </c:pt>
                <c:pt idx="142">
                  <c:v>0.73507956918357786</c:v>
                </c:pt>
                <c:pt idx="143">
                  <c:v>0.72799190684361326</c:v>
                </c:pt>
                <c:pt idx="144">
                  <c:v>0.71426296458558514</c:v>
                </c:pt>
                <c:pt idx="145">
                  <c:v>0.71426646196255927</c:v>
                </c:pt>
                <c:pt idx="146">
                  <c:v>0.70239849769409946</c:v>
                </c:pt>
                <c:pt idx="147">
                  <c:v>0.70560069115046065</c:v>
                </c:pt>
                <c:pt idx="148">
                  <c:v>0.69615030993327831</c:v>
                </c:pt>
                <c:pt idx="149">
                  <c:v>0.68071376882001244</c:v>
                </c:pt>
                <c:pt idx="150">
                  <c:v>0.69017302259331481</c:v>
                </c:pt>
                <c:pt idx="151">
                  <c:v>0.690059896232051</c:v>
                </c:pt>
                <c:pt idx="152">
                  <c:v>0.66127999893552591</c:v>
                </c:pt>
                <c:pt idx="153">
                  <c:v>0.64704968428173693</c:v>
                </c:pt>
                <c:pt idx="154">
                  <c:v>0.63539008564409272</c:v>
                </c:pt>
                <c:pt idx="155">
                  <c:v>0.62535537193565549</c:v>
                </c:pt>
                <c:pt idx="156">
                  <c:v>0.61178852405343964</c:v>
                </c:pt>
                <c:pt idx="157">
                  <c:v>0.6018945758041907</c:v>
                </c:pt>
                <c:pt idx="158">
                  <c:v>0.59578939296682298</c:v>
                </c:pt>
                <c:pt idx="159">
                  <c:v>0.58600446872559098</c:v>
                </c:pt>
                <c:pt idx="160">
                  <c:v>0.6017147634468466</c:v>
                </c:pt>
                <c:pt idx="161">
                  <c:v>0.59831382967282576</c:v>
                </c:pt>
                <c:pt idx="162">
                  <c:v>0.59741659125097968</c:v>
                </c:pt>
                <c:pt idx="163">
                  <c:v>0.59921315069138159</c:v>
                </c:pt>
                <c:pt idx="164">
                  <c:v>0.59386376005435126</c:v>
                </c:pt>
                <c:pt idx="165">
                  <c:v>0.59492433643074871</c:v>
                </c:pt>
                <c:pt idx="166">
                  <c:v>0.57031676323617553</c:v>
                </c:pt>
                <c:pt idx="167">
                  <c:v>0.55773323291888044</c:v>
                </c:pt>
                <c:pt idx="168">
                  <c:v>0.54667398808416579</c:v>
                </c:pt>
                <c:pt idx="169">
                  <c:v>0.54743638598048094</c:v>
                </c:pt>
                <c:pt idx="170">
                  <c:v>0.54784662654455296</c:v>
                </c:pt>
                <c:pt idx="171">
                  <c:v>0.54702002720671761</c:v>
                </c:pt>
                <c:pt idx="172">
                  <c:v>0.54584188766208408</c:v>
                </c:pt>
                <c:pt idx="173">
                  <c:v>0.55069581334891626</c:v>
                </c:pt>
                <c:pt idx="174">
                  <c:v>0.55200348443640535</c:v>
                </c:pt>
                <c:pt idx="175">
                  <c:v>0.5566817226636378</c:v>
                </c:pt>
                <c:pt idx="176">
                  <c:v>0.57454024449968888</c:v>
                </c:pt>
                <c:pt idx="177">
                  <c:v>0.58243841876007896</c:v>
                </c:pt>
                <c:pt idx="178">
                  <c:v>0.58201536207194915</c:v>
                </c:pt>
                <c:pt idx="179">
                  <c:v>0.56784795819870371</c:v>
                </c:pt>
                <c:pt idx="180">
                  <c:v>0.55920695281100552</c:v>
                </c:pt>
                <c:pt idx="181">
                  <c:v>0.56461182925890063</c:v>
                </c:pt>
                <c:pt idx="182">
                  <c:v>0.56557920413413165</c:v>
                </c:pt>
                <c:pt idx="183">
                  <c:v>0.56596601633010413</c:v>
                </c:pt>
                <c:pt idx="184">
                  <c:v>0.57066494902348175</c:v>
                </c:pt>
                <c:pt idx="185">
                  <c:v>0.5697816865082006</c:v>
                </c:pt>
                <c:pt idx="186">
                  <c:v>0.57116689419180788</c:v>
                </c:pt>
                <c:pt idx="187">
                  <c:v>0.56610497100662227</c:v>
                </c:pt>
                <c:pt idx="188">
                  <c:v>0.56655889373717561</c:v>
                </c:pt>
                <c:pt idx="189">
                  <c:v>0.56705033020959761</c:v>
                </c:pt>
                <c:pt idx="190">
                  <c:v>0.57444413055449306</c:v>
                </c:pt>
                <c:pt idx="191">
                  <c:v>0.57845670717613917</c:v>
                </c:pt>
                <c:pt idx="192">
                  <c:v>0.5851612241776184</c:v>
                </c:pt>
                <c:pt idx="193">
                  <c:v>0.58747358272680372</c:v>
                </c:pt>
                <c:pt idx="194">
                  <c:v>0.58808856973938906</c:v>
                </c:pt>
                <c:pt idx="195">
                  <c:v>0.59451126309969249</c:v>
                </c:pt>
                <c:pt idx="196">
                  <c:v>0.59362976546905266</c:v>
                </c:pt>
                <c:pt idx="197">
                  <c:v>0.6019263317608381</c:v>
                </c:pt>
                <c:pt idx="198">
                  <c:v>0.61023233479665495</c:v>
                </c:pt>
                <c:pt idx="199">
                  <c:v>0.61841868865817995</c:v>
                </c:pt>
                <c:pt idx="200">
                  <c:v>0.62646397501724005</c:v>
                </c:pt>
                <c:pt idx="201">
                  <c:v>0.62840512279377625</c:v>
                </c:pt>
                <c:pt idx="202">
                  <c:v>0.63198767824674162</c:v>
                </c:pt>
                <c:pt idx="203">
                  <c:v>0.62473921717452052</c:v>
                </c:pt>
                <c:pt idx="204">
                  <c:v>0.62871526834093872</c:v>
                </c:pt>
                <c:pt idx="205">
                  <c:v>0.63104027059422418</c:v>
                </c:pt>
                <c:pt idx="206">
                  <c:v>0.62487123237774922</c:v>
                </c:pt>
                <c:pt idx="207">
                  <c:v>0.62915441735023492</c:v>
                </c:pt>
                <c:pt idx="208">
                  <c:v>0.63035830750002764</c:v>
                </c:pt>
                <c:pt idx="209">
                  <c:v>0.63332131998449648</c:v>
                </c:pt>
                <c:pt idx="210">
                  <c:v>0.64214332117876283</c:v>
                </c:pt>
                <c:pt idx="211">
                  <c:v>0.64275678523695057</c:v>
                </c:pt>
                <c:pt idx="212">
                  <c:v>0.63805959606456952</c:v>
                </c:pt>
                <c:pt idx="213">
                  <c:v>0.63135413386824801</c:v>
                </c:pt>
                <c:pt idx="214">
                  <c:v>0.63635533493457841</c:v>
                </c:pt>
                <c:pt idx="215">
                  <c:v>0.63145426625466061</c:v>
                </c:pt>
                <c:pt idx="216">
                  <c:v>0.64255606730492942</c:v>
                </c:pt>
                <c:pt idx="217">
                  <c:v>0.64500604855328092</c:v>
                </c:pt>
                <c:pt idx="218">
                  <c:v>0.64508350676965798</c:v>
                </c:pt>
                <c:pt idx="219">
                  <c:v>0.64794781923990086</c:v>
                </c:pt>
                <c:pt idx="220">
                  <c:v>0.64852890265068308</c:v>
                </c:pt>
                <c:pt idx="221">
                  <c:v>0.6446037259554297</c:v>
                </c:pt>
                <c:pt idx="222">
                  <c:v>0.63388310616960064</c:v>
                </c:pt>
                <c:pt idx="223">
                  <c:v>0.63436827167662291</c:v>
                </c:pt>
                <c:pt idx="224">
                  <c:v>0.63909538547452971</c:v>
                </c:pt>
                <c:pt idx="225">
                  <c:v>0.64732688169750174</c:v>
                </c:pt>
                <c:pt idx="226">
                  <c:v>0.64589667284561736</c:v>
                </c:pt>
                <c:pt idx="227">
                  <c:v>0.64757457374008864</c:v>
                </c:pt>
                <c:pt idx="228">
                  <c:v>0.65826873438479683</c:v>
                </c:pt>
                <c:pt idx="229">
                  <c:v>0.66420592648990229</c:v>
                </c:pt>
                <c:pt idx="230">
                  <c:v>0.6642538514447428</c:v>
                </c:pt>
                <c:pt idx="231">
                  <c:v>0.66734287699222461</c:v>
                </c:pt>
                <c:pt idx="232">
                  <c:v>0.66669568613378372</c:v>
                </c:pt>
                <c:pt idx="233">
                  <c:v>0.6694697581029706</c:v>
                </c:pt>
                <c:pt idx="234">
                  <c:v>0.67499782246819084</c:v>
                </c:pt>
                <c:pt idx="235">
                  <c:v>0.68154317389915253</c:v>
                </c:pt>
                <c:pt idx="236">
                  <c:v>0.68756332072214121</c:v>
                </c:pt>
                <c:pt idx="237">
                  <c:v>0.6846432024150636</c:v>
                </c:pt>
                <c:pt idx="238">
                  <c:v>0.68670437815143981</c:v>
                </c:pt>
                <c:pt idx="239">
                  <c:v>0.68332859165598503</c:v>
                </c:pt>
                <c:pt idx="240">
                  <c:v>0.6904614505079254</c:v>
                </c:pt>
                <c:pt idx="241">
                  <c:v>0.69397140325037665</c:v>
                </c:pt>
                <c:pt idx="242">
                  <c:v>0.70212925604962306</c:v>
                </c:pt>
                <c:pt idx="243">
                  <c:v>0.70927110098677182</c:v>
                </c:pt>
                <c:pt idx="244">
                  <c:v>0.71374383145955311</c:v>
                </c:pt>
                <c:pt idx="245">
                  <c:v>0.71204055674293421</c:v>
                </c:pt>
                <c:pt idx="246">
                  <c:v>0.71135895596068532</c:v>
                </c:pt>
                <c:pt idx="247">
                  <c:v>0.70950957209914434</c:v>
                </c:pt>
              </c:numCache>
            </c:numRef>
          </c:val>
        </c:ser>
        <c:ser>
          <c:idx val="1"/>
          <c:order val="1"/>
          <c:tx>
            <c:strRef>
              <c:f>Лист3!$C$1</c:f>
              <c:strCache>
                <c:ptCount val="1"/>
                <c:pt idx="0">
                  <c:v>DJCBT Index</c:v>
                </c:pt>
              </c:strCache>
            </c:strRef>
          </c:tx>
          <c:marker>
            <c:symbol val="none"/>
          </c:marker>
          <c:cat>
            <c:numRef>
              <c:f>Лист3!$A$2:$A$249</c:f>
              <c:numCache>
                <c:formatCode>dd/mm/yyyy</c:formatCode>
                <c:ptCount val="248"/>
                <c:pt idx="0">
                  <c:v>39601</c:v>
                </c:pt>
                <c:pt idx="1">
                  <c:v>39602</c:v>
                </c:pt>
                <c:pt idx="2">
                  <c:v>39603</c:v>
                </c:pt>
                <c:pt idx="3">
                  <c:v>39604</c:v>
                </c:pt>
                <c:pt idx="4">
                  <c:v>39605</c:v>
                </c:pt>
                <c:pt idx="5">
                  <c:v>39606</c:v>
                </c:pt>
                <c:pt idx="6">
                  <c:v>39608</c:v>
                </c:pt>
                <c:pt idx="7">
                  <c:v>39609</c:v>
                </c:pt>
                <c:pt idx="8">
                  <c:v>39610</c:v>
                </c:pt>
                <c:pt idx="9">
                  <c:v>39615</c:v>
                </c:pt>
                <c:pt idx="10">
                  <c:v>39616</c:v>
                </c:pt>
                <c:pt idx="11">
                  <c:v>39617</c:v>
                </c:pt>
                <c:pt idx="12">
                  <c:v>39618</c:v>
                </c:pt>
                <c:pt idx="13">
                  <c:v>39619</c:v>
                </c:pt>
                <c:pt idx="14">
                  <c:v>39622</c:v>
                </c:pt>
                <c:pt idx="15">
                  <c:v>39623</c:v>
                </c:pt>
                <c:pt idx="16">
                  <c:v>39624</c:v>
                </c:pt>
                <c:pt idx="17">
                  <c:v>39625</c:v>
                </c:pt>
                <c:pt idx="18">
                  <c:v>39626</c:v>
                </c:pt>
                <c:pt idx="19">
                  <c:v>39629</c:v>
                </c:pt>
                <c:pt idx="20">
                  <c:v>39630</c:v>
                </c:pt>
                <c:pt idx="21">
                  <c:v>39631</c:v>
                </c:pt>
                <c:pt idx="22">
                  <c:v>39632</c:v>
                </c:pt>
                <c:pt idx="23">
                  <c:v>39633</c:v>
                </c:pt>
                <c:pt idx="24">
                  <c:v>39636</c:v>
                </c:pt>
                <c:pt idx="25">
                  <c:v>39637</c:v>
                </c:pt>
                <c:pt idx="26">
                  <c:v>39638</c:v>
                </c:pt>
                <c:pt idx="27">
                  <c:v>39639</c:v>
                </c:pt>
                <c:pt idx="28">
                  <c:v>39640</c:v>
                </c:pt>
                <c:pt idx="29">
                  <c:v>39643</c:v>
                </c:pt>
                <c:pt idx="30">
                  <c:v>39644</c:v>
                </c:pt>
                <c:pt idx="31">
                  <c:v>39645</c:v>
                </c:pt>
                <c:pt idx="32">
                  <c:v>39646</c:v>
                </c:pt>
                <c:pt idx="33">
                  <c:v>39647</c:v>
                </c:pt>
                <c:pt idx="34">
                  <c:v>39650</c:v>
                </c:pt>
                <c:pt idx="35">
                  <c:v>39651</c:v>
                </c:pt>
                <c:pt idx="36">
                  <c:v>39652</c:v>
                </c:pt>
                <c:pt idx="37">
                  <c:v>39653</c:v>
                </c:pt>
                <c:pt idx="38">
                  <c:v>39654</c:v>
                </c:pt>
                <c:pt idx="39">
                  <c:v>39657</c:v>
                </c:pt>
                <c:pt idx="40">
                  <c:v>39658</c:v>
                </c:pt>
                <c:pt idx="41">
                  <c:v>39659</c:v>
                </c:pt>
                <c:pt idx="42">
                  <c:v>39660</c:v>
                </c:pt>
                <c:pt idx="43">
                  <c:v>39661</c:v>
                </c:pt>
                <c:pt idx="44">
                  <c:v>39664</c:v>
                </c:pt>
                <c:pt idx="45">
                  <c:v>39665</c:v>
                </c:pt>
                <c:pt idx="46">
                  <c:v>39666</c:v>
                </c:pt>
                <c:pt idx="47">
                  <c:v>39667</c:v>
                </c:pt>
                <c:pt idx="48">
                  <c:v>39668</c:v>
                </c:pt>
                <c:pt idx="49">
                  <c:v>39671</c:v>
                </c:pt>
                <c:pt idx="50">
                  <c:v>39672</c:v>
                </c:pt>
                <c:pt idx="51">
                  <c:v>39673</c:v>
                </c:pt>
                <c:pt idx="52">
                  <c:v>39674</c:v>
                </c:pt>
                <c:pt idx="53">
                  <c:v>39675</c:v>
                </c:pt>
                <c:pt idx="54">
                  <c:v>39678</c:v>
                </c:pt>
                <c:pt idx="55">
                  <c:v>39679</c:v>
                </c:pt>
                <c:pt idx="56">
                  <c:v>39680</c:v>
                </c:pt>
                <c:pt idx="57">
                  <c:v>39681</c:v>
                </c:pt>
                <c:pt idx="58">
                  <c:v>39682</c:v>
                </c:pt>
                <c:pt idx="59">
                  <c:v>39685</c:v>
                </c:pt>
                <c:pt idx="60">
                  <c:v>39686</c:v>
                </c:pt>
                <c:pt idx="61">
                  <c:v>39687</c:v>
                </c:pt>
                <c:pt idx="62">
                  <c:v>39688</c:v>
                </c:pt>
                <c:pt idx="63">
                  <c:v>39689</c:v>
                </c:pt>
                <c:pt idx="64">
                  <c:v>39692</c:v>
                </c:pt>
                <c:pt idx="65">
                  <c:v>39693</c:v>
                </c:pt>
                <c:pt idx="66">
                  <c:v>39694</c:v>
                </c:pt>
                <c:pt idx="67">
                  <c:v>39695</c:v>
                </c:pt>
                <c:pt idx="68">
                  <c:v>39696</c:v>
                </c:pt>
                <c:pt idx="69">
                  <c:v>39699</c:v>
                </c:pt>
                <c:pt idx="70">
                  <c:v>39700</c:v>
                </c:pt>
                <c:pt idx="71">
                  <c:v>39701</c:v>
                </c:pt>
                <c:pt idx="72">
                  <c:v>39702</c:v>
                </c:pt>
                <c:pt idx="73">
                  <c:v>39703</c:v>
                </c:pt>
                <c:pt idx="74">
                  <c:v>39706</c:v>
                </c:pt>
                <c:pt idx="75">
                  <c:v>39707</c:v>
                </c:pt>
                <c:pt idx="76">
                  <c:v>39708</c:v>
                </c:pt>
                <c:pt idx="77">
                  <c:v>39709</c:v>
                </c:pt>
                <c:pt idx="78">
                  <c:v>39710</c:v>
                </c:pt>
                <c:pt idx="79">
                  <c:v>39713</c:v>
                </c:pt>
                <c:pt idx="80">
                  <c:v>39714</c:v>
                </c:pt>
                <c:pt idx="81">
                  <c:v>39715</c:v>
                </c:pt>
                <c:pt idx="82">
                  <c:v>39716</c:v>
                </c:pt>
                <c:pt idx="83">
                  <c:v>39717</c:v>
                </c:pt>
                <c:pt idx="84">
                  <c:v>39720</c:v>
                </c:pt>
                <c:pt idx="85">
                  <c:v>39721</c:v>
                </c:pt>
                <c:pt idx="86">
                  <c:v>39722</c:v>
                </c:pt>
                <c:pt idx="87">
                  <c:v>39723</c:v>
                </c:pt>
                <c:pt idx="88">
                  <c:v>39724</c:v>
                </c:pt>
                <c:pt idx="89">
                  <c:v>39727</c:v>
                </c:pt>
                <c:pt idx="90">
                  <c:v>39728</c:v>
                </c:pt>
                <c:pt idx="91">
                  <c:v>39729</c:v>
                </c:pt>
                <c:pt idx="92">
                  <c:v>39730</c:v>
                </c:pt>
                <c:pt idx="93">
                  <c:v>39731</c:v>
                </c:pt>
                <c:pt idx="94">
                  <c:v>39734</c:v>
                </c:pt>
                <c:pt idx="95">
                  <c:v>39735</c:v>
                </c:pt>
                <c:pt idx="96">
                  <c:v>39736</c:v>
                </c:pt>
                <c:pt idx="97">
                  <c:v>39737</c:v>
                </c:pt>
                <c:pt idx="98">
                  <c:v>39738</c:v>
                </c:pt>
                <c:pt idx="99">
                  <c:v>39741</c:v>
                </c:pt>
                <c:pt idx="100">
                  <c:v>39742</c:v>
                </c:pt>
                <c:pt idx="101">
                  <c:v>39743</c:v>
                </c:pt>
                <c:pt idx="102">
                  <c:v>39744</c:v>
                </c:pt>
                <c:pt idx="103">
                  <c:v>39745</c:v>
                </c:pt>
                <c:pt idx="104">
                  <c:v>39748</c:v>
                </c:pt>
                <c:pt idx="105">
                  <c:v>39749</c:v>
                </c:pt>
                <c:pt idx="106">
                  <c:v>39750</c:v>
                </c:pt>
                <c:pt idx="107">
                  <c:v>39751</c:v>
                </c:pt>
                <c:pt idx="108">
                  <c:v>39752</c:v>
                </c:pt>
                <c:pt idx="109">
                  <c:v>39753</c:v>
                </c:pt>
                <c:pt idx="110">
                  <c:v>39757</c:v>
                </c:pt>
                <c:pt idx="111">
                  <c:v>39758</c:v>
                </c:pt>
                <c:pt idx="112">
                  <c:v>39759</c:v>
                </c:pt>
                <c:pt idx="113">
                  <c:v>39762</c:v>
                </c:pt>
                <c:pt idx="114">
                  <c:v>39763</c:v>
                </c:pt>
                <c:pt idx="115">
                  <c:v>39764</c:v>
                </c:pt>
                <c:pt idx="116">
                  <c:v>39765</c:v>
                </c:pt>
                <c:pt idx="117">
                  <c:v>39766</c:v>
                </c:pt>
                <c:pt idx="118">
                  <c:v>39769</c:v>
                </c:pt>
                <c:pt idx="119">
                  <c:v>39770</c:v>
                </c:pt>
                <c:pt idx="120">
                  <c:v>39771</c:v>
                </c:pt>
                <c:pt idx="121">
                  <c:v>39772</c:v>
                </c:pt>
                <c:pt idx="122">
                  <c:v>39773</c:v>
                </c:pt>
                <c:pt idx="123">
                  <c:v>39776</c:v>
                </c:pt>
                <c:pt idx="124">
                  <c:v>39777</c:v>
                </c:pt>
                <c:pt idx="125">
                  <c:v>39778</c:v>
                </c:pt>
                <c:pt idx="126">
                  <c:v>39779</c:v>
                </c:pt>
                <c:pt idx="127">
                  <c:v>39780</c:v>
                </c:pt>
                <c:pt idx="128">
                  <c:v>39783</c:v>
                </c:pt>
                <c:pt idx="129">
                  <c:v>39784</c:v>
                </c:pt>
                <c:pt idx="130">
                  <c:v>39785</c:v>
                </c:pt>
                <c:pt idx="131">
                  <c:v>39786</c:v>
                </c:pt>
                <c:pt idx="132">
                  <c:v>39787</c:v>
                </c:pt>
                <c:pt idx="133">
                  <c:v>39790</c:v>
                </c:pt>
                <c:pt idx="134">
                  <c:v>39791</c:v>
                </c:pt>
                <c:pt idx="135">
                  <c:v>39792</c:v>
                </c:pt>
                <c:pt idx="136">
                  <c:v>39793</c:v>
                </c:pt>
                <c:pt idx="137">
                  <c:v>39794</c:v>
                </c:pt>
                <c:pt idx="138">
                  <c:v>39797</c:v>
                </c:pt>
                <c:pt idx="139">
                  <c:v>39798</c:v>
                </c:pt>
                <c:pt idx="140">
                  <c:v>39799</c:v>
                </c:pt>
                <c:pt idx="141">
                  <c:v>39800</c:v>
                </c:pt>
                <c:pt idx="142">
                  <c:v>39801</c:v>
                </c:pt>
                <c:pt idx="143">
                  <c:v>39804</c:v>
                </c:pt>
                <c:pt idx="144">
                  <c:v>39805</c:v>
                </c:pt>
                <c:pt idx="145">
                  <c:v>39806</c:v>
                </c:pt>
                <c:pt idx="146">
                  <c:v>39807</c:v>
                </c:pt>
                <c:pt idx="147">
                  <c:v>39808</c:v>
                </c:pt>
                <c:pt idx="148">
                  <c:v>39811</c:v>
                </c:pt>
                <c:pt idx="149">
                  <c:v>39812</c:v>
                </c:pt>
                <c:pt idx="150">
                  <c:v>39813</c:v>
                </c:pt>
                <c:pt idx="151">
                  <c:v>39824</c:v>
                </c:pt>
                <c:pt idx="152">
                  <c:v>39825</c:v>
                </c:pt>
                <c:pt idx="153">
                  <c:v>39826</c:v>
                </c:pt>
                <c:pt idx="154">
                  <c:v>39827</c:v>
                </c:pt>
                <c:pt idx="155">
                  <c:v>39828</c:v>
                </c:pt>
                <c:pt idx="156">
                  <c:v>39829</c:v>
                </c:pt>
                <c:pt idx="157">
                  <c:v>39832</c:v>
                </c:pt>
                <c:pt idx="158">
                  <c:v>39833</c:v>
                </c:pt>
                <c:pt idx="159">
                  <c:v>39834</c:v>
                </c:pt>
                <c:pt idx="160">
                  <c:v>39835</c:v>
                </c:pt>
                <c:pt idx="161">
                  <c:v>39836</c:v>
                </c:pt>
                <c:pt idx="162">
                  <c:v>39839</c:v>
                </c:pt>
                <c:pt idx="163">
                  <c:v>39840</c:v>
                </c:pt>
                <c:pt idx="164">
                  <c:v>39841</c:v>
                </c:pt>
                <c:pt idx="165">
                  <c:v>39842</c:v>
                </c:pt>
                <c:pt idx="166">
                  <c:v>39843</c:v>
                </c:pt>
                <c:pt idx="167">
                  <c:v>39846</c:v>
                </c:pt>
                <c:pt idx="168">
                  <c:v>39847</c:v>
                </c:pt>
                <c:pt idx="169">
                  <c:v>39848</c:v>
                </c:pt>
                <c:pt idx="170">
                  <c:v>39849</c:v>
                </c:pt>
                <c:pt idx="171">
                  <c:v>39850</c:v>
                </c:pt>
                <c:pt idx="172">
                  <c:v>39853</c:v>
                </c:pt>
                <c:pt idx="173">
                  <c:v>39854</c:v>
                </c:pt>
                <c:pt idx="174">
                  <c:v>39855</c:v>
                </c:pt>
                <c:pt idx="175">
                  <c:v>39856</c:v>
                </c:pt>
                <c:pt idx="176">
                  <c:v>39857</c:v>
                </c:pt>
                <c:pt idx="177">
                  <c:v>39860</c:v>
                </c:pt>
                <c:pt idx="178">
                  <c:v>39861</c:v>
                </c:pt>
                <c:pt idx="179">
                  <c:v>39862</c:v>
                </c:pt>
                <c:pt idx="180">
                  <c:v>39863</c:v>
                </c:pt>
                <c:pt idx="181">
                  <c:v>39864</c:v>
                </c:pt>
                <c:pt idx="182">
                  <c:v>39868</c:v>
                </c:pt>
                <c:pt idx="183">
                  <c:v>39869</c:v>
                </c:pt>
                <c:pt idx="184">
                  <c:v>39870</c:v>
                </c:pt>
                <c:pt idx="185">
                  <c:v>39871</c:v>
                </c:pt>
                <c:pt idx="186">
                  <c:v>39874</c:v>
                </c:pt>
                <c:pt idx="187">
                  <c:v>39875</c:v>
                </c:pt>
                <c:pt idx="188">
                  <c:v>39876</c:v>
                </c:pt>
                <c:pt idx="189">
                  <c:v>39877</c:v>
                </c:pt>
                <c:pt idx="190">
                  <c:v>39878</c:v>
                </c:pt>
                <c:pt idx="191">
                  <c:v>39882</c:v>
                </c:pt>
                <c:pt idx="192">
                  <c:v>39883</c:v>
                </c:pt>
                <c:pt idx="193">
                  <c:v>39884</c:v>
                </c:pt>
                <c:pt idx="194">
                  <c:v>39885</c:v>
                </c:pt>
                <c:pt idx="195">
                  <c:v>39888</c:v>
                </c:pt>
                <c:pt idx="196">
                  <c:v>39889</c:v>
                </c:pt>
                <c:pt idx="197">
                  <c:v>39890</c:v>
                </c:pt>
                <c:pt idx="198">
                  <c:v>39891</c:v>
                </c:pt>
                <c:pt idx="199">
                  <c:v>39892</c:v>
                </c:pt>
                <c:pt idx="200">
                  <c:v>39895</c:v>
                </c:pt>
                <c:pt idx="201">
                  <c:v>39896</c:v>
                </c:pt>
                <c:pt idx="202">
                  <c:v>39897</c:v>
                </c:pt>
                <c:pt idx="203">
                  <c:v>39898</c:v>
                </c:pt>
                <c:pt idx="204">
                  <c:v>39899</c:v>
                </c:pt>
                <c:pt idx="205">
                  <c:v>39902</c:v>
                </c:pt>
                <c:pt idx="206">
                  <c:v>39903</c:v>
                </c:pt>
                <c:pt idx="207">
                  <c:v>39904</c:v>
                </c:pt>
                <c:pt idx="208">
                  <c:v>39905</c:v>
                </c:pt>
                <c:pt idx="209">
                  <c:v>39906</c:v>
                </c:pt>
                <c:pt idx="210">
                  <c:v>39909</c:v>
                </c:pt>
                <c:pt idx="211">
                  <c:v>39910</c:v>
                </c:pt>
                <c:pt idx="212">
                  <c:v>39911</c:v>
                </c:pt>
                <c:pt idx="213">
                  <c:v>39912</c:v>
                </c:pt>
                <c:pt idx="214">
                  <c:v>39913</c:v>
                </c:pt>
                <c:pt idx="215">
                  <c:v>39916</c:v>
                </c:pt>
                <c:pt idx="216">
                  <c:v>39917</c:v>
                </c:pt>
                <c:pt idx="217">
                  <c:v>39918</c:v>
                </c:pt>
                <c:pt idx="218">
                  <c:v>39919</c:v>
                </c:pt>
                <c:pt idx="219">
                  <c:v>39920</c:v>
                </c:pt>
                <c:pt idx="220">
                  <c:v>39923</c:v>
                </c:pt>
                <c:pt idx="221">
                  <c:v>39924</c:v>
                </c:pt>
                <c:pt idx="222">
                  <c:v>39925</c:v>
                </c:pt>
                <c:pt idx="223">
                  <c:v>39926</c:v>
                </c:pt>
                <c:pt idx="224">
                  <c:v>39927</c:v>
                </c:pt>
                <c:pt idx="225">
                  <c:v>39930</c:v>
                </c:pt>
                <c:pt idx="226">
                  <c:v>39931</c:v>
                </c:pt>
                <c:pt idx="227">
                  <c:v>39932</c:v>
                </c:pt>
                <c:pt idx="228">
                  <c:v>39933</c:v>
                </c:pt>
                <c:pt idx="229">
                  <c:v>39937</c:v>
                </c:pt>
                <c:pt idx="230">
                  <c:v>39938</c:v>
                </c:pt>
                <c:pt idx="231">
                  <c:v>39939</c:v>
                </c:pt>
                <c:pt idx="232">
                  <c:v>39940</c:v>
                </c:pt>
                <c:pt idx="233">
                  <c:v>39941</c:v>
                </c:pt>
                <c:pt idx="234">
                  <c:v>39945</c:v>
                </c:pt>
                <c:pt idx="235">
                  <c:v>39946</c:v>
                </c:pt>
                <c:pt idx="236">
                  <c:v>39947</c:v>
                </c:pt>
                <c:pt idx="237">
                  <c:v>39948</c:v>
                </c:pt>
                <c:pt idx="238">
                  <c:v>39951</c:v>
                </c:pt>
                <c:pt idx="239">
                  <c:v>39952</c:v>
                </c:pt>
                <c:pt idx="240">
                  <c:v>39953</c:v>
                </c:pt>
                <c:pt idx="241">
                  <c:v>39954</c:v>
                </c:pt>
                <c:pt idx="242">
                  <c:v>39955</c:v>
                </c:pt>
                <c:pt idx="243">
                  <c:v>39958</c:v>
                </c:pt>
                <c:pt idx="244">
                  <c:v>39959</c:v>
                </c:pt>
                <c:pt idx="245">
                  <c:v>39960</c:v>
                </c:pt>
                <c:pt idx="246">
                  <c:v>39961</c:v>
                </c:pt>
                <c:pt idx="247">
                  <c:v>39962</c:v>
                </c:pt>
              </c:numCache>
            </c:numRef>
          </c:cat>
          <c:val>
            <c:numRef>
              <c:f>Лист3!$C$2:$C$249</c:f>
              <c:numCache>
                <c:formatCode>#,##0.0000</c:formatCode>
                <c:ptCount val="248"/>
                <c:pt idx="0">
                  <c:v>1</c:v>
                </c:pt>
                <c:pt idx="1">
                  <c:v>1.0028373569298836</c:v>
                </c:pt>
                <c:pt idx="2">
                  <c:v>1.000096181590844</c:v>
                </c:pt>
                <c:pt idx="3">
                  <c:v>0.99648937193420928</c:v>
                </c:pt>
                <c:pt idx="4">
                  <c:v>1.0020198134077141</c:v>
                </c:pt>
                <c:pt idx="5">
                  <c:v>1.0020198134077141</c:v>
                </c:pt>
                <c:pt idx="6">
                  <c:v>0.99836491295565855</c:v>
                </c:pt>
                <c:pt idx="7">
                  <c:v>0.99110320284697506</c:v>
                </c:pt>
                <c:pt idx="8">
                  <c:v>0.99259401750504961</c:v>
                </c:pt>
                <c:pt idx="9">
                  <c:v>0.98384149273829213</c:v>
                </c:pt>
                <c:pt idx="10">
                  <c:v>0.98600557853226856</c:v>
                </c:pt>
                <c:pt idx="11">
                  <c:v>0.99018947773396149</c:v>
                </c:pt>
                <c:pt idx="12">
                  <c:v>0.99018947773396149</c:v>
                </c:pt>
                <c:pt idx="13">
                  <c:v>0.98648648648648651</c:v>
                </c:pt>
                <c:pt idx="14">
                  <c:v>0.98595748773684544</c:v>
                </c:pt>
                <c:pt idx="15">
                  <c:v>0.98855439068962159</c:v>
                </c:pt>
                <c:pt idx="16">
                  <c:v>0.98682312205443878</c:v>
                </c:pt>
                <c:pt idx="17">
                  <c:v>0.98985284216600955</c:v>
                </c:pt>
                <c:pt idx="18">
                  <c:v>0.98961238818889996</c:v>
                </c:pt>
                <c:pt idx="19">
                  <c:v>0.98961238818889996</c:v>
                </c:pt>
                <c:pt idx="20">
                  <c:v>0.98783302875829559</c:v>
                </c:pt>
                <c:pt idx="21">
                  <c:v>0.98946811580263094</c:v>
                </c:pt>
                <c:pt idx="22">
                  <c:v>0.98826584591708966</c:v>
                </c:pt>
                <c:pt idx="23">
                  <c:v>0.98826584591708966</c:v>
                </c:pt>
                <c:pt idx="24">
                  <c:v>0.99091083966528815</c:v>
                </c:pt>
                <c:pt idx="25">
                  <c:v>0.99341156102721528</c:v>
                </c:pt>
                <c:pt idx="26">
                  <c:v>0.99543137443493257</c:v>
                </c:pt>
                <c:pt idx="27">
                  <c:v>0.99576801000288562</c:v>
                </c:pt>
                <c:pt idx="28">
                  <c:v>0.98653457728190597</c:v>
                </c:pt>
                <c:pt idx="29">
                  <c:v>0.99076656727902257</c:v>
                </c:pt>
                <c:pt idx="30">
                  <c:v>0.98942002500721116</c:v>
                </c:pt>
                <c:pt idx="31">
                  <c:v>0.98033086467250152</c:v>
                </c:pt>
                <c:pt idx="32">
                  <c:v>0.97638741944791752</c:v>
                </c:pt>
                <c:pt idx="33">
                  <c:v>0.97590651149370211</c:v>
                </c:pt>
                <c:pt idx="34">
                  <c:v>0.97807059728767964</c:v>
                </c:pt>
                <c:pt idx="35">
                  <c:v>0.97653169183418365</c:v>
                </c:pt>
                <c:pt idx="36">
                  <c:v>0.97422333365393965</c:v>
                </c:pt>
                <c:pt idx="37">
                  <c:v>0.98244685967105849</c:v>
                </c:pt>
                <c:pt idx="38">
                  <c:v>0.97657978262960465</c:v>
                </c:pt>
                <c:pt idx="39">
                  <c:v>0.98263922285274607</c:v>
                </c:pt>
                <c:pt idx="40">
                  <c:v>0.98162931614889315</c:v>
                </c:pt>
                <c:pt idx="41">
                  <c:v>0.98153313455804558</c:v>
                </c:pt>
                <c:pt idx="42">
                  <c:v>0.98533230739636113</c:v>
                </c:pt>
                <c:pt idx="43">
                  <c:v>0.98749639319034166</c:v>
                </c:pt>
                <c:pt idx="44">
                  <c:v>0.98821775512166588</c:v>
                </c:pt>
                <c:pt idx="45">
                  <c:v>0.98687121284986268</c:v>
                </c:pt>
                <c:pt idx="46">
                  <c:v>0.98374531114744668</c:v>
                </c:pt>
                <c:pt idx="47">
                  <c:v>0.99004520534769669</c:v>
                </c:pt>
                <c:pt idx="48">
                  <c:v>0.9899490237568529</c:v>
                </c:pt>
                <c:pt idx="49">
                  <c:v>0.98691930364528235</c:v>
                </c:pt>
                <c:pt idx="50">
                  <c:v>0.9920650187554102</c:v>
                </c:pt>
                <c:pt idx="51">
                  <c:v>0.98869866307588972</c:v>
                </c:pt>
                <c:pt idx="52">
                  <c:v>0.99134365682408465</c:v>
                </c:pt>
                <c:pt idx="53">
                  <c:v>0.99341156102721528</c:v>
                </c:pt>
                <c:pt idx="54">
                  <c:v>0.99341156102721528</c:v>
                </c:pt>
                <c:pt idx="55">
                  <c:v>0.9939886505722807</c:v>
                </c:pt>
                <c:pt idx="56">
                  <c:v>0.98033086467250152</c:v>
                </c:pt>
                <c:pt idx="57">
                  <c:v>0.99216120034625199</c:v>
                </c:pt>
                <c:pt idx="58">
                  <c:v>0.98985284216600955</c:v>
                </c:pt>
                <c:pt idx="59">
                  <c:v>0.99499855727613762</c:v>
                </c:pt>
                <c:pt idx="60">
                  <c:v>0.9947100125036088</c:v>
                </c:pt>
                <c:pt idx="61">
                  <c:v>0.99615273636625856</c:v>
                </c:pt>
                <c:pt idx="62">
                  <c:v>0.99490237568529349</c:v>
                </c:pt>
                <c:pt idx="63">
                  <c:v>0.99312301625469079</c:v>
                </c:pt>
                <c:pt idx="64">
                  <c:v>0.99312301625469079</c:v>
                </c:pt>
                <c:pt idx="65">
                  <c:v>0.99321919784553236</c:v>
                </c:pt>
                <c:pt idx="66">
                  <c:v>0.99490237568529349</c:v>
                </c:pt>
                <c:pt idx="67">
                  <c:v>0.99677791670674243</c:v>
                </c:pt>
                <c:pt idx="68">
                  <c:v>0.99504664807155907</c:v>
                </c:pt>
                <c:pt idx="69">
                  <c:v>0.99432528614023252</c:v>
                </c:pt>
                <c:pt idx="70">
                  <c:v>0.99918245647783022</c:v>
                </c:pt>
                <c:pt idx="71">
                  <c:v>1.0003366355679486</c:v>
                </c:pt>
                <c:pt idx="72">
                  <c:v>0.99802827738770805</c:v>
                </c:pt>
                <c:pt idx="73">
                  <c:v>0.98980475137058765</c:v>
                </c:pt>
                <c:pt idx="74">
                  <c:v>0.99394055977685858</c:v>
                </c:pt>
                <c:pt idx="75">
                  <c:v>0.96999134365682627</c:v>
                </c:pt>
                <c:pt idx="76">
                  <c:v>0.96465326536500962</c:v>
                </c:pt>
                <c:pt idx="77">
                  <c:v>0.95166875060113565</c:v>
                </c:pt>
                <c:pt idx="78">
                  <c:v>0.9542656535539118</c:v>
                </c:pt>
                <c:pt idx="79">
                  <c:v>0.96422044820621333</c:v>
                </c:pt>
                <c:pt idx="80">
                  <c:v>0.96018082139078575</c:v>
                </c:pt>
                <c:pt idx="81">
                  <c:v>0.9591228238915076</c:v>
                </c:pt>
                <c:pt idx="82">
                  <c:v>0.94426276810618448</c:v>
                </c:pt>
                <c:pt idx="83">
                  <c:v>0.93272097720496294</c:v>
                </c:pt>
                <c:pt idx="84">
                  <c:v>0.95306338366836596</c:v>
                </c:pt>
                <c:pt idx="85">
                  <c:v>0.93445224584014419</c:v>
                </c:pt>
                <c:pt idx="86">
                  <c:v>0.93161488891026256</c:v>
                </c:pt>
                <c:pt idx="87">
                  <c:v>0.93113398095604227</c:v>
                </c:pt>
                <c:pt idx="88">
                  <c:v>0.93281715879580651</c:v>
                </c:pt>
                <c:pt idx="89">
                  <c:v>0.93440415504472452</c:v>
                </c:pt>
                <c:pt idx="90">
                  <c:v>0.93440415504472452</c:v>
                </c:pt>
                <c:pt idx="91">
                  <c:v>0.9310858901606236</c:v>
                </c:pt>
                <c:pt idx="92">
                  <c:v>0.90439549870154867</c:v>
                </c:pt>
                <c:pt idx="93">
                  <c:v>0.90439549870154867</c:v>
                </c:pt>
                <c:pt idx="94">
                  <c:v>0.87847455996922186</c:v>
                </c:pt>
                <c:pt idx="95">
                  <c:v>0.8923247090506875</c:v>
                </c:pt>
                <c:pt idx="96">
                  <c:v>0.89189189189189366</c:v>
                </c:pt>
                <c:pt idx="97">
                  <c:v>0.88227373280754051</c:v>
                </c:pt>
                <c:pt idx="98">
                  <c:v>0.8736173896316245</c:v>
                </c:pt>
                <c:pt idx="99">
                  <c:v>0.87659901894777581</c:v>
                </c:pt>
                <c:pt idx="100">
                  <c:v>0.88578436087332857</c:v>
                </c:pt>
                <c:pt idx="101">
                  <c:v>0.8914590747330966</c:v>
                </c:pt>
                <c:pt idx="102">
                  <c:v>0.89799942291045565</c:v>
                </c:pt>
                <c:pt idx="103">
                  <c:v>0.88963162450706945</c:v>
                </c:pt>
                <c:pt idx="104">
                  <c:v>0.88689044916802962</c:v>
                </c:pt>
                <c:pt idx="105">
                  <c:v>0.8847263633740502</c:v>
                </c:pt>
                <c:pt idx="106">
                  <c:v>0.88443781860151971</c:v>
                </c:pt>
                <c:pt idx="107">
                  <c:v>0.88664999519092069</c:v>
                </c:pt>
                <c:pt idx="108">
                  <c:v>0.88674617678176348</c:v>
                </c:pt>
                <c:pt idx="109">
                  <c:v>0.88674617678176348</c:v>
                </c:pt>
                <c:pt idx="110">
                  <c:v>0.91285947869578121</c:v>
                </c:pt>
                <c:pt idx="111">
                  <c:v>0.91338847744541762</c:v>
                </c:pt>
                <c:pt idx="112">
                  <c:v>0.91175339040107761</c:v>
                </c:pt>
                <c:pt idx="113">
                  <c:v>0.91800519380590551</c:v>
                </c:pt>
                <c:pt idx="114">
                  <c:v>0.91819755698759264</c:v>
                </c:pt>
                <c:pt idx="115">
                  <c:v>0.9235837260748293</c:v>
                </c:pt>
                <c:pt idx="116">
                  <c:v>0.91738001346542264</c:v>
                </c:pt>
                <c:pt idx="117">
                  <c:v>0.92146773107627156</c:v>
                </c:pt>
                <c:pt idx="118">
                  <c:v>0.92392036164278168</c:v>
                </c:pt>
                <c:pt idx="119">
                  <c:v>0.92685390016351044</c:v>
                </c:pt>
                <c:pt idx="120">
                  <c:v>0.92969125709339684</c:v>
                </c:pt>
                <c:pt idx="121">
                  <c:v>0.93272097720496294</c:v>
                </c:pt>
                <c:pt idx="122">
                  <c:v>0.92300663652977</c:v>
                </c:pt>
                <c:pt idx="123">
                  <c:v>0.91665865153409964</c:v>
                </c:pt>
                <c:pt idx="124">
                  <c:v>0.92584399345965185</c:v>
                </c:pt>
                <c:pt idx="125">
                  <c:v>0.92666153698182163</c:v>
                </c:pt>
                <c:pt idx="126">
                  <c:v>0.92666153698182163</c:v>
                </c:pt>
                <c:pt idx="127">
                  <c:v>0.93002789266134656</c:v>
                </c:pt>
                <c:pt idx="128">
                  <c:v>0.94219486390304885</c:v>
                </c:pt>
                <c:pt idx="129">
                  <c:v>0.94065595844955541</c:v>
                </c:pt>
                <c:pt idx="130">
                  <c:v>0.94137732038087962</c:v>
                </c:pt>
                <c:pt idx="131">
                  <c:v>0.94633067230932177</c:v>
                </c:pt>
                <c:pt idx="132">
                  <c:v>0.94253149947100134</c:v>
                </c:pt>
                <c:pt idx="133">
                  <c:v>0.94185822833509891</c:v>
                </c:pt>
                <c:pt idx="134">
                  <c:v>0.94714821583149178</c:v>
                </c:pt>
                <c:pt idx="135">
                  <c:v>0.94671539867269461</c:v>
                </c:pt>
                <c:pt idx="136">
                  <c:v>0.95157256901028942</c:v>
                </c:pt>
                <c:pt idx="137">
                  <c:v>0.95479465230355443</c:v>
                </c:pt>
                <c:pt idx="138">
                  <c:v>0.95869000673271165</c:v>
                </c:pt>
                <c:pt idx="139">
                  <c:v>0.96975088967971734</c:v>
                </c:pt>
                <c:pt idx="140">
                  <c:v>0.98211022410310667</c:v>
                </c:pt>
                <c:pt idx="141">
                  <c:v>0.99196883716456674</c:v>
                </c:pt>
                <c:pt idx="142">
                  <c:v>0.99341156102721528</c:v>
                </c:pt>
                <c:pt idx="143">
                  <c:v>0.99461383091276256</c:v>
                </c:pt>
                <c:pt idx="144">
                  <c:v>0.9955756468211987</c:v>
                </c:pt>
                <c:pt idx="145">
                  <c:v>0.99697027988842934</c:v>
                </c:pt>
                <c:pt idx="146">
                  <c:v>0.99697027988842934</c:v>
                </c:pt>
                <c:pt idx="147">
                  <c:v>1.0034625372703658</c:v>
                </c:pt>
                <c:pt idx="148">
                  <c:v>1.0065884389727842</c:v>
                </c:pt>
                <c:pt idx="149">
                  <c:v>1.0121669712417094</c:v>
                </c:pt>
                <c:pt idx="150">
                  <c:v>1.007165528517842</c:v>
                </c:pt>
                <c:pt idx="151">
                  <c:v>1.007165528517842</c:v>
                </c:pt>
                <c:pt idx="152">
                  <c:v>1.0280369337308841</c:v>
                </c:pt>
                <c:pt idx="153">
                  <c:v>1.0274598441858229</c:v>
                </c:pt>
                <c:pt idx="154">
                  <c:v>1.0285178416851051</c:v>
                </c:pt>
                <c:pt idx="155">
                  <c:v>1.0272193902087139</c:v>
                </c:pt>
                <c:pt idx="156">
                  <c:v>1.0286621140713681</c:v>
                </c:pt>
                <c:pt idx="157">
                  <c:v>1.0286621140713681</c:v>
                </c:pt>
                <c:pt idx="158">
                  <c:v>1.0261133019140141</c:v>
                </c:pt>
                <c:pt idx="159">
                  <c:v>1.0155333269212281</c:v>
                </c:pt>
                <c:pt idx="160">
                  <c:v>1.0139463306723078</c:v>
                </c:pt>
                <c:pt idx="161">
                  <c:v>1.0120707896508607</c:v>
                </c:pt>
                <c:pt idx="162">
                  <c:v>1.0126478791959221</c:v>
                </c:pt>
                <c:pt idx="163">
                  <c:v>1.0246224872559357</c:v>
                </c:pt>
                <c:pt idx="164">
                  <c:v>1.021496585553525</c:v>
                </c:pt>
                <c:pt idx="165">
                  <c:v>1.0149081465807461</c:v>
                </c:pt>
                <c:pt idx="166">
                  <c:v>1.0151966913532715</c:v>
                </c:pt>
                <c:pt idx="167">
                  <c:v>1.0220255843031645</c:v>
                </c:pt>
                <c:pt idx="168">
                  <c:v>1.0147157833990574</c:v>
                </c:pt>
                <c:pt idx="169">
                  <c:v>1.0129845147638741</c:v>
                </c:pt>
                <c:pt idx="170">
                  <c:v>1.0162065980571318</c:v>
                </c:pt>
                <c:pt idx="171">
                  <c:v>1.0145234202173699</c:v>
                </c:pt>
                <c:pt idx="172">
                  <c:v>1.0156775993074918</c:v>
                </c:pt>
                <c:pt idx="173">
                  <c:v>1.0271712994132918</c:v>
                </c:pt>
                <c:pt idx="174">
                  <c:v>1.0327017408867942</c:v>
                </c:pt>
                <c:pt idx="175">
                  <c:v>1.0326536500913726</c:v>
                </c:pt>
                <c:pt idx="176">
                  <c:v>1.0206309512359335</c:v>
                </c:pt>
                <c:pt idx="177">
                  <c:v>1.0206309512359335</c:v>
                </c:pt>
                <c:pt idx="178">
                  <c:v>1.0318361065692028</c:v>
                </c:pt>
                <c:pt idx="179">
                  <c:v>1.0239492161200296</c:v>
                </c:pt>
                <c:pt idx="180">
                  <c:v>1.0150043281715879</c:v>
                </c:pt>
                <c:pt idx="181">
                  <c:v>1.0150043281715879</c:v>
                </c:pt>
                <c:pt idx="182">
                  <c:v>1.0070212561315726</c:v>
                </c:pt>
                <c:pt idx="183">
                  <c:v>0.9987015485236127</c:v>
                </c:pt>
                <c:pt idx="184">
                  <c:v>0.99687409829758755</c:v>
                </c:pt>
                <c:pt idx="185">
                  <c:v>0.9939886505722807</c:v>
                </c:pt>
                <c:pt idx="186">
                  <c:v>0.99913436568240643</c:v>
                </c:pt>
                <c:pt idx="187">
                  <c:v>0.99009329614312058</c:v>
                </c:pt>
                <c:pt idx="188">
                  <c:v>0.98321631239780649</c:v>
                </c:pt>
                <c:pt idx="189">
                  <c:v>0.98908338943925778</c:v>
                </c:pt>
                <c:pt idx="190">
                  <c:v>0.98427430989708353</c:v>
                </c:pt>
                <c:pt idx="191">
                  <c:v>0.96951043570260464</c:v>
                </c:pt>
                <c:pt idx="192">
                  <c:v>0.97263633740502065</c:v>
                </c:pt>
                <c:pt idx="193">
                  <c:v>0.97393478888140816</c:v>
                </c:pt>
                <c:pt idx="194">
                  <c:v>0.97427142444936221</c:v>
                </c:pt>
                <c:pt idx="195">
                  <c:v>0.97061652399730658</c:v>
                </c:pt>
                <c:pt idx="196">
                  <c:v>0.96768298547657983</c:v>
                </c:pt>
                <c:pt idx="197">
                  <c:v>0.98869866307588972</c:v>
                </c:pt>
                <c:pt idx="198">
                  <c:v>0.98576512455516008</c:v>
                </c:pt>
                <c:pt idx="199">
                  <c:v>0.98456285466961557</c:v>
                </c:pt>
                <c:pt idx="200">
                  <c:v>0.98263922285274607</c:v>
                </c:pt>
                <c:pt idx="201">
                  <c:v>0.98263922285274607</c:v>
                </c:pt>
                <c:pt idx="202">
                  <c:v>0.97932095796864471</c:v>
                </c:pt>
                <c:pt idx="203">
                  <c:v>0.98384149273829213</c:v>
                </c:pt>
                <c:pt idx="204">
                  <c:v>0.98446667307877278</c:v>
                </c:pt>
                <c:pt idx="205">
                  <c:v>0.98576512455516008</c:v>
                </c:pt>
                <c:pt idx="206">
                  <c:v>0.98836202750793178</c:v>
                </c:pt>
                <c:pt idx="207">
                  <c:v>0.98966047898432241</c:v>
                </c:pt>
                <c:pt idx="208">
                  <c:v>0.98677503125901878</c:v>
                </c:pt>
                <c:pt idx="209">
                  <c:v>0.98677503125901878</c:v>
                </c:pt>
                <c:pt idx="210">
                  <c:v>0.9807155910358758</c:v>
                </c:pt>
                <c:pt idx="211">
                  <c:v>0.9847552178513036</c:v>
                </c:pt>
                <c:pt idx="212">
                  <c:v>0.99004520534769669</c:v>
                </c:pt>
                <c:pt idx="213">
                  <c:v>0.98807348273540452</c:v>
                </c:pt>
                <c:pt idx="214">
                  <c:v>0.98807348273540452</c:v>
                </c:pt>
                <c:pt idx="215">
                  <c:v>0.99504664807155907</c:v>
                </c:pt>
                <c:pt idx="216">
                  <c:v>0.99504664807155907</c:v>
                </c:pt>
                <c:pt idx="217">
                  <c:v>1.0072136193132635</c:v>
                </c:pt>
                <c:pt idx="218">
                  <c:v>1.0075502548812161</c:v>
                </c:pt>
                <c:pt idx="219">
                  <c:v>1.0083197076079602</c:v>
                </c:pt>
                <c:pt idx="220">
                  <c:v>1.0169279599884582</c:v>
                </c:pt>
                <c:pt idx="221">
                  <c:v>1.0138982398768877</c:v>
                </c:pt>
                <c:pt idx="222">
                  <c:v>1.0118784264691738</c:v>
                </c:pt>
                <c:pt idx="223">
                  <c:v>1.0147638741944778</c:v>
                </c:pt>
                <c:pt idx="224">
                  <c:v>1.0130806963547176</c:v>
                </c:pt>
                <c:pt idx="225">
                  <c:v>1.0174569587380975</c:v>
                </c:pt>
                <c:pt idx="226">
                  <c:v>1.0149081465807461</c:v>
                </c:pt>
                <c:pt idx="227">
                  <c:v>1.0149081465807461</c:v>
                </c:pt>
                <c:pt idx="228">
                  <c:v>1.0186592286236413</c:v>
                </c:pt>
                <c:pt idx="229">
                  <c:v>1.022554583052804</c:v>
                </c:pt>
                <c:pt idx="230">
                  <c:v>1.026449937481966</c:v>
                </c:pt>
                <c:pt idx="231">
                  <c:v>1.0307300182745018</c:v>
                </c:pt>
                <c:pt idx="232">
                  <c:v>1.0278445705491921</c:v>
                </c:pt>
                <c:pt idx="233">
                  <c:v>1.0320284697508901</c:v>
                </c:pt>
                <c:pt idx="234">
                  <c:v>1.0394825430412657</c:v>
                </c:pt>
                <c:pt idx="235">
                  <c:v>1.0430893526978902</c:v>
                </c:pt>
                <c:pt idx="236">
                  <c:v>1.0418389920169278</c:v>
                </c:pt>
                <c:pt idx="237">
                  <c:v>1.0403481773588541</c:v>
                </c:pt>
                <c:pt idx="238">
                  <c:v>1.0364047321342678</c:v>
                </c:pt>
                <c:pt idx="239">
                  <c:v>1.0380879099740372</c:v>
                </c:pt>
                <c:pt idx="240">
                  <c:v>1.045974800423195</c:v>
                </c:pt>
                <c:pt idx="241">
                  <c:v>1.0393382706549918</c:v>
                </c:pt>
                <c:pt idx="242">
                  <c:v>1.0395306338366836</c:v>
                </c:pt>
                <c:pt idx="243">
                  <c:v>1.0395306338366836</c:v>
                </c:pt>
                <c:pt idx="244">
                  <c:v>1.0385207271328258</c:v>
                </c:pt>
                <c:pt idx="245">
                  <c:v>1.0350581898624602</c:v>
                </c:pt>
                <c:pt idx="246">
                  <c:v>1.0422237183803018</c:v>
                </c:pt>
                <c:pt idx="247">
                  <c:v>1.0604501298451527</c:v>
                </c:pt>
              </c:numCache>
            </c:numRef>
          </c:val>
        </c:ser>
        <c:ser>
          <c:idx val="3"/>
          <c:order val="2"/>
          <c:tx>
            <c:strRef>
              <c:f>Лист3!$E$1</c:f>
              <c:strCache>
                <c:ptCount val="1"/>
                <c:pt idx="0">
                  <c:v>RDAX Index</c:v>
                </c:pt>
              </c:strCache>
            </c:strRef>
          </c:tx>
          <c:marker>
            <c:symbol val="none"/>
          </c:marker>
          <c:cat>
            <c:numRef>
              <c:f>Лист3!$A$2:$A$249</c:f>
              <c:numCache>
                <c:formatCode>dd/mm/yyyy</c:formatCode>
                <c:ptCount val="248"/>
                <c:pt idx="0">
                  <c:v>39601</c:v>
                </c:pt>
                <c:pt idx="1">
                  <c:v>39602</c:v>
                </c:pt>
                <c:pt idx="2">
                  <c:v>39603</c:v>
                </c:pt>
                <c:pt idx="3">
                  <c:v>39604</c:v>
                </c:pt>
                <c:pt idx="4">
                  <c:v>39605</c:v>
                </c:pt>
                <c:pt idx="5">
                  <c:v>39606</c:v>
                </c:pt>
                <c:pt idx="6">
                  <c:v>39608</c:v>
                </c:pt>
                <c:pt idx="7">
                  <c:v>39609</c:v>
                </c:pt>
                <c:pt idx="8">
                  <c:v>39610</c:v>
                </c:pt>
                <c:pt idx="9">
                  <c:v>39615</c:v>
                </c:pt>
                <c:pt idx="10">
                  <c:v>39616</c:v>
                </c:pt>
                <c:pt idx="11">
                  <c:v>39617</c:v>
                </c:pt>
                <c:pt idx="12">
                  <c:v>39618</c:v>
                </c:pt>
                <c:pt idx="13">
                  <c:v>39619</c:v>
                </c:pt>
                <c:pt idx="14">
                  <c:v>39622</c:v>
                </c:pt>
                <c:pt idx="15">
                  <c:v>39623</c:v>
                </c:pt>
                <c:pt idx="16">
                  <c:v>39624</c:v>
                </c:pt>
                <c:pt idx="17">
                  <c:v>39625</c:v>
                </c:pt>
                <c:pt idx="18">
                  <c:v>39626</c:v>
                </c:pt>
                <c:pt idx="19">
                  <c:v>39629</c:v>
                </c:pt>
                <c:pt idx="20">
                  <c:v>39630</c:v>
                </c:pt>
                <c:pt idx="21">
                  <c:v>39631</c:v>
                </c:pt>
                <c:pt idx="22">
                  <c:v>39632</c:v>
                </c:pt>
                <c:pt idx="23">
                  <c:v>39633</c:v>
                </c:pt>
                <c:pt idx="24">
                  <c:v>39636</c:v>
                </c:pt>
                <c:pt idx="25">
                  <c:v>39637</c:v>
                </c:pt>
                <c:pt idx="26">
                  <c:v>39638</c:v>
                </c:pt>
                <c:pt idx="27">
                  <c:v>39639</c:v>
                </c:pt>
                <c:pt idx="28">
                  <c:v>39640</c:v>
                </c:pt>
                <c:pt idx="29">
                  <c:v>39643</c:v>
                </c:pt>
                <c:pt idx="30">
                  <c:v>39644</c:v>
                </c:pt>
                <c:pt idx="31">
                  <c:v>39645</c:v>
                </c:pt>
                <c:pt idx="32">
                  <c:v>39646</c:v>
                </c:pt>
                <c:pt idx="33">
                  <c:v>39647</c:v>
                </c:pt>
                <c:pt idx="34">
                  <c:v>39650</c:v>
                </c:pt>
                <c:pt idx="35">
                  <c:v>39651</c:v>
                </c:pt>
                <c:pt idx="36">
                  <c:v>39652</c:v>
                </c:pt>
                <c:pt idx="37">
                  <c:v>39653</c:v>
                </c:pt>
                <c:pt idx="38">
                  <c:v>39654</c:v>
                </c:pt>
                <c:pt idx="39">
                  <c:v>39657</c:v>
                </c:pt>
                <c:pt idx="40">
                  <c:v>39658</c:v>
                </c:pt>
                <c:pt idx="41">
                  <c:v>39659</c:v>
                </c:pt>
                <c:pt idx="42">
                  <c:v>39660</c:v>
                </c:pt>
                <c:pt idx="43">
                  <c:v>39661</c:v>
                </c:pt>
                <c:pt idx="44">
                  <c:v>39664</c:v>
                </c:pt>
                <c:pt idx="45">
                  <c:v>39665</c:v>
                </c:pt>
                <c:pt idx="46">
                  <c:v>39666</c:v>
                </c:pt>
                <c:pt idx="47">
                  <c:v>39667</c:v>
                </c:pt>
                <c:pt idx="48">
                  <c:v>39668</c:v>
                </c:pt>
                <c:pt idx="49">
                  <c:v>39671</c:v>
                </c:pt>
                <c:pt idx="50">
                  <c:v>39672</c:v>
                </c:pt>
                <c:pt idx="51">
                  <c:v>39673</c:v>
                </c:pt>
                <c:pt idx="52">
                  <c:v>39674</c:v>
                </c:pt>
                <c:pt idx="53">
                  <c:v>39675</c:v>
                </c:pt>
                <c:pt idx="54">
                  <c:v>39678</c:v>
                </c:pt>
                <c:pt idx="55">
                  <c:v>39679</c:v>
                </c:pt>
                <c:pt idx="56">
                  <c:v>39680</c:v>
                </c:pt>
                <c:pt idx="57">
                  <c:v>39681</c:v>
                </c:pt>
                <c:pt idx="58">
                  <c:v>39682</c:v>
                </c:pt>
                <c:pt idx="59">
                  <c:v>39685</c:v>
                </c:pt>
                <c:pt idx="60">
                  <c:v>39686</c:v>
                </c:pt>
                <c:pt idx="61">
                  <c:v>39687</c:v>
                </c:pt>
                <c:pt idx="62">
                  <c:v>39688</c:v>
                </c:pt>
                <c:pt idx="63">
                  <c:v>39689</c:v>
                </c:pt>
                <c:pt idx="64">
                  <c:v>39692</c:v>
                </c:pt>
                <c:pt idx="65">
                  <c:v>39693</c:v>
                </c:pt>
                <c:pt idx="66">
                  <c:v>39694</c:v>
                </c:pt>
                <c:pt idx="67">
                  <c:v>39695</c:v>
                </c:pt>
                <c:pt idx="68">
                  <c:v>39696</c:v>
                </c:pt>
                <c:pt idx="69">
                  <c:v>39699</c:v>
                </c:pt>
                <c:pt idx="70">
                  <c:v>39700</c:v>
                </c:pt>
                <c:pt idx="71">
                  <c:v>39701</c:v>
                </c:pt>
                <c:pt idx="72">
                  <c:v>39702</c:v>
                </c:pt>
                <c:pt idx="73">
                  <c:v>39703</c:v>
                </c:pt>
                <c:pt idx="74">
                  <c:v>39706</c:v>
                </c:pt>
                <c:pt idx="75">
                  <c:v>39707</c:v>
                </c:pt>
                <c:pt idx="76">
                  <c:v>39708</c:v>
                </c:pt>
                <c:pt idx="77">
                  <c:v>39709</c:v>
                </c:pt>
                <c:pt idx="78">
                  <c:v>39710</c:v>
                </c:pt>
                <c:pt idx="79">
                  <c:v>39713</c:v>
                </c:pt>
                <c:pt idx="80">
                  <c:v>39714</c:v>
                </c:pt>
                <c:pt idx="81">
                  <c:v>39715</c:v>
                </c:pt>
                <c:pt idx="82">
                  <c:v>39716</c:v>
                </c:pt>
                <c:pt idx="83">
                  <c:v>39717</c:v>
                </c:pt>
                <c:pt idx="84">
                  <c:v>39720</c:v>
                </c:pt>
                <c:pt idx="85">
                  <c:v>39721</c:v>
                </c:pt>
                <c:pt idx="86">
                  <c:v>39722</c:v>
                </c:pt>
                <c:pt idx="87">
                  <c:v>39723</c:v>
                </c:pt>
                <c:pt idx="88">
                  <c:v>39724</c:v>
                </c:pt>
                <c:pt idx="89">
                  <c:v>39727</c:v>
                </c:pt>
                <c:pt idx="90">
                  <c:v>39728</c:v>
                </c:pt>
                <c:pt idx="91">
                  <c:v>39729</c:v>
                </c:pt>
                <c:pt idx="92">
                  <c:v>39730</c:v>
                </c:pt>
                <c:pt idx="93">
                  <c:v>39731</c:v>
                </c:pt>
                <c:pt idx="94">
                  <c:v>39734</c:v>
                </c:pt>
                <c:pt idx="95">
                  <c:v>39735</c:v>
                </c:pt>
                <c:pt idx="96">
                  <c:v>39736</c:v>
                </c:pt>
                <c:pt idx="97">
                  <c:v>39737</c:v>
                </c:pt>
                <c:pt idx="98">
                  <c:v>39738</c:v>
                </c:pt>
                <c:pt idx="99">
                  <c:v>39741</c:v>
                </c:pt>
                <c:pt idx="100">
                  <c:v>39742</c:v>
                </c:pt>
                <c:pt idx="101">
                  <c:v>39743</c:v>
                </c:pt>
                <c:pt idx="102">
                  <c:v>39744</c:v>
                </c:pt>
                <c:pt idx="103">
                  <c:v>39745</c:v>
                </c:pt>
                <c:pt idx="104">
                  <c:v>39748</c:v>
                </c:pt>
                <c:pt idx="105">
                  <c:v>39749</c:v>
                </c:pt>
                <c:pt idx="106">
                  <c:v>39750</c:v>
                </c:pt>
                <c:pt idx="107">
                  <c:v>39751</c:v>
                </c:pt>
                <c:pt idx="108">
                  <c:v>39752</c:v>
                </c:pt>
                <c:pt idx="109">
                  <c:v>39753</c:v>
                </c:pt>
                <c:pt idx="110">
                  <c:v>39757</c:v>
                </c:pt>
                <c:pt idx="111">
                  <c:v>39758</c:v>
                </c:pt>
                <c:pt idx="112">
                  <c:v>39759</c:v>
                </c:pt>
                <c:pt idx="113">
                  <c:v>39762</c:v>
                </c:pt>
                <c:pt idx="114">
                  <c:v>39763</c:v>
                </c:pt>
                <c:pt idx="115">
                  <c:v>39764</c:v>
                </c:pt>
                <c:pt idx="116">
                  <c:v>39765</c:v>
                </c:pt>
                <c:pt idx="117">
                  <c:v>39766</c:v>
                </c:pt>
                <c:pt idx="118">
                  <c:v>39769</c:v>
                </c:pt>
                <c:pt idx="119">
                  <c:v>39770</c:v>
                </c:pt>
                <c:pt idx="120">
                  <c:v>39771</c:v>
                </c:pt>
                <c:pt idx="121">
                  <c:v>39772</c:v>
                </c:pt>
                <c:pt idx="122">
                  <c:v>39773</c:v>
                </c:pt>
                <c:pt idx="123">
                  <c:v>39776</c:v>
                </c:pt>
                <c:pt idx="124">
                  <c:v>39777</c:v>
                </c:pt>
                <c:pt idx="125">
                  <c:v>39778</c:v>
                </c:pt>
                <c:pt idx="126">
                  <c:v>39779</c:v>
                </c:pt>
                <c:pt idx="127">
                  <c:v>39780</c:v>
                </c:pt>
                <c:pt idx="128">
                  <c:v>39783</c:v>
                </c:pt>
                <c:pt idx="129">
                  <c:v>39784</c:v>
                </c:pt>
                <c:pt idx="130">
                  <c:v>39785</c:v>
                </c:pt>
                <c:pt idx="131">
                  <c:v>39786</c:v>
                </c:pt>
                <c:pt idx="132">
                  <c:v>39787</c:v>
                </c:pt>
                <c:pt idx="133">
                  <c:v>39790</c:v>
                </c:pt>
                <c:pt idx="134">
                  <c:v>39791</c:v>
                </c:pt>
                <c:pt idx="135">
                  <c:v>39792</c:v>
                </c:pt>
                <c:pt idx="136">
                  <c:v>39793</c:v>
                </c:pt>
                <c:pt idx="137">
                  <c:v>39794</c:v>
                </c:pt>
                <c:pt idx="138">
                  <c:v>39797</c:v>
                </c:pt>
                <c:pt idx="139">
                  <c:v>39798</c:v>
                </c:pt>
                <c:pt idx="140">
                  <c:v>39799</c:v>
                </c:pt>
                <c:pt idx="141">
                  <c:v>39800</c:v>
                </c:pt>
                <c:pt idx="142">
                  <c:v>39801</c:v>
                </c:pt>
                <c:pt idx="143">
                  <c:v>39804</c:v>
                </c:pt>
                <c:pt idx="144">
                  <c:v>39805</c:v>
                </c:pt>
                <c:pt idx="145">
                  <c:v>39806</c:v>
                </c:pt>
                <c:pt idx="146">
                  <c:v>39807</c:v>
                </c:pt>
                <c:pt idx="147">
                  <c:v>39808</c:v>
                </c:pt>
                <c:pt idx="148">
                  <c:v>39811</c:v>
                </c:pt>
                <c:pt idx="149">
                  <c:v>39812</c:v>
                </c:pt>
                <c:pt idx="150">
                  <c:v>39813</c:v>
                </c:pt>
                <c:pt idx="151">
                  <c:v>39824</c:v>
                </c:pt>
                <c:pt idx="152">
                  <c:v>39825</c:v>
                </c:pt>
                <c:pt idx="153">
                  <c:v>39826</c:v>
                </c:pt>
                <c:pt idx="154">
                  <c:v>39827</c:v>
                </c:pt>
                <c:pt idx="155">
                  <c:v>39828</c:v>
                </c:pt>
                <c:pt idx="156">
                  <c:v>39829</c:v>
                </c:pt>
                <c:pt idx="157">
                  <c:v>39832</c:v>
                </c:pt>
                <c:pt idx="158">
                  <c:v>39833</c:v>
                </c:pt>
                <c:pt idx="159">
                  <c:v>39834</c:v>
                </c:pt>
                <c:pt idx="160">
                  <c:v>39835</c:v>
                </c:pt>
                <c:pt idx="161">
                  <c:v>39836</c:v>
                </c:pt>
                <c:pt idx="162">
                  <c:v>39839</c:v>
                </c:pt>
                <c:pt idx="163">
                  <c:v>39840</c:v>
                </c:pt>
                <c:pt idx="164">
                  <c:v>39841</c:v>
                </c:pt>
                <c:pt idx="165">
                  <c:v>39842</c:v>
                </c:pt>
                <c:pt idx="166">
                  <c:v>39843</c:v>
                </c:pt>
                <c:pt idx="167">
                  <c:v>39846</c:v>
                </c:pt>
                <c:pt idx="168">
                  <c:v>39847</c:v>
                </c:pt>
                <c:pt idx="169">
                  <c:v>39848</c:v>
                </c:pt>
                <c:pt idx="170">
                  <c:v>39849</c:v>
                </c:pt>
                <c:pt idx="171">
                  <c:v>39850</c:v>
                </c:pt>
                <c:pt idx="172">
                  <c:v>39853</c:v>
                </c:pt>
                <c:pt idx="173">
                  <c:v>39854</c:v>
                </c:pt>
                <c:pt idx="174">
                  <c:v>39855</c:v>
                </c:pt>
                <c:pt idx="175">
                  <c:v>39856</c:v>
                </c:pt>
                <c:pt idx="176">
                  <c:v>39857</c:v>
                </c:pt>
                <c:pt idx="177">
                  <c:v>39860</c:v>
                </c:pt>
                <c:pt idx="178">
                  <c:v>39861</c:v>
                </c:pt>
                <c:pt idx="179">
                  <c:v>39862</c:v>
                </c:pt>
                <c:pt idx="180">
                  <c:v>39863</c:v>
                </c:pt>
                <c:pt idx="181">
                  <c:v>39864</c:v>
                </c:pt>
                <c:pt idx="182">
                  <c:v>39868</c:v>
                </c:pt>
                <c:pt idx="183">
                  <c:v>39869</c:v>
                </c:pt>
                <c:pt idx="184">
                  <c:v>39870</c:v>
                </c:pt>
                <c:pt idx="185">
                  <c:v>39871</c:v>
                </c:pt>
                <c:pt idx="186">
                  <c:v>39874</c:v>
                </c:pt>
                <c:pt idx="187">
                  <c:v>39875</c:v>
                </c:pt>
                <c:pt idx="188">
                  <c:v>39876</c:v>
                </c:pt>
                <c:pt idx="189">
                  <c:v>39877</c:v>
                </c:pt>
                <c:pt idx="190">
                  <c:v>39878</c:v>
                </c:pt>
                <c:pt idx="191">
                  <c:v>39882</c:v>
                </c:pt>
                <c:pt idx="192">
                  <c:v>39883</c:v>
                </c:pt>
                <c:pt idx="193">
                  <c:v>39884</c:v>
                </c:pt>
                <c:pt idx="194">
                  <c:v>39885</c:v>
                </c:pt>
                <c:pt idx="195">
                  <c:v>39888</c:v>
                </c:pt>
                <c:pt idx="196">
                  <c:v>39889</c:v>
                </c:pt>
                <c:pt idx="197">
                  <c:v>39890</c:v>
                </c:pt>
                <c:pt idx="198">
                  <c:v>39891</c:v>
                </c:pt>
                <c:pt idx="199">
                  <c:v>39892</c:v>
                </c:pt>
                <c:pt idx="200">
                  <c:v>39895</c:v>
                </c:pt>
                <c:pt idx="201">
                  <c:v>39896</c:v>
                </c:pt>
                <c:pt idx="202">
                  <c:v>39897</c:v>
                </c:pt>
                <c:pt idx="203">
                  <c:v>39898</c:v>
                </c:pt>
                <c:pt idx="204">
                  <c:v>39899</c:v>
                </c:pt>
                <c:pt idx="205">
                  <c:v>39902</c:v>
                </c:pt>
                <c:pt idx="206">
                  <c:v>39903</c:v>
                </c:pt>
                <c:pt idx="207">
                  <c:v>39904</c:v>
                </c:pt>
                <c:pt idx="208">
                  <c:v>39905</c:v>
                </c:pt>
                <c:pt idx="209">
                  <c:v>39906</c:v>
                </c:pt>
                <c:pt idx="210">
                  <c:v>39909</c:v>
                </c:pt>
                <c:pt idx="211">
                  <c:v>39910</c:v>
                </c:pt>
                <c:pt idx="212">
                  <c:v>39911</c:v>
                </c:pt>
                <c:pt idx="213">
                  <c:v>39912</c:v>
                </c:pt>
                <c:pt idx="214">
                  <c:v>39913</c:v>
                </c:pt>
                <c:pt idx="215">
                  <c:v>39916</c:v>
                </c:pt>
                <c:pt idx="216">
                  <c:v>39917</c:v>
                </c:pt>
                <c:pt idx="217">
                  <c:v>39918</c:v>
                </c:pt>
                <c:pt idx="218">
                  <c:v>39919</c:v>
                </c:pt>
                <c:pt idx="219">
                  <c:v>39920</c:v>
                </c:pt>
                <c:pt idx="220">
                  <c:v>39923</c:v>
                </c:pt>
                <c:pt idx="221">
                  <c:v>39924</c:v>
                </c:pt>
                <c:pt idx="222">
                  <c:v>39925</c:v>
                </c:pt>
                <c:pt idx="223">
                  <c:v>39926</c:v>
                </c:pt>
                <c:pt idx="224">
                  <c:v>39927</c:v>
                </c:pt>
                <c:pt idx="225">
                  <c:v>39930</c:v>
                </c:pt>
                <c:pt idx="226">
                  <c:v>39931</c:v>
                </c:pt>
                <c:pt idx="227">
                  <c:v>39932</c:v>
                </c:pt>
                <c:pt idx="228">
                  <c:v>39933</c:v>
                </c:pt>
                <c:pt idx="229">
                  <c:v>39937</c:v>
                </c:pt>
                <c:pt idx="230">
                  <c:v>39938</c:v>
                </c:pt>
                <c:pt idx="231">
                  <c:v>39939</c:v>
                </c:pt>
                <c:pt idx="232">
                  <c:v>39940</c:v>
                </c:pt>
                <c:pt idx="233">
                  <c:v>39941</c:v>
                </c:pt>
                <c:pt idx="234">
                  <c:v>39945</c:v>
                </c:pt>
                <c:pt idx="235">
                  <c:v>39946</c:v>
                </c:pt>
                <c:pt idx="236">
                  <c:v>39947</c:v>
                </c:pt>
                <c:pt idx="237">
                  <c:v>39948</c:v>
                </c:pt>
                <c:pt idx="238">
                  <c:v>39951</c:v>
                </c:pt>
                <c:pt idx="239">
                  <c:v>39952</c:v>
                </c:pt>
                <c:pt idx="240">
                  <c:v>39953</c:v>
                </c:pt>
                <c:pt idx="241">
                  <c:v>39954</c:v>
                </c:pt>
                <c:pt idx="242">
                  <c:v>39955</c:v>
                </c:pt>
                <c:pt idx="243">
                  <c:v>39958</c:v>
                </c:pt>
                <c:pt idx="244">
                  <c:v>39959</c:v>
                </c:pt>
                <c:pt idx="245">
                  <c:v>39960</c:v>
                </c:pt>
                <c:pt idx="246">
                  <c:v>39961</c:v>
                </c:pt>
                <c:pt idx="247">
                  <c:v>39962</c:v>
                </c:pt>
              </c:numCache>
            </c:numRef>
          </c:cat>
          <c:val>
            <c:numRef>
              <c:f>Лист3!$E$2:$E$249</c:f>
              <c:numCache>
                <c:formatCode>#,##0.0000</c:formatCode>
                <c:ptCount val="248"/>
                <c:pt idx="0">
                  <c:v>1</c:v>
                </c:pt>
                <c:pt idx="1">
                  <c:v>0.99921379504677565</c:v>
                </c:pt>
                <c:pt idx="2">
                  <c:v>1.0033989639274319</c:v>
                </c:pt>
                <c:pt idx="3">
                  <c:v>0.98933170153105832</c:v>
                </c:pt>
                <c:pt idx="4">
                  <c:v>0.98997996160473678</c:v>
                </c:pt>
                <c:pt idx="5">
                  <c:v>0.99959675769685052</c:v>
                </c:pt>
                <c:pt idx="6">
                  <c:v>1.0087551724606141</c:v>
                </c:pt>
                <c:pt idx="7">
                  <c:v>1.0091815305187231</c:v>
                </c:pt>
                <c:pt idx="8">
                  <c:v>0.99673773967473411</c:v>
                </c:pt>
                <c:pt idx="9">
                  <c:v>0.98596073553312735</c:v>
                </c:pt>
                <c:pt idx="10">
                  <c:v>0.97910703260879683</c:v>
                </c:pt>
                <c:pt idx="11">
                  <c:v>0.98867331821784266</c:v>
                </c:pt>
                <c:pt idx="12">
                  <c:v>0.98527302678307682</c:v>
                </c:pt>
                <c:pt idx="13">
                  <c:v>0.99207531188006248</c:v>
                </c:pt>
                <c:pt idx="14">
                  <c:v>0.99176791149995547</c:v>
                </c:pt>
                <c:pt idx="15">
                  <c:v>0.99497899530406453</c:v>
                </c:pt>
                <c:pt idx="16">
                  <c:v>0.99214005793157345</c:v>
                </c:pt>
                <c:pt idx="17">
                  <c:v>0.99596808546802507</c:v>
                </c:pt>
                <c:pt idx="18">
                  <c:v>1.002898525246668</c:v>
                </c:pt>
                <c:pt idx="19">
                  <c:v>1.0035887158481738</c:v>
                </c:pt>
                <c:pt idx="20">
                  <c:v>1.0072764142179929</c:v>
                </c:pt>
                <c:pt idx="21">
                  <c:v>1.0028306128222495</c:v>
                </c:pt>
                <c:pt idx="22">
                  <c:v>1.0108774740875275</c:v>
                </c:pt>
                <c:pt idx="23">
                  <c:v>1.0173352603405024</c:v>
                </c:pt>
                <c:pt idx="24">
                  <c:v>1.0095764170289934</c:v>
                </c:pt>
                <c:pt idx="25">
                  <c:v>1.0039779781630063</c:v>
                </c:pt>
                <c:pt idx="26">
                  <c:v>1.0079480192606758</c:v>
                </c:pt>
                <c:pt idx="27">
                  <c:v>1.0097158823852574</c:v>
                </c:pt>
                <c:pt idx="28">
                  <c:v>1.010313611758622</c:v>
                </c:pt>
                <c:pt idx="29">
                  <c:v>1.0140135098589464</c:v>
                </c:pt>
                <c:pt idx="30">
                  <c:v>1.0225897338516867</c:v>
                </c:pt>
                <c:pt idx="31">
                  <c:v>1.0251518374840758</c:v>
                </c:pt>
                <c:pt idx="32">
                  <c:v>1.0211338827164618</c:v>
                </c:pt>
                <c:pt idx="33">
                  <c:v>1.0126852790163929</c:v>
                </c:pt>
                <c:pt idx="34">
                  <c:v>1.0110588368312865</c:v>
                </c:pt>
                <c:pt idx="35">
                  <c:v>1.0116251443038311</c:v>
                </c:pt>
                <c:pt idx="36">
                  <c:v>1.0159705688659624</c:v>
                </c:pt>
                <c:pt idx="37">
                  <c:v>1.0110885409311441</c:v>
                </c:pt>
                <c:pt idx="38">
                  <c:v>1.0056956567739954</c:v>
                </c:pt>
                <c:pt idx="39">
                  <c:v>1.0109634562978498</c:v>
                </c:pt>
                <c:pt idx="40">
                  <c:v>1.0113509602848663</c:v>
                </c:pt>
                <c:pt idx="41">
                  <c:v>1.0164131480930565</c:v>
                </c:pt>
                <c:pt idx="42">
                  <c:v>1.0079430167045738</c:v>
                </c:pt>
                <c:pt idx="43">
                  <c:v>1.011541604871778</c:v>
                </c:pt>
                <c:pt idx="44">
                  <c:v>1.0096351134563657</c:v>
                </c:pt>
                <c:pt idx="45">
                  <c:v>1.0100153186710441</c:v>
                </c:pt>
                <c:pt idx="46">
                  <c:v>1.0072992496856252</c:v>
                </c:pt>
                <c:pt idx="47">
                  <c:v>1.0091921798432146</c:v>
                </c:pt>
                <c:pt idx="48">
                  <c:v>1.0080411169717438</c:v>
                </c:pt>
                <c:pt idx="49">
                  <c:v>0.99031319720275313</c:v>
                </c:pt>
                <c:pt idx="50">
                  <c:v>0.97705506796784181</c:v>
                </c:pt>
                <c:pt idx="51">
                  <c:v>0.9714106137577625</c:v>
                </c:pt>
                <c:pt idx="52">
                  <c:v>0.97625595417516764</c:v>
                </c:pt>
                <c:pt idx="53">
                  <c:v>0.97420529076827478</c:v>
                </c:pt>
                <c:pt idx="54">
                  <c:v>0.96647520223652383</c:v>
                </c:pt>
                <c:pt idx="55">
                  <c:v>0.9664135521728866</c:v>
                </c:pt>
                <c:pt idx="56">
                  <c:v>0.95909842827932013</c:v>
                </c:pt>
                <c:pt idx="57">
                  <c:v>0.96402684468462163</c:v>
                </c:pt>
                <c:pt idx="58">
                  <c:v>0.96554268150868483</c:v>
                </c:pt>
                <c:pt idx="59">
                  <c:v>0.97360627825456625</c:v>
                </c:pt>
                <c:pt idx="60">
                  <c:v>0.96480187337593681</c:v>
                </c:pt>
                <c:pt idx="61">
                  <c:v>0.95819643409346811</c:v>
                </c:pt>
                <c:pt idx="62">
                  <c:v>0.9562858792382396</c:v>
                </c:pt>
                <c:pt idx="63">
                  <c:v>0.9633975484199877</c:v>
                </c:pt>
                <c:pt idx="64">
                  <c:v>0.96236086541773558</c:v>
                </c:pt>
                <c:pt idx="65">
                  <c:v>0.95452935010958573</c:v>
                </c:pt>
                <c:pt idx="66">
                  <c:v>0.94738166289377779</c:v>
                </c:pt>
                <c:pt idx="67">
                  <c:v>0.94167708403462569</c:v>
                </c:pt>
                <c:pt idx="68">
                  <c:v>0.94766406350793797</c:v>
                </c:pt>
                <c:pt idx="69">
                  <c:v>0.93031779925851033</c:v>
                </c:pt>
                <c:pt idx="70">
                  <c:v>0.93489627266313757</c:v>
                </c:pt>
                <c:pt idx="71">
                  <c:v>0.91771644732187763</c:v>
                </c:pt>
                <c:pt idx="72">
                  <c:v>0.91953759162006288</c:v>
                </c:pt>
                <c:pt idx="73">
                  <c:v>0.90433076600230444</c:v>
                </c:pt>
                <c:pt idx="74">
                  <c:v>0.91275348399228318</c:v>
                </c:pt>
                <c:pt idx="75">
                  <c:v>0.93123958958542297</c:v>
                </c:pt>
                <c:pt idx="76">
                  <c:v>0.92226065363252463</c:v>
                </c:pt>
                <c:pt idx="77">
                  <c:v>0.91607245167326268</c:v>
                </c:pt>
                <c:pt idx="78">
                  <c:v>0.91491678989984049</c:v>
                </c:pt>
                <c:pt idx="79">
                  <c:v>0.90782704725811059</c:v>
                </c:pt>
                <c:pt idx="80">
                  <c:v>0.92493111551004703</c:v>
                </c:pt>
                <c:pt idx="81">
                  <c:v>0.94424376267393761</c:v>
                </c:pt>
                <c:pt idx="82">
                  <c:v>0.93629464050145894</c:v>
                </c:pt>
                <c:pt idx="83">
                  <c:v>0.94466356197739465</c:v>
                </c:pt>
                <c:pt idx="84">
                  <c:v>0.94016363878320952</c:v>
                </c:pt>
                <c:pt idx="85">
                  <c:v>0.92257767915043587</c:v>
                </c:pt>
                <c:pt idx="86">
                  <c:v>0.91736212085777635</c:v>
                </c:pt>
                <c:pt idx="87">
                  <c:v>0.90058347123634641</c:v>
                </c:pt>
                <c:pt idx="88">
                  <c:v>0.88622141536681065</c:v>
                </c:pt>
                <c:pt idx="89">
                  <c:v>0.88419715064917426</c:v>
                </c:pt>
                <c:pt idx="90">
                  <c:v>0.86259209013936777</c:v>
                </c:pt>
                <c:pt idx="91">
                  <c:v>0.85749146798274523</c:v>
                </c:pt>
                <c:pt idx="92">
                  <c:v>0.85110909902002563</c:v>
                </c:pt>
                <c:pt idx="93">
                  <c:v>0.85003806443572105</c:v>
                </c:pt>
                <c:pt idx="94">
                  <c:v>0.83777124774971756</c:v>
                </c:pt>
                <c:pt idx="95">
                  <c:v>0.84121554170852697</c:v>
                </c:pt>
                <c:pt idx="96">
                  <c:v>0.84277609269218512</c:v>
                </c:pt>
                <c:pt idx="97">
                  <c:v>0.84125498138229959</c:v>
                </c:pt>
                <c:pt idx="98">
                  <c:v>0.8256573031029717</c:v>
                </c:pt>
                <c:pt idx="99">
                  <c:v>0.83184252965699501</c:v>
                </c:pt>
                <c:pt idx="100">
                  <c:v>0.83564744162673465</c:v>
                </c:pt>
                <c:pt idx="101">
                  <c:v>0.82385291423958706</c:v>
                </c:pt>
                <c:pt idx="102">
                  <c:v>0.79925931301116393</c:v>
                </c:pt>
                <c:pt idx="103">
                  <c:v>0.79577785866620054</c:v>
                </c:pt>
                <c:pt idx="104">
                  <c:v>0.79094217107980569</c:v>
                </c:pt>
                <c:pt idx="105">
                  <c:v>0.77528663096488204</c:v>
                </c:pt>
                <c:pt idx="106">
                  <c:v>0.779368488425073</c:v>
                </c:pt>
                <c:pt idx="107">
                  <c:v>0.79437698642497068</c:v>
                </c:pt>
                <c:pt idx="108">
                  <c:v>0.82324816155842584</c:v>
                </c:pt>
                <c:pt idx="109">
                  <c:v>0.79176110705496638</c:v>
                </c:pt>
                <c:pt idx="110">
                  <c:v>0.80336532360706858</c:v>
                </c:pt>
                <c:pt idx="111">
                  <c:v>0.81363131867803873</c:v>
                </c:pt>
                <c:pt idx="112">
                  <c:v>0.81902711567342112</c:v>
                </c:pt>
                <c:pt idx="113">
                  <c:v>0.81582344278026331</c:v>
                </c:pt>
                <c:pt idx="114">
                  <c:v>0.8202948285378866</c:v>
                </c:pt>
                <c:pt idx="115">
                  <c:v>0.81498078814177444</c:v>
                </c:pt>
                <c:pt idx="116">
                  <c:v>0.80397185794481096</c:v>
                </c:pt>
                <c:pt idx="117">
                  <c:v>0.79416049859746551</c:v>
                </c:pt>
                <c:pt idx="118">
                  <c:v>0.81407185313150165</c:v>
                </c:pt>
                <c:pt idx="119">
                  <c:v>0.8054306645585696</c:v>
                </c:pt>
                <c:pt idx="120">
                  <c:v>0.80736612286747556</c:v>
                </c:pt>
                <c:pt idx="121">
                  <c:v>0.80968884360477456</c:v>
                </c:pt>
                <c:pt idx="122">
                  <c:v>0.80016089500095156</c:v>
                </c:pt>
                <c:pt idx="123">
                  <c:v>0.79931084683378462</c:v>
                </c:pt>
                <c:pt idx="124">
                  <c:v>0.80471361860662061</c:v>
                </c:pt>
                <c:pt idx="125">
                  <c:v>0.82246780697991217</c:v>
                </c:pt>
                <c:pt idx="126">
                  <c:v>0.82743408140846209</c:v>
                </c:pt>
                <c:pt idx="127">
                  <c:v>0.82570940922534164</c:v>
                </c:pt>
                <c:pt idx="128">
                  <c:v>0.831272534283928</c:v>
                </c:pt>
                <c:pt idx="129">
                  <c:v>0.81565515340954142</c:v>
                </c:pt>
                <c:pt idx="130">
                  <c:v>0.81199005115581369</c:v>
                </c:pt>
                <c:pt idx="131">
                  <c:v>0.81672595692488192</c:v>
                </c:pt>
                <c:pt idx="132">
                  <c:v>0.81550048480137449</c:v>
                </c:pt>
                <c:pt idx="133">
                  <c:v>0.81842493992814391</c:v>
                </c:pt>
                <c:pt idx="134">
                  <c:v>0.82240540436174292</c:v>
                </c:pt>
                <c:pt idx="135">
                  <c:v>0.82431956441822951</c:v>
                </c:pt>
                <c:pt idx="136">
                  <c:v>0.83408308750698712</c:v>
                </c:pt>
                <c:pt idx="137">
                  <c:v>0.84050738640716016</c:v>
                </c:pt>
                <c:pt idx="138">
                  <c:v>0.85288783707726801</c:v>
                </c:pt>
                <c:pt idx="139">
                  <c:v>0.86697020912392064</c:v>
                </c:pt>
                <c:pt idx="140">
                  <c:v>0.89049190790427735</c:v>
                </c:pt>
                <c:pt idx="141">
                  <c:v>0.91473863963780144</c:v>
                </c:pt>
                <c:pt idx="142">
                  <c:v>0.93692853664114251</c:v>
                </c:pt>
                <c:pt idx="143">
                  <c:v>0.92961548913059111</c:v>
                </c:pt>
                <c:pt idx="144">
                  <c:v>0.91708561223291063</c:v>
                </c:pt>
                <c:pt idx="145">
                  <c:v>0.91356104817073158</c:v>
                </c:pt>
                <c:pt idx="146">
                  <c:v>0.91134242965011314</c:v>
                </c:pt>
                <c:pt idx="147">
                  <c:v>0.91460556816965977</c:v>
                </c:pt>
                <c:pt idx="148">
                  <c:v>0.92013776462710739</c:v>
                </c:pt>
                <c:pt idx="149">
                  <c:v>0.93057674235959964</c:v>
                </c:pt>
                <c:pt idx="150">
                  <c:v>0.92156510893001942</c:v>
                </c:pt>
                <c:pt idx="151">
                  <c:v>0.92091161529945365</c:v>
                </c:pt>
                <c:pt idx="152">
                  <c:v>0.88014024020066506</c:v>
                </c:pt>
                <c:pt idx="153">
                  <c:v>0.8852688051468709</c:v>
                </c:pt>
                <c:pt idx="154">
                  <c:v>0.87816946740087343</c:v>
                </c:pt>
                <c:pt idx="155">
                  <c:v>0.8802599781780186</c:v>
                </c:pt>
                <c:pt idx="156">
                  <c:v>0.87070188008707716</c:v>
                </c:pt>
                <c:pt idx="157">
                  <c:v>0.87395784175267954</c:v>
                </c:pt>
                <c:pt idx="158">
                  <c:v>0.87832712569443261</c:v>
                </c:pt>
                <c:pt idx="159">
                  <c:v>0.85669822012841013</c:v>
                </c:pt>
                <c:pt idx="160">
                  <c:v>0.85094667609372465</c:v>
                </c:pt>
                <c:pt idx="161">
                  <c:v>0.85488828562027985</c:v>
                </c:pt>
                <c:pt idx="162">
                  <c:v>0.84273247503160353</c:v>
                </c:pt>
                <c:pt idx="163">
                  <c:v>0.8445114428410837</c:v>
                </c:pt>
                <c:pt idx="164">
                  <c:v>0.86867559727894483</c:v>
                </c:pt>
                <c:pt idx="165">
                  <c:v>0.87000321742430409</c:v>
                </c:pt>
                <c:pt idx="166">
                  <c:v>0.85786986915896524</c:v>
                </c:pt>
                <c:pt idx="167">
                  <c:v>0.84696078267991015</c:v>
                </c:pt>
                <c:pt idx="168">
                  <c:v>0.83600210556750987</c:v>
                </c:pt>
                <c:pt idx="169">
                  <c:v>0.84352252929640459</c:v>
                </c:pt>
                <c:pt idx="170">
                  <c:v>0.85670808485140093</c:v>
                </c:pt>
                <c:pt idx="171">
                  <c:v>0.8459048458813081</c:v>
                </c:pt>
                <c:pt idx="172">
                  <c:v>0.84188417467346599</c:v>
                </c:pt>
                <c:pt idx="173">
                  <c:v>0.85157838834019262</c:v>
                </c:pt>
                <c:pt idx="174">
                  <c:v>0.85621915406093552</c:v>
                </c:pt>
                <c:pt idx="175">
                  <c:v>0.86032164279649592</c:v>
                </c:pt>
                <c:pt idx="176">
                  <c:v>0.85861842767301155</c:v>
                </c:pt>
                <c:pt idx="177">
                  <c:v>0.86046902177417162</c:v>
                </c:pt>
                <c:pt idx="178">
                  <c:v>0.85108098512058361</c:v>
                </c:pt>
                <c:pt idx="179">
                  <c:v>0.84134775805310946</c:v>
                </c:pt>
                <c:pt idx="180">
                  <c:v>0.83733334913919444</c:v>
                </c:pt>
                <c:pt idx="181">
                  <c:v>0.83604359282586183</c:v>
                </c:pt>
                <c:pt idx="182">
                  <c:v>0.83421841379781569</c:v>
                </c:pt>
                <c:pt idx="183">
                  <c:v>0.8444057694922481</c:v>
                </c:pt>
                <c:pt idx="184">
                  <c:v>0.84774898591843761</c:v>
                </c:pt>
                <c:pt idx="185">
                  <c:v>0.83913724816364432</c:v>
                </c:pt>
                <c:pt idx="186">
                  <c:v>0.83874050091219465</c:v>
                </c:pt>
                <c:pt idx="187">
                  <c:v>0.83007537547061361</c:v>
                </c:pt>
                <c:pt idx="188">
                  <c:v>0.83225438089551351</c:v>
                </c:pt>
                <c:pt idx="189">
                  <c:v>0.82361145841821781</c:v>
                </c:pt>
                <c:pt idx="190">
                  <c:v>0.83046173436090054</c:v>
                </c:pt>
                <c:pt idx="191">
                  <c:v>0.82971106749396362</c:v>
                </c:pt>
                <c:pt idx="192">
                  <c:v>0.82887818394610269</c:v>
                </c:pt>
                <c:pt idx="193">
                  <c:v>0.82786386162601477</c:v>
                </c:pt>
                <c:pt idx="194">
                  <c:v>0.8347659569953626</c:v>
                </c:pt>
                <c:pt idx="195">
                  <c:v>0.84182170546627466</c:v>
                </c:pt>
                <c:pt idx="196">
                  <c:v>0.84481228986781465</c:v>
                </c:pt>
                <c:pt idx="197">
                  <c:v>0.84578268080095387</c:v>
                </c:pt>
                <c:pt idx="198">
                  <c:v>0.85109930003962064</c:v>
                </c:pt>
                <c:pt idx="199">
                  <c:v>0.88337431079913886</c:v>
                </c:pt>
                <c:pt idx="200">
                  <c:v>0.89734525491985262</c:v>
                </c:pt>
                <c:pt idx="201">
                  <c:v>0.89658006520453359</c:v>
                </c:pt>
                <c:pt idx="202">
                  <c:v>0.8908152485252655</c:v>
                </c:pt>
                <c:pt idx="203">
                  <c:v>0.88235642477494347</c:v>
                </c:pt>
                <c:pt idx="204">
                  <c:v>0.89334901446091464</c:v>
                </c:pt>
                <c:pt idx="205">
                  <c:v>0.89448990009767027</c:v>
                </c:pt>
                <c:pt idx="206">
                  <c:v>0.87277030632889685</c:v>
                </c:pt>
                <c:pt idx="207">
                  <c:v>0.87508175363459584</c:v>
                </c:pt>
                <c:pt idx="208">
                  <c:v>0.86814143201475724</c:v>
                </c:pt>
                <c:pt idx="209">
                  <c:v>0.8737007521757747</c:v>
                </c:pt>
                <c:pt idx="210">
                  <c:v>0.8851110139908106</c:v>
                </c:pt>
                <c:pt idx="211">
                  <c:v>0.89541085492741557</c:v>
                </c:pt>
                <c:pt idx="212">
                  <c:v>0.88594748951569369</c:v>
                </c:pt>
                <c:pt idx="213">
                  <c:v>0.87351648570868556</c:v>
                </c:pt>
                <c:pt idx="214">
                  <c:v>0.88160504301710263</c:v>
                </c:pt>
                <c:pt idx="215">
                  <c:v>0.87066403002827975</c:v>
                </c:pt>
                <c:pt idx="216">
                  <c:v>0.87867126010567465</c:v>
                </c:pt>
                <c:pt idx="217">
                  <c:v>0.89011762046729259</c:v>
                </c:pt>
                <c:pt idx="218">
                  <c:v>0.88545778950787257</c:v>
                </c:pt>
                <c:pt idx="219">
                  <c:v>0.88070443236208196</c:v>
                </c:pt>
                <c:pt idx="220">
                  <c:v>0.87923457198906352</c:v>
                </c:pt>
                <c:pt idx="221">
                  <c:v>0.87257193489564211</c:v>
                </c:pt>
                <c:pt idx="222">
                  <c:v>0.8664388734225219</c:v>
                </c:pt>
                <c:pt idx="223">
                  <c:v>0.86772530347198384</c:v>
                </c:pt>
                <c:pt idx="224">
                  <c:v>0.87705327592101689</c:v>
                </c:pt>
                <c:pt idx="225">
                  <c:v>0.88825476388469549</c:v>
                </c:pt>
                <c:pt idx="226">
                  <c:v>0.8876688855102034</c:v>
                </c:pt>
                <c:pt idx="227">
                  <c:v>0.88095821019687248</c:v>
                </c:pt>
                <c:pt idx="228">
                  <c:v>0.89171133699688165</c:v>
                </c:pt>
                <c:pt idx="229">
                  <c:v>0.90295710370261517</c:v>
                </c:pt>
                <c:pt idx="230">
                  <c:v>0.90224762731442065</c:v>
                </c:pt>
                <c:pt idx="231">
                  <c:v>0.90746121779424849</c:v>
                </c:pt>
                <c:pt idx="232">
                  <c:v>0.90216279748654449</c:v>
                </c:pt>
                <c:pt idx="233">
                  <c:v>0.90203143575644851</c:v>
                </c:pt>
                <c:pt idx="234">
                  <c:v>0.91238460626524254</c:v>
                </c:pt>
                <c:pt idx="235">
                  <c:v>0.93004668062678564</c:v>
                </c:pt>
                <c:pt idx="236">
                  <c:v>0.93579065443230236</c:v>
                </c:pt>
                <c:pt idx="237">
                  <c:v>0.92636521230123769</c:v>
                </c:pt>
                <c:pt idx="238">
                  <c:v>0.93018968344616193</c:v>
                </c:pt>
                <c:pt idx="239">
                  <c:v>0.91890347150554474</c:v>
                </c:pt>
                <c:pt idx="240">
                  <c:v>0.92630759310661359</c:v>
                </c:pt>
                <c:pt idx="241">
                  <c:v>0.93237916183363656</c:v>
                </c:pt>
                <c:pt idx="242">
                  <c:v>0.94315922391621143</c:v>
                </c:pt>
                <c:pt idx="243">
                  <c:v>0.9517485554122399</c:v>
                </c:pt>
                <c:pt idx="244">
                  <c:v>0.9571732781232406</c:v>
                </c:pt>
                <c:pt idx="245">
                  <c:v>0.95382462705009541</c:v>
                </c:pt>
                <c:pt idx="246">
                  <c:v>0.95297092322551913</c:v>
                </c:pt>
                <c:pt idx="247">
                  <c:v>0.94793299745435033</c:v>
                </c:pt>
              </c:numCache>
            </c:numRef>
          </c:val>
        </c:ser>
        <c:marker val="1"/>
        <c:axId val="63260928"/>
        <c:axId val="68182400"/>
      </c:lineChart>
      <c:catAx>
        <c:axId val="63260928"/>
        <c:scaling>
          <c:orientation val="minMax"/>
        </c:scaling>
        <c:axPos val="b"/>
        <c:numFmt formatCode="[$-419]mmmm;@" sourceLinked="0"/>
        <c:tickLblPos val="nextTo"/>
        <c:spPr>
          <a:ln>
            <a:miter lim="800000"/>
          </a:ln>
        </c:spPr>
        <c:txPr>
          <a:bodyPr/>
          <a:lstStyle/>
          <a:p>
            <a:pPr>
              <a:defRPr sz="800" baseline="0"/>
            </a:pPr>
            <a:endParaRPr lang="ru-RU"/>
          </a:p>
        </c:txPr>
        <c:crossAx val="68182400"/>
        <c:crosses val="autoZero"/>
        <c:lblAlgn val="ctr"/>
        <c:lblOffset val="100"/>
        <c:tickLblSkip val="15"/>
        <c:tickMarkSkip val="1"/>
      </c:catAx>
      <c:valAx>
        <c:axId val="68182400"/>
        <c:scaling>
          <c:orientation val="minMax"/>
          <c:max val="1.1000000000000001"/>
          <c:min val="0.5"/>
        </c:scaling>
        <c:axPos val="l"/>
        <c:majorGridlines/>
        <c:numFmt formatCode="#,##0.0" sourceLinked="0"/>
        <c:tickLblPos val="nextTo"/>
        <c:crossAx val="632609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4077670779715143"/>
          <c:y val="0.84624238691401821"/>
          <c:w val="0.75285494572780909"/>
          <c:h val="4.8707843291958167E-2"/>
        </c:manualLayout>
      </c:layout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0087527067116812"/>
          <c:y val="3.9007411026325871E-2"/>
          <c:w val="0.86430504966448141"/>
          <c:h val="0.70793780644683879"/>
        </c:manualLayout>
      </c:layout>
      <c:lineChart>
        <c:grouping val="standard"/>
        <c:ser>
          <c:idx val="0"/>
          <c:order val="0"/>
          <c:tx>
            <c:strRef>
              <c:f>[1]Лист1!$N$1</c:f>
              <c:strCache>
                <c:ptCount val="1"/>
                <c:pt idx="0">
                  <c:v>MICEX CBI</c:v>
                </c:pt>
              </c:strCache>
            </c:strRef>
          </c:tx>
          <c:marker>
            <c:symbol val="none"/>
          </c:marker>
          <c:cat>
            <c:numRef>
              <c:f>[1]Лист1!$A$2:$A$588</c:f>
              <c:numCache>
                <c:formatCode>General</c:formatCode>
                <c:ptCount val="587"/>
                <c:pt idx="0">
                  <c:v>39091</c:v>
                </c:pt>
                <c:pt idx="1">
                  <c:v>39092</c:v>
                </c:pt>
                <c:pt idx="2">
                  <c:v>39093</c:v>
                </c:pt>
                <c:pt idx="3">
                  <c:v>39094</c:v>
                </c:pt>
                <c:pt idx="4">
                  <c:v>39097</c:v>
                </c:pt>
                <c:pt idx="5">
                  <c:v>39098</c:v>
                </c:pt>
                <c:pt idx="6">
                  <c:v>39099</c:v>
                </c:pt>
                <c:pt idx="7">
                  <c:v>39100</c:v>
                </c:pt>
                <c:pt idx="8">
                  <c:v>39101</c:v>
                </c:pt>
                <c:pt idx="9">
                  <c:v>39104</c:v>
                </c:pt>
                <c:pt idx="10">
                  <c:v>39105</c:v>
                </c:pt>
                <c:pt idx="11">
                  <c:v>39106</c:v>
                </c:pt>
                <c:pt idx="12">
                  <c:v>39107</c:v>
                </c:pt>
                <c:pt idx="13">
                  <c:v>39108</c:v>
                </c:pt>
                <c:pt idx="14">
                  <c:v>39111</c:v>
                </c:pt>
                <c:pt idx="15">
                  <c:v>39112</c:v>
                </c:pt>
                <c:pt idx="16">
                  <c:v>39113</c:v>
                </c:pt>
                <c:pt idx="17">
                  <c:v>39114</c:v>
                </c:pt>
                <c:pt idx="18">
                  <c:v>39115</c:v>
                </c:pt>
                <c:pt idx="19">
                  <c:v>39118</c:v>
                </c:pt>
                <c:pt idx="20">
                  <c:v>39119</c:v>
                </c:pt>
                <c:pt idx="21">
                  <c:v>39120</c:v>
                </c:pt>
                <c:pt idx="22">
                  <c:v>39121</c:v>
                </c:pt>
                <c:pt idx="23">
                  <c:v>39122</c:v>
                </c:pt>
                <c:pt idx="24">
                  <c:v>39125</c:v>
                </c:pt>
                <c:pt idx="25">
                  <c:v>39126</c:v>
                </c:pt>
                <c:pt idx="26">
                  <c:v>39127</c:v>
                </c:pt>
                <c:pt idx="27">
                  <c:v>39128</c:v>
                </c:pt>
                <c:pt idx="28">
                  <c:v>39129</c:v>
                </c:pt>
                <c:pt idx="29">
                  <c:v>39132</c:v>
                </c:pt>
                <c:pt idx="30">
                  <c:v>39133</c:v>
                </c:pt>
                <c:pt idx="31">
                  <c:v>39134</c:v>
                </c:pt>
                <c:pt idx="32">
                  <c:v>39135</c:v>
                </c:pt>
                <c:pt idx="33">
                  <c:v>39139</c:v>
                </c:pt>
                <c:pt idx="34">
                  <c:v>39140</c:v>
                </c:pt>
                <c:pt idx="35">
                  <c:v>39141</c:v>
                </c:pt>
                <c:pt idx="36">
                  <c:v>39142</c:v>
                </c:pt>
                <c:pt idx="37">
                  <c:v>39143</c:v>
                </c:pt>
                <c:pt idx="38">
                  <c:v>39146</c:v>
                </c:pt>
                <c:pt idx="39">
                  <c:v>39147</c:v>
                </c:pt>
                <c:pt idx="40">
                  <c:v>39148</c:v>
                </c:pt>
                <c:pt idx="41">
                  <c:v>39150</c:v>
                </c:pt>
                <c:pt idx="42">
                  <c:v>39153</c:v>
                </c:pt>
                <c:pt idx="43">
                  <c:v>39154</c:v>
                </c:pt>
                <c:pt idx="44">
                  <c:v>39155</c:v>
                </c:pt>
                <c:pt idx="45">
                  <c:v>39156</c:v>
                </c:pt>
                <c:pt idx="46">
                  <c:v>39157</c:v>
                </c:pt>
                <c:pt idx="47">
                  <c:v>39160</c:v>
                </c:pt>
                <c:pt idx="48">
                  <c:v>39161</c:v>
                </c:pt>
                <c:pt idx="49">
                  <c:v>39162</c:v>
                </c:pt>
                <c:pt idx="50">
                  <c:v>39163</c:v>
                </c:pt>
                <c:pt idx="51">
                  <c:v>39164</c:v>
                </c:pt>
                <c:pt idx="52">
                  <c:v>39167</c:v>
                </c:pt>
                <c:pt idx="53">
                  <c:v>39168</c:v>
                </c:pt>
                <c:pt idx="54">
                  <c:v>39169</c:v>
                </c:pt>
                <c:pt idx="55">
                  <c:v>39170</c:v>
                </c:pt>
                <c:pt idx="56">
                  <c:v>39171</c:v>
                </c:pt>
                <c:pt idx="57">
                  <c:v>39174</c:v>
                </c:pt>
                <c:pt idx="58">
                  <c:v>39175</c:v>
                </c:pt>
                <c:pt idx="59">
                  <c:v>39176</c:v>
                </c:pt>
                <c:pt idx="60">
                  <c:v>39177</c:v>
                </c:pt>
                <c:pt idx="61">
                  <c:v>39178</c:v>
                </c:pt>
                <c:pt idx="62">
                  <c:v>39181</c:v>
                </c:pt>
                <c:pt idx="63">
                  <c:v>39182</c:v>
                </c:pt>
                <c:pt idx="64">
                  <c:v>39183</c:v>
                </c:pt>
                <c:pt idx="65">
                  <c:v>39184</c:v>
                </c:pt>
                <c:pt idx="66">
                  <c:v>39185</c:v>
                </c:pt>
                <c:pt idx="67">
                  <c:v>39188</c:v>
                </c:pt>
                <c:pt idx="68">
                  <c:v>39189</c:v>
                </c:pt>
                <c:pt idx="69">
                  <c:v>39190</c:v>
                </c:pt>
                <c:pt idx="70">
                  <c:v>39191</c:v>
                </c:pt>
                <c:pt idx="71">
                  <c:v>39192</c:v>
                </c:pt>
                <c:pt idx="72">
                  <c:v>39195</c:v>
                </c:pt>
                <c:pt idx="73">
                  <c:v>39196</c:v>
                </c:pt>
                <c:pt idx="74">
                  <c:v>39197</c:v>
                </c:pt>
                <c:pt idx="75">
                  <c:v>39198</c:v>
                </c:pt>
                <c:pt idx="76">
                  <c:v>39199</c:v>
                </c:pt>
                <c:pt idx="77">
                  <c:v>39200</c:v>
                </c:pt>
                <c:pt idx="78">
                  <c:v>39204</c:v>
                </c:pt>
                <c:pt idx="79">
                  <c:v>39205</c:v>
                </c:pt>
                <c:pt idx="80">
                  <c:v>39206</c:v>
                </c:pt>
                <c:pt idx="81">
                  <c:v>39209</c:v>
                </c:pt>
                <c:pt idx="82">
                  <c:v>39210</c:v>
                </c:pt>
                <c:pt idx="83">
                  <c:v>39212</c:v>
                </c:pt>
                <c:pt idx="84">
                  <c:v>39213</c:v>
                </c:pt>
                <c:pt idx="85">
                  <c:v>39216</c:v>
                </c:pt>
                <c:pt idx="86">
                  <c:v>39217</c:v>
                </c:pt>
                <c:pt idx="87">
                  <c:v>39218</c:v>
                </c:pt>
                <c:pt idx="88">
                  <c:v>39219</c:v>
                </c:pt>
                <c:pt idx="89">
                  <c:v>39220</c:v>
                </c:pt>
                <c:pt idx="90">
                  <c:v>39223</c:v>
                </c:pt>
                <c:pt idx="91">
                  <c:v>39224</c:v>
                </c:pt>
                <c:pt idx="92">
                  <c:v>39225</c:v>
                </c:pt>
                <c:pt idx="93">
                  <c:v>39226</c:v>
                </c:pt>
                <c:pt idx="94">
                  <c:v>39227</c:v>
                </c:pt>
                <c:pt idx="95">
                  <c:v>39230</c:v>
                </c:pt>
                <c:pt idx="96">
                  <c:v>39231</c:v>
                </c:pt>
                <c:pt idx="97">
                  <c:v>39232</c:v>
                </c:pt>
                <c:pt idx="98">
                  <c:v>39233</c:v>
                </c:pt>
                <c:pt idx="99">
                  <c:v>39234</c:v>
                </c:pt>
                <c:pt idx="100">
                  <c:v>39237</c:v>
                </c:pt>
                <c:pt idx="101">
                  <c:v>39238</c:v>
                </c:pt>
                <c:pt idx="102">
                  <c:v>39239</c:v>
                </c:pt>
                <c:pt idx="103">
                  <c:v>39240</c:v>
                </c:pt>
                <c:pt idx="104">
                  <c:v>39241</c:v>
                </c:pt>
                <c:pt idx="105">
                  <c:v>39242</c:v>
                </c:pt>
                <c:pt idx="106">
                  <c:v>39246</c:v>
                </c:pt>
                <c:pt idx="107">
                  <c:v>39247</c:v>
                </c:pt>
                <c:pt idx="108">
                  <c:v>39248</c:v>
                </c:pt>
                <c:pt idx="109">
                  <c:v>39251</c:v>
                </c:pt>
                <c:pt idx="110">
                  <c:v>39252</c:v>
                </c:pt>
                <c:pt idx="111">
                  <c:v>39253</c:v>
                </c:pt>
                <c:pt idx="112">
                  <c:v>39254</c:v>
                </c:pt>
                <c:pt idx="113">
                  <c:v>39255</c:v>
                </c:pt>
                <c:pt idx="114">
                  <c:v>39258</c:v>
                </c:pt>
                <c:pt idx="115">
                  <c:v>39259</c:v>
                </c:pt>
                <c:pt idx="116">
                  <c:v>39260</c:v>
                </c:pt>
                <c:pt idx="117">
                  <c:v>39261</c:v>
                </c:pt>
                <c:pt idx="118">
                  <c:v>39262</c:v>
                </c:pt>
                <c:pt idx="119">
                  <c:v>39265</c:v>
                </c:pt>
                <c:pt idx="120">
                  <c:v>39266</c:v>
                </c:pt>
                <c:pt idx="121">
                  <c:v>39267</c:v>
                </c:pt>
                <c:pt idx="122">
                  <c:v>39268</c:v>
                </c:pt>
                <c:pt idx="123">
                  <c:v>39269</c:v>
                </c:pt>
                <c:pt idx="124">
                  <c:v>39272</c:v>
                </c:pt>
                <c:pt idx="125">
                  <c:v>39273</c:v>
                </c:pt>
                <c:pt idx="126">
                  <c:v>39274</c:v>
                </c:pt>
                <c:pt idx="127">
                  <c:v>39275</c:v>
                </c:pt>
                <c:pt idx="128">
                  <c:v>39276</c:v>
                </c:pt>
                <c:pt idx="129">
                  <c:v>39279</c:v>
                </c:pt>
                <c:pt idx="130">
                  <c:v>39280</c:v>
                </c:pt>
                <c:pt idx="131">
                  <c:v>39281</c:v>
                </c:pt>
                <c:pt idx="132">
                  <c:v>39282</c:v>
                </c:pt>
                <c:pt idx="133">
                  <c:v>39283</c:v>
                </c:pt>
                <c:pt idx="134">
                  <c:v>39286</c:v>
                </c:pt>
                <c:pt idx="135">
                  <c:v>39287</c:v>
                </c:pt>
                <c:pt idx="136">
                  <c:v>39288</c:v>
                </c:pt>
                <c:pt idx="137">
                  <c:v>39289</c:v>
                </c:pt>
                <c:pt idx="138">
                  <c:v>39290</c:v>
                </c:pt>
                <c:pt idx="139">
                  <c:v>39293</c:v>
                </c:pt>
                <c:pt idx="140">
                  <c:v>39294</c:v>
                </c:pt>
                <c:pt idx="141">
                  <c:v>39295</c:v>
                </c:pt>
                <c:pt idx="142">
                  <c:v>39296</c:v>
                </c:pt>
                <c:pt idx="143">
                  <c:v>39297</c:v>
                </c:pt>
                <c:pt idx="144">
                  <c:v>39300</c:v>
                </c:pt>
                <c:pt idx="145">
                  <c:v>39301</c:v>
                </c:pt>
                <c:pt idx="146">
                  <c:v>39302</c:v>
                </c:pt>
                <c:pt idx="147">
                  <c:v>39303</c:v>
                </c:pt>
                <c:pt idx="148">
                  <c:v>39304</c:v>
                </c:pt>
                <c:pt idx="149">
                  <c:v>39307</c:v>
                </c:pt>
                <c:pt idx="150">
                  <c:v>39308</c:v>
                </c:pt>
                <c:pt idx="151">
                  <c:v>39309</c:v>
                </c:pt>
                <c:pt idx="152">
                  <c:v>39310</c:v>
                </c:pt>
                <c:pt idx="153">
                  <c:v>39311</c:v>
                </c:pt>
                <c:pt idx="154">
                  <c:v>39314</c:v>
                </c:pt>
                <c:pt idx="155">
                  <c:v>39315</c:v>
                </c:pt>
                <c:pt idx="156">
                  <c:v>39316</c:v>
                </c:pt>
                <c:pt idx="157">
                  <c:v>39317</c:v>
                </c:pt>
                <c:pt idx="158">
                  <c:v>39318</c:v>
                </c:pt>
                <c:pt idx="159">
                  <c:v>39321</c:v>
                </c:pt>
                <c:pt idx="160">
                  <c:v>39322</c:v>
                </c:pt>
                <c:pt idx="161">
                  <c:v>39323</c:v>
                </c:pt>
                <c:pt idx="162">
                  <c:v>39324</c:v>
                </c:pt>
                <c:pt idx="163">
                  <c:v>39325</c:v>
                </c:pt>
                <c:pt idx="164">
                  <c:v>39328</c:v>
                </c:pt>
                <c:pt idx="165">
                  <c:v>39329</c:v>
                </c:pt>
                <c:pt idx="166">
                  <c:v>39330</c:v>
                </c:pt>
                <c:pt idx="167">
                  <c:v>39331</c:v>
                </c:pt>
                <c:pt idx="168">
                  <c:v>39332</c:v>
                </c:pt>
                <c:pt idx="169">
                  <c:v>39335</c:v>
                </c:pt>
                <c:pt idx="170">
                  <c:v>39336</c:v>
                </c:pt>
                <c:pt idx="171">
                  <c:v>39337</c:v>
                </c:pt>
                <c:pt idx="172">
                  <c:v>39338</c:v>
                </c:pt>
                <c:pt idx="173">
                  <c:v>39339</c:v>
                </c:pt>
                <c:pt idx="174">
                  <c:v>39342</c:v>
                </c:pt>
                <c:pt idx="175">
                  <c:v>39343</c:v>
                </c:pt>
                <c:pt idx="176">
                  <c:v>39344</c:v>
                </c:pt>
                <c:pt idx="177">
                  <c:v>39345</c:v>
                </c:pt>
                <c:pt idx="178">
                  <c:v>39346</c:v>
                </c:pt>
                <c:pt idx="179">
                  <c:v>39349</c:v>
                </c:pt>
                <c:pt idx="180">
                  <c:v>39350</c:v>
                </c:pt>
                <c:pt idx="181">
                  <c:v>39351</c:v>
                </c:pt>
                <c:pt idx="182">
                  <c:v>39352</c:v>
                </c:pt>
                <c:pt idx="183">
                  <c:v>39353</c:v>
                </c:pt>
                <c:pt idx="184">
                  <c:v>39356</c:v>
                </c:pt>
                <c:pt idx="185">
                  <c:v>39357</c:v>
                </c:pt>
                <c:pt idx="186">
                  <c:v>39358</c:v>
                </c:pt>
                <c:pt idx="187">
                  <c:v>39359</c:v>
                </c:pt>
                <c:pt idx="188">
                  <c:v>39360</c:v>
                </c:pt>
                <c:pt idx="189">
                  <c:v>39363</c:v>
                </c:pt>
                <c:pt idx="190">
                  <c:v>39364</c:v>
                </c:pt>
                <c:pt idx="191">
                  <c:v>39365</c:v>
                </c:pt>
                <c:pt idx="192">
                  <c:v>39366</c:v>
                </c:pt>
                <c:pt idx="193">
                  <c:v>39367</c:v>
                </c:pt>
                <c:pt idx="194">
                  <c:v>39370</c:v>
                </c:pt>
                <c:pt idx="195">
                  <c:v>39371</c:v>
                </c:pt>
                <c:pt idx="196">
                  <c:v>39372</c:v>
                </c:pt>
                <c:pt idx="197">
                  <c:v>39373</c:v>
                </c:pt>
                <c:pt idx="198">
                  <c:v>39374</c:v>
                </c:pt>
                <c:pt idx="199">
                  <c:v>39377</c:v>
                </c:pt>
                <c:pt idx="200">
                  <c:v>39378</c:v>
                </c:pt>
                <c:pt idx="201">
                  <c:v>39379</c:v>
                </c:pt>
                <c:pt idx="202">
                  <c:v>39380</c:v>
                </c:pt>
                <c:pt idx="203">
                  <c:v>39381</c:v>
                </c:pt>
                <c:pt idx="204">
                  <c:v>39384</c:v>
                </c:pt>
                <c:pt idx="205">
                  <c:v>39385</c:v>
                </c:pt>
                <c:pt idx="206">
                  <c:v>39386</c:v>
                </c:pt>
                <c:pt idx="207">
                  <c:v>39387</c:v>
                </c:pt>
                <c:pt idx="208">
                  <c:v>39388</c:v>
                </c:pt>
                <c:pt idx="209">
                  <c:v>39392</c:v>
                </c:pt>
                <c:pt idx="210">
                  <c:v>39393</c:v>
                </c:pt>
                <c:pt idx="211">
                  <c:v>39394</c:v>
                </c:pt>
                <c:pt idx="212">
                  <c:v>39395</c:v>
                </c:pt>
                <c:pt idx="213">
                  <c:v>39398</c:v>
                </c:pt>
                <c:pt idx="214">
                  <c:v>39399</c:v>
                </c:pt>
                <c:pt idx="215">
                  <c:v>39400</c:v>
                </c:pt>
                <c:pt idx="216">
                  <c:v>39401</c:v>
                </c:pt>
                <c:pt idx="217">
                  <c:v>39402</c:v>
                </c:pt>
                <c:pt idx="218">
                  <c:v>39405</c:v>
                </c:pt>
                <c:pt idx="219">
                  <c:v>39406</c:v>
                </c:pt>
                <c:pt idx="220">
                  <c:v>39407</c:v>
                </c:pt>
                <c:pt idx="221">
                  <c:v>39408</c:v>
                </c:pt>
                <c:pt idx="222">
                  <c:v>39409</c:v>
                </c:pt>
                <c:pt idx="223">
                  <c:v>39412</c:v>
                </c:pt>
                <c:pt idx="224">
                  <c:v>39413</c:v>
                </c:pt>
                <c:pt idx="225">
                  <c:v>39414</c:v>
                </c:pt>
                <c:pt idx="226">
                  <c:v>39415</c:v>
                </c:pt>
                <c:pt idx="227">
                  <c:v>39416</c:v>
                </c:pt>
                <c:pt idx="228">
                  <c:v>39419</c:v>
                </c:pt>
                <c:pt idx="229">
                  <c:v>39420</c:v>
                </c:pt>
                <c:pt idx="230">
                  <c:v>39421</c:v>
                </c:pt>
                <c:pt idx="231">
                  <c:v>39422</c:v>
                </c:pt>
                <c:pt idx="232">
                  <c:v>39423</c:v>
                </c:pt>
                <c:pt idx="233">
                  <c:v>39426</c:v>
                </c:pt>
                <c:pt idx="234">
                  <c:v>39427</c:v>
                </c:pt>
                <c:pt idx="235">
                  <c:v>39428</c:v>
                </c:pt>
                <c:pt idx="236">
                  <c:v>39429</c:v>
                </c:pt>
                <c:pt idx="237">
                  <c:v>39430</c:v>
                </c:pt>
                <c:pt idx="238">
                  <c:v>39433</c:v>
                </c:pt>
                <c:pt idx="239">
                  <c:v>39434</c:v>
                </c:pt>
                <c:pt idx="240">
                  <c:v>39435</c:v>
                </c:pt>
                <c:pt idx="241">
                  <c:v>39436</c:v>
                </c:pt>
                <c:pt idx="242">
                  <c:v>39437</c:v>
                </c:pt>
                <c:pt idx="243">
                  <c:v>39440</c:v>
                </c:pt>
                <c:pt idx="244">
                  <c:v>39441</c:v>
                </c:pt>
                <c:pt idx="245">
                  <c:v>39442</c:v>
                </c:pt>
                <c:pt idx="246">
                  <c:v>39443</c:v>
                </c:pt>
                <c:pt idx="247">
                  <c:v>39444</c:v>
                </c:pt>
                <c:pt idx="248">
                  <c:v>39456</c:v>
                </c:pt>
                <c:pt idx="249">
                  <c:v>39457</c:v>
                </c:pt>
                <c:pt idx="250">
                  <c:v>39458</c:v>
                </c:pt>
                <c:pt idx="251">
                  <c:v>39461</c:v>
                </c:pt>
                <c:pt idx="252">
                  <c:v>39462</c:v>
                </c:pt>
                <c:pt idx="253">
                  <c:v>39463</c:v>
                </c:pt>
                <c:pt idx="254">
                  <c:v>39464</c:v>
                </c:pt>
                <c:pt idx="255">
                  <c:v>39465</c:v>
                </c:pt>
                <c:pt idx="256">
                  <c:v>39468</c:v>
                </c:pt>
                <c:pt idx="257">
                  <c:v>39469</c:v>
                </c:pt>
                <c:pt idx="258">
                  <c:v>39470</c:v>
                </c:pt>
                <c:pt idx="259">
                  <c:v>39471</c:v>
                </c:pt>
                <c:pt idx="260">
                  <c:v>39472</c:v>
                </c:pt>
                <c:pt idx="261">
                  <c:v>39475</c:v>
                </c:pt>
                <c:pt idx="262">
                  <c:v>39476</c:v>
                </c:pt>
                <c:pt idx="263">
                  <c:v>39477</c:v>
                </c:pt>
                <c:pt idx="264">
                  <c:v>39478</c:v>
                </c:pt>
                <c:pt idx="265">
                  <c:v>39479</c:v>
                </c:pt>
                <c:pt idx="266">
                  <c:v>39482</c:v>
                </c:pt>
                <c:pt idx="267">
                  <c:v>39483</c:v>
                </c:pt>
                <c:pt idx="268">
                  <c:v>39484</c:v>
                </c:pt>
                <c:pt idx="269">
                  <c:v>39485</c:v>
                </c:pt>
                <c:pt idx="270">
                  <c:v>39486</c:v>
                </c:pt>
                <c:pt idx="271">
                  <c:v>39489</c:v>
                </c:pt>
                <c:pt idx="272">
                  <c:v>39490</c:v>
                </c:pt>
                <c:pt idx="273">
                  <c:v>39491</c:v>
                </c:pt>
                <c:pt idx="274">
                  <c:v>39492</c:v>
                </c:pt>
                <c:pt idx="275">
                  <c:v>39493</c:v>
                </c:pt>
                <c:pt idx="276">
                  <c:v>39496</c:v>
                </c:pt>
                <c:pt idx="277">
                  <c:v>39497</c:v>
                </c:pt>
                <c:pt idx="278">
                  <c:v>39498</c:v>
                </c:pt>
                <c:pt idx="279">
                  <c:v>39499</c:v>
                </c:pt>
                <c:pt idx="280">
                  <c:v>39500</c:v>
                </c:pt>
                <c:pt idx="281">
                  <c:v>39504</c:v>
                </c:pt>
                <c:pt idx="282">
                  <c:v>39505</c:v>
                </c:pt>
                <c:pt idx="283">
                  <c:v>39506</c:v>
                </c:pt>
                <c:pt idx="284">
                  <c:v>39507</c:v>
                </c:pt>
                <c:pt idx="285">
                  <c:v>39510</c:v>
                </c:pt>
                <c:pt idx="286">
                  <c:v>39511</c:v>
                </c:pt>
                <c:pt idx="287">
                  <c:v>39512</c:v>
                </c:pt>
                <c:pt idx="288">
                  <c:v>39513</c:v>
                </c:pt>
                <c:pt idx="289">
                  <c:v>39514</c:v>
                </c:pt>
                <c:pt idx="290">
                  <c:v>39518</c:v>
                </c:pt>
                <c:pt idx="291">
                  <c:v>39519</c:v>
                </c:pt>
                <c:pt idx="292">
                  <c:v>39520</c:v>
                </c:pt>
                <c:pt idx="293">
                  <c:v>39521</c:v>
                </c:pt>
                <c:pt idx="294">
                  <c:v>39524</c:v>
                </c:pt>
                <c:pt idx="295">
                  <c:v>39525</c:v>
                </c:pt>
                <c:pt idx="296">
                  <c:v>39526</c:v>
                </c:pt>
                <c:pt idx="297">
                  <c:v>39527</c:v>
                </c:pt>
                <c:pt idx="298">
                  <c:v>39528</c:v>
                </c:pt>
                <c:pt idx="299">
                  <c:v>39531</c:v>
                </c:pt>
                <c:pt idx="300">
                  <c:v>39532</c:v>
                </c:pt>
                <c:pt idx="301">
                  <c:v>39533</c:v>
                </c:pt>
                <c:pt idx="302">
                  <c:v>39534</c:v>
                </c:pt>
                <c:pt idx="303">
                  <c:v>39535</c:v>
                </c:pt>
                <c:pt idx="304">
                  <c:v>39538</c:v>
                </c:pt>
                <c:pt idx="305">
                  <c:v>39539</c:v>
                </c:pt>
                <c:pt idx="306">
                  <c:v>39540</c:v>
                </c:pt>
                <c:pt idx="307">
                  <c:v>39541</c:v>
                </c:pt>
                <c:pt idx="308">
                  <c:v>39542</c:v>
                </c:pt>
                <c:pt idx="309">
                  <c:v>39545</c:v>
                </c:pt>
                <c:pt idx="310">
                  <c:v>39546</c:v>
                </c:pt>
                <c:pt idx="311">
                  <c:v>39547</c:v>
                </c:pt>
                <c:pt idx="312">
                  <c:v>39548</c:v>
                </c:pt>
                <c:pt idx="313">
                  <c:v>39549</c:v>
                </c:pt>
                <c:pt idx="314">
                  <c:v>39552</c:v>
                </c:pt>
                <c:pt idx="315">
                  <c:v>39553</c:v>
                </c:pt>
                <c:pt idx="316">
                  <c:v>39554</c:v>
                </c:pt>
                <c:pt idx="317">
                  <c:v>39555</c:v>
                </c:pt>
                <c:pt idx="318">
                  <c:v>39556</c:v>
                </c:pt>
                <c:pt idx="319">
                  <c:v>39559</c:v>
                </c:pt>
                <c:pt idx="320">
                  <c:v>39560</c:v>
                </c:pt>
                <c:pt idx="321">
                  <c:v>39561</c:v>
                </c:pt>
                <c:pt idx="322">
                  <c:v>39562</c:v>
                </c:pt>
                <c:pt idx="323">
                  <c:v>39563</c:v>
                </c:pt>
                <c:pt idx="324">
                  <c:v>39566</c:v>
                </c:pt>
                <c:pt idx="325">
                  <c:v>39567</c:v>
                </c:pt>
                <c:pt idx="326">
                  <c:v>39568</c:v>
                </c:pt>
                <c:pt idx="327">
                  <c:v>39572</c:v>
                </c:pt>
                <c:pt idx="328">
                  <c:v>39573</c:v>
                </c:pt>
                <c:pt idx="329">
                  <c:v>39574</c:v>
                </c:pt>
                <c:pt idx="330">
                  <c:v>39575</c:v>
                </c:pt>
                <c:pt idx="331">
                  <c:v>39576</c:v>
                </c:pt>
                <c:pt idx="332">
                  <c:v>39580</c:v>
                </c:pt>
                <c:pt idx="333">
                  <c:v>39581</c:v>
                </c:pt>
                <c:pt idx="334">
                  <c:v>39582</c:v>
                </c:pt>
                <c:pt idx="335">
                  <c:v>39583</c:v>
                </c:pt>
                <c:pt idx="336">
                  <c:v>39584</c:v>
                </c:pt>
                <c:pt idx="337">
                  <c:v>39587</c:v>
                </c:pt>
                <c:pt idx="338">
                  <c:v>39588</c:v>
                </c:pt>
                <c:pt idx="339">
                  <c:v>39589</c:v>
                </c:pt>
                <c:pt idx="340">
                  <c:v>39590</c:v>
                </c:pt>
                <c:pt idx="341">
                  <c:v>39591</c:v>
                </c:pt>
                <c:pt idx="342">
                  <c:v>39594</c:v>
                </c:pt>
                <c:pt idx="343">
                  <c:v>39595</c:v>
                </c:pt>
                <c:pt idx="344">
                  <c:v>39596</c:v>
                </c:pt>
                <c:pt idx="345">
                  <c:v>39597</c:v>
                </c:pt>
                <c:pt idx="346">
                  <c:v>39598</c:v>
                </c:pt>
                <c:pt idx="347">
                  <c:v>39601</c:v>
                </c:pt>
                <c:pt idx="348">
                  <c:v>39602</c:v>
                </c:pt>
                <c:pt idx="349">
                  <c:v>39603</c:v>
                </c:pt>
                <c:pt idx="350">
                  <c:v>39604</c:v>
                </c:pt>
                <c:pt idx="351">
                  <c:v>39605</c:v>
                </c:pt>
                <c:pt idx="352">
                  <c:v>39606</c:v>
                </c:pt>
                <c:pt idx="353">
                  <c:v>39608</c:v>
                </c:pt>
                <c:pt idx="354">
                  <c:v>39609</c:v>
                </c:pt>
                <c:pt idx="355">
                  <c:v>39610</c:v>
                </c:pt>
                <c:pt idx="356">
                  <c:v>39615</c:v>
                </c:pt>
                <c:pt idx="357">
                  <c:v>39616</c:v>
                </c:pt>
                <c:pt idx="358">
                  <c:v>39617</c:v>
                </c:pt>
                <c:pt idx="359">
                  <c:v>39618</c:v>
                </c:pt>
                <c:pt idx="360">
                  <c:v>39619</c:v>
                </c:pt>
                <c:pt idx="361">
                  <c:v>39622</c:v>
                </c:pt>
                <c:pt idx="362">
                  <c:v>39623</c:v>
                </c:pt>
                <c:pt idx="363">
                  <c:v>39624</c:v>
                </c:pt>
                <c:pt idx="364">
                  <c:v>39625</c:v>
                </c:pt>
                <c:pt idx="365">
                  <c:v>39626</c:v>
                </c:pt>
                <c:pt idx="366">
                  <c:v>39629</c:v>
                </c:pt>
                <c:pt idx="367">
                  <c:v>39630</c:v>
                </c:pt>
                <c:pt idx="368">
                  <c:v>39631</c:v>
                </c:pt>
                <c:pt idx="369">
                  <c:v>39632</c:v>
                </c:pt>
                <c:pt idx="370">
                  <c:v>39633</c:v>
                </c:pt>
                <c:pt idx="371">
                  <c:v>39636</c:v>
                </c:pt>
                <c:pt idx="372">
                  <c:v>39637</c:v>
                </c:pt>
                <c:pt idx="373">
                  <c:v>39638</c:v>
                </c:pt>
                <c:pt idx="374">
                  <c:v>39639</c:v>
                </c:pt>
                <c:pt idx="375">
                  <c:v>39640</c:v>
                </c:pt>
                <c:pt idx="376">
                  <c:v>39643</c:v>
                </c:pt>
                <c:pt idx="377">
                  <c:v>39644</c:v>
                </c:pt>
                <c:pt idx="378">
                  <c:v>39645</c:v>
                </c:pt>
                <c:pt idx="379">
                  <c:v>39646</c:v>
                </c:pt>
                <c:pt idx="380">
                  <c:v>39647</c:v>
                </c:pt>
                <c:pt idx="381">
                  <c:v>39650</c:v>
                </c:pt>
                <c:pt idx="382">
                  <c:v>39651</c:v>
                </c:pt>
                <c:pt idx="383">
                  <c:v>39652</c:v>
                </c:pt>
                <c:pt idx="384">
                  <c:v>39653</c:v>
                </c:pt>
                <c:pt idx="385">
                  <c:v>39654</c:v>
                </c:pt>
                <c:pt idx="386">
                  <c:v>39657</c:v>
                </c:pt>
                <c:pt idx="387">
                  <c:v>39658</c:v>
                </c:pt>
                <c:pt idx="388">
                  <c:v>39659</c:v>
                </c:pt>
                <c:pt idx="389">
                  <c:v>39660</c:v>
                </c:pt>
                <c:pt idx="390">
                  <c:v>39661</c:v>
                </c:pt>
                <c:pt idx="391">
                  <c:v>39664</c:v>
                </c:pt>
                <c:pt idx="392">
                  <c:v>39665</c:v>
                </c:pt>
                <c:pt idx="393">
                  <c:v>39666</c:v>
                </c:pt>
                <c:pt idx="394">
                  <c:v>39667</c:v>
                </c:pt>
                <c:pt idx="395">
                  <c:v>39668</c:v>
                </c:pt>
                <c:pt idx="396">
                  <c:v>39671</c:v>
                </c:pt>
                <c:pt idx="397">
                  <c:v>39672</c:v>
                </c:pt>
                <c:pt idx="398">
                  <c:v>39673</c:v>
                </c:pt>
                <c:pt idx="399">
                  <c:v>39674</c:v>
                </c:pt>
                <c:pt idx="400">
                  <c:v>39675</c:v>
                </c:pt>
                <c:pt idx="401">
                  <c:v>39678</c:v>
                </c:pt>
                <c:pt idx="402">
                  <c:v>39679</c:v>
                </c:pt>
                <c:pt idx="403">
                  <c:v>39680</c:v>
                </c:pt>
                <c:pt idx="404">
                  <c:v>39681</c:v>
                </c:pt>
                <c:pt idx="405">
                  <c:v>39682</c:v>
                </c:pt>
                <c:pt idx="406">
                  <c:v>39685</c:v>
                </c:pt>
                <c:pt idx="407">
                  <c:v>39686</c:v>
                </c:pt>
                <c:pt idx="408">
                  <c:v>39687</c:v>
                </c:pt>
                <c:pt idx="409">
                  <c:v>39688</c:v>
                </c:pt>
                <c:pt idx="410">
                  <c:v>39689</c:v>
                </c:pt>
                <c:pt idx="411">
                  <c:v>39692</c:v>
                </c:pt>
                <c:pt idx="412">
                  <c:v>39693</c:v>
                </c:pt>
                <c:pt idx="413">
                  <c:v>39694</c:v>
                </c:pt>
                <c:pt idx="414">
                  <c:v>39695</c:v>
                </c:pt>
                <c:pt idx="415">
                  <c:v>39696</c:v>
                </c:pt>
                <c:pt idx="416">
                  <c:v>39699</c:v>
                </c:pt>
                <c:pt idx="417">
                  <c:v>39700</c:v>
                </c:pt>
                <c:pt idx="418">
                  <c:v>39701</c:v>
                </c:pt>
                <c:pt idx="419">
                  <c:v>39702</c:v>
                </c:pt>
                <c:pt idx="420">
                  <c:v>39703</c:v>
                </c:pt>
                <c:pt idx="421">
                  <c:v>39706</c:v>
                </c:pt>
                <c:pt idx="422">
                  <c:v>39707</c:v>
                </c:pt>
                <c:pt idx="423">
                  <c:v>39708</c:v>
                </c:pt>
                <c:pt idx="424">
                  <c:v>39709</c:v>
                </c:pt>
                <c:pt idx="425">
                  <c:v>39710</c:v>
                </c:pt>
                <c:pt idx="426">
                  <c:v>39713</c:v>
                </c:pt>
                <c:pt idx="427">
                  <c:v>39714</c:v>
                </c:pt>
                <c:pt idx="428">
                  <c:v>39715</c:v>
                </c:pt>
                <c:pt idx="429">
                  <c:v>39716</c:v>
                </c:pt>
                <c:pt idx="430">
                  <c:v>39717</c:v>
                </c:pt>
                <c:pt idx="431">
                  <c:v>39720</c:v>
                </c:pt>
                <c:pt idx="432">
                  <c:v>39721</c:v>
                </c:pt>
                <c:pt idx="433">
                  <c:v>39722</c:v>
                </c:pt>
                <c:pt idx="434">
                  <c:v>39723</c:v>
                </c:pt>
                <c:pt idx="435">
                  <c:v>39724</c:v>
                </c:pt>
                <c:pt idx="436">
                  <c:v>39727</c:v>
                </c:pt>
                <c:pt idx="437">
                  <c:v>39728</c:v>
                </c:pt>
                <c:pt idx="438">
                  <c:v>39729</c:v>
                </c:pt>
                <c:pt idx="439">
                  <c:v>39730</c:v>
                </c:pt>
                <c:pt idx="440">
                  <c:v>39731</c:v>
                </c:pt>
                <c:pt idx="441">
                  <c:v>39734</c:v>
                </c:pt>
                <c:pt idx="442">
                  <c:v>39735</c:v>
                </c:pt>
                <c:pt idx="443">
                  <c:v>39736</c:v>
                </c:pt>
                <c:pt idx="444">
                  <c:v>39737</c:v>
                </c:pt>
                <c:pt idx="445">
                  <c:v>39738</c:v>
                </c:pt>
                <c:pt idx="446">
                  <c:v>39741</c:v>
                </c:pt>
                <c:pt idx="447">
                  <c:v>39742</c:v>
                </c:pt>
                <c:pt idx="448">
                  <c:v>39743</c:v>
                </c:pt>
                <c:pt idx="449">
                  <c:v>39744</c:v>
                </c:pt>
                <c:pt idx="450">
                  <c:v>39745</c:v>
                </c:pt>
                <c:pt idx="451">
                  <c:v>39748</c:v>
                </c:pt>
                <c:pt idx="452">
                  <c:v>39749</c:v>
                </c:pt>
                <c:pt idx="453">
                  <c:v>39750</c:v>
                </c:pt>
                <c:pt idx="454">
                  <c:v>39751</c:v>
                </c:pt>
                <c:pt idx="455">
                  <c:v>39752</c:v>
                </c:pt>
                <c:pt idx="456">
                  <c:v>39753</c:v>
                </c:pt>
                <c:pt idx="457">
                  <c:v>39757</c:v>
                </c:pt>
                <c:pt idx="458">
                  <c:v>39758</c:v>
                </c:pt>
                <c:pt idx="459">
                  <c:v>39759</c:v>
                </c:pt>
                <c:pt idx="460">
                  <c:v>39762</c:v>
                </c:pt>
                <c:pt idx="461">
                  <c:v>39763</c:v>
                </c:pt>
                <c:pt idx="462">
                  <c:v>39764</c:v>
                </c:pt>
                <c:pt idx="463">
                  <c:v>39765</c:v>
                </c:pt>
                <c:pt idx="464">
                  <c:v>39766</c:v>
                </c:pt>
                <c:pt idx="465">
                  <c:v>39769</c:v>
                </c:pt>
                <c:pt idx="466">
                  <c:v>39770</c:v>
                </c:pt>
                <c:pt idx="467">
                  <c:v>39771</c:v>
                </c:pt>
                <c:pt idx="468">
                  <c:v>39772</c:v>
                </c:pt>
                <c:pt idx="469">
                  <c:v>39773</c:v>
                </c:pt>
                <c:pt idx="470">
                  <c:v>39776</c:v>
                </c:pt>
                <c:pt idx="471">
                  <c:v>39777</c:v>
                </c:pt>
                <c:pt idx="472">
                  <c:v>39778</c:v>
                </c:pt>
                <c:pt idx="473">
                  <c:v>39779</c:v>
                </c:pt>
                <c:pt idx="474">
                  <c:v>39780</c:v>
                </c:pt>
                <c:pt idx="475">
                  <c:v>39783</c:v>
                </c:pt>
                <c:pt idx="476">
                  <c:v>39784</c:v>
                </c:pt>
                <c:pt idx="477">
                  <c:v>39785</c:v>
                </c:pt>
                <c:pt idx="478">
                  <c:v>39786</c:v>
                </c:pt>
                <c:pt idx="479">
                  <c:v>39787</c:v>
                </c:pt>
                <c:pt idx="480">
                  <c:v>39790</c:v>
                </c:pt>
                <c:pt idx="481">
                  <c:v>39791</c:v>
                </c:pt>
                <c:pt idx="482">
                  <c:v>39792</c:v>
                </c:pt>
                <c:pt idx="483">
                  <c:v>39793</c:v>
                </c:pt>
                <c:pt idx="484">
                  <c:v>39794</c:v>
                </c:pt>
                <c:pt idx="485">
                  <c:v>39797</c:v>
                </c:pt>
                <c:pt idx="486">
                  <c:v>39798</c:v>
                </c:pt>
                <c:pt idx="487">
                  <c:v>39799</c:v>
                </c:pt>
                <c:pt idx="488">
                  <c:v>39800</c:v>
                </c:pt>
                <c:pt idx="489">
                  <c:v>39801</c:v>
                </c:pt>
                <c:pt idx="490">
                  <c:v>39804</c:v>
                </c:pt>
                <c:pt idx="491">
                  <c:v>39805</c:v>
                </c:pt>
                <c:pt idx="492">
                  <c:v>39806</c:v>
                </c:pt>
                <c:pt idx="493">
                  <c:v>39807</c:v>
                </c:pt>
                <c:pt idx="494">
                  <c:v>39808</c:v>
                </c:pt>
                <c:pt idx="495">
                  <c:v>39811</c:v>
                </c:pt>
                <c:pt idx="496">
                  <c:v>39812</c:v>
                </c:pt>
                <c:pt idx="497">
                  <c:v>39813</c:v>
                </c:pt>
                <c:pt idx="498">
                  <c:v>39824</c:v>
                </c:pt>
                <c:pt idx="499">
                  <c:v>39825</c:v>
                </c:pt>
                <c:pt idx="500">
                  <c:v>39826</c:v>
                </c:pt>
                <c:pt idx="501">
                  <c:v>39827</c:v>
                </c:pt>
                <c:pt idx="502">
                  <c:v>39828</c:v>
                </c:pt>
                <c:pt idx="503">
                  <c:v>39829</c:v>
                </c:pt>
                <c:pt idx="504">
                  <c:v>39832</c:v>
                </c:pt>
                <c:pt idx="505">
                  <c:v>39833</c:v>
                </c:pt>
                <c:pt idx="506">
                  <c:v>39834</c:v>
                </c:pt>
                <c:pt idx="507">
                  <c:v>39835</c:v>
                </c:pt>
                <c:pt idx="508">
                  <c:v>39836</c:v>
                </c:pt>
                <c:pt idx="509">
                  <c:v>39839</c:v>
                </c:pt>
                <c:pt idx="510">
                  <c:v>39840</c:v>
                </c:pt>
                <c:pt idx="511">
                  <c:v>39841</c:v>
                </c:pt>
                <c:pt idx="512">
                  <c:v>39842</c:v>
                </c:pt>
                <c:pt idx="513">
                  <c:v>39843</c:v>
                </c:pt>
                <c:pt idx="514">
                  <c:v>39846</c:v>
                </c:pt>
                <c:pt idx="515">
                  <c:v>39847</c:v>
                </c:pt>
                <c:pt idx="516">
                  <c:v>39848</c:v>
                </c:pt>
                <c:pt idx="517">
                  <c:v>39849</c:v>
                </c:pt>
                <c:pt idx="518">
                  <c:v>39850</c:v>
                </c:pt>
                <c:pt idx="519">
                  <c:v>39853</c:v>
                </c:pt>
                <c:pt idx="520">
                  <c:v>39854</c:v>
                </c:pt>
                <c:pt idx="521">
                  <c:v>39855</c:v>
                </c:pt>
                <c:pt idx="522">
                  <c:v>39856</c:v>
                </c:pt>
                <c:pt idx="523">
                  <c:v>39857</c:v>
                </c:pt>
                <c:pt idx="524">
                  <c:v>39860</c:v>
                </c:pt>
                <c:pt idx="525">
                  <c:v>39861</c:v>
                </c:pt>
                <c:pt idx="526">
                  <c:v>39862</c:v>
                </c:pt>
                <c:pt idx="527">
                  <c:v>39863</c:v>
                </c:pt>
                <c:pt idx="528">
                  <c:v>39864</c:v>
                </c:pt>
                <c:pt idx="529">
                  <c:v>39868</c:v>
                </c:pt>
                <c:pt idx="530">
                  <c:v>39869</c:v>
                </c:pt>
                <c:pt idx="531">
                  <c:v>39870</c:v>
                </c:pt>
                <c:pt idx="532">
                  <c:v>39871</c:v>
                </c:pt>
                <c:pt idx="533">
                  <c:v>39874</c:v>
                </c:pt>
                <c:pt idx="534">
                  <c:v>39875</c:v>
                </c:pt>
                <c:pt idx="535">
                  <c:v>39876</c:v>
                </c:pt>
                <c:pt idx="536">
                  <c:v>39877</c:v>
                </c:pt>
                <c:pt idx="537">
                  <c:v>39878</c:v>
                </c:pt>
                <c:pt idx="538">
                  <c:v>39882</c:v>
                </c:pt>
                <c:pt idx="539">
                  <c:v>39883</c:v>
                </c:pt>
                <c:pt idx="540">
                  <c:v>39884</c:v>
                </c:pt>
                <c:pt idx="541">
                  <c:v>39885</c:v>
                </c:pt>
                <c:pt idx="542">
                  <c:v>39888</c:v>
                </c:pt>
                <c:pt idx="543">
                  <c:v>39889</c:v>
                </c:pt>
                <c:pt idx="544">
                  <c:v>39890</c:v>
                </c:pt>
                <c:pt idx="545">
                  <c:v>39891</c:v>
                </c:pt>
                <c:pt idx="546">
                  <c:v>39892</c:v>
                </c:pt>
                <c:pt idx="547">
                  <c:v>39895</c:v>
                </c:pt>
                <c:pt idx="548">
                  <c:v>39896</c:v>
                </c:pt>
                <c:pt idx="549">
                  <c:v>39897</c:v>
                </c:pt>
                <c:pt idx="550">
                  <c:v>39898</c:v>
                </c:pt>
                <c:pt idx="551">
                  <c:v>39899</c:v>
                </c:pt>
                <c:pt idx="552">
                  <c:v>39902</c:v>
                </c:pt>
                <c:pt idx="553">
                  <c:v>39903</c:v>
                </c:pt>
                <c:pt idx="554">
                  <c:v>39904</c:v>
                </c:pt>
                <c:pt idx="555">
                  <c:v>39905</c:v>
                </c:pt>
                <c:pt idx="556">
                  <c:v>39906</c:v>
                </c:pt>
                <c:pt idx="557">
                  <c:v>39909</c:v>
                </c:pt>
                <c:pt idx="558">
                  <c:v>39910</c:v>
                </c:pt>
                <c:pt idx="559">
                  <c:v>39911</c:v>
                </c:pt>
                <c:pt idx="560">
                  <c:v>39912</c:v>
                </c:pt>
                <c:pt idx="561">
                  <c:v>39913</c:v>
                </c:pt>
                <c:pt idx="562">
                  <c:v>39916</c:v>
                </c:pt>
                <c:pt idx="563">
                  <c:v>39917</c:v>
                </c:pt>
                <c:pt idx="564">
                  <c:v>39918</c:v>
                </c:pt>
                <c:pt idx="565">
                  <c:v>39919</c:v>
                </c:pt>
                <c:pt idx="566">
                  <c:v>39920</c:v>
                </c:pt>
                <c:pt idx="567">
                  <c:v>39923</c:v>
                </c:pt>
                <c:pt idx="568">
                  <c:v>39924</c:v>
                </c:pt>
                <c:pt idx="569">
                  <c:v>39925</c:v>
                </c:pt>
                <c:pt idx="570">
                  <c:v>39926</c:v>
                </c:pt>
                <c:pt idx="571">
                  <c:v>39927</c:v>
                </c:pt>
                <c:pt idx="572">
                  <c:v>39930</c:v>
                </c:pt>
                <c:pt idx="573">
                  <c:v>39931</c:v>
                </c:pt>
                <c:pt idx="574">
                  <c:v>39932</c:v>
                </c:pt>
                <c:pt idx="575">
                  <c:v>39933</c:v>
                </c:pt>
                <c:pt idx="576">
                  <c:v>39937</c:v>
                </c:pt>
                <c:pt idx="577">
                  <c:v>39938</c:v>
                </c:pt>
                <c:pt idx="578">
                  <c:v>39939</c:v>
                </c:pt>
                <c:pt idx="579">
                  <c:v>39940</c:v>
                </c:pt>
                <c:pt idx="580">
                  <c:v>39941</c:v>
                </c:pt>
                <c:pt idx="581">
                  <c:v>39945</c:v>
                </c:pt>
                <c:pt idx="582">
                  <c:v>39946</c:v>
                </c:pt>
                <c:pt idx="583">
                  <c:v>39947</c:v>
                </c:pt>
                <c:pt idx="584">
                  <c:v>39948</c:v>
                </c:pt>
                <c:pt idx="585">
                  <c:v>39951</c:v>
                </c:pt>
                <c:pt idx="586">
                  <c:v>39952</c:v>
                </c:pt>
              </c:numCache>
            </c:numRef>
          </c:cat>
          <c:val>
            <c:numRef>
              <c:f>[1]Лист1!$N$2:$N$588</c:f>
              <c:numCache>
                <c:formatCode>General</c:formatCode>
                <c:ptCount val="587"/>
                <c:pt idx="0">
                  <c:v>1</c:v>
                </c:pt>
                <c:pt idx="1">
                  <c:v>0.99925185336325961</c:v>
                </c:pt>
                <c:pt idx="2">
                  <c:v>1.0003400666530675</c:v>
                </c:pt>
                <c:pt idx="3">
                  <c:v>1.0006801333061301</c:v>
                </c:pt>
                <c:pt idx="4">
                  <c:v>1.0002992586546897</c:v>
                </c:pt>
                <c:pt idx="5">
                  <c:v>1.0006801333061301</c:v>
                </c:pt>
                <c:pt idx="6">
                  <c:v>1.0011154186220499</c:v>
                </c:pt>
                <c:pt idx="7">
                  <c:v>1.0013330612800107</c:v>
                </c:pt>
                <c:pt idx="8">
                  <c:v>1.0014690879412358</c:v>
                </c:pt>
                <c:pt idx="9">
                  <c:v>1.0016323199347072</c:v>
                </c:pt>
                <c:pt idx="10">
                  <c:v>1.0016731279330748</c:v>
                </c:pt>
                <c:pt idx="11">
                  <c:v>1.0019179759232821</c:v>
                </c:pt>
                <c:pt idx="12">
                  <c:v>1.0022172345779781</c:v>
                </c:pt>
                <c:pt idx="13">
                  <c:v>1.0025164932326736</c:v>
                </c:pt>
                <c:pt idx="14">
                  <c:v>1.0025709038971637</c:v>
                </c:pt>
                <c:pt idx="15">
                  <c:v>1.0022172345779781</c:v>
                </c:pt>
                <c:pt idx="16">
                  <c:v>1.0017411412636876</c:v>
                </c:pt>
                <c:pt idx="17">
                  <c:v>1.0011290212881718</c:v>
                </c:pt>
                <c:pt idx="18">
                  <c:v>1.0006393253077599</c:v>
                </c:pt>
                <c:pt idx="19">
                  <c:v>1.000217642657961</c:v>
                </c:pt>
                <c:pt idx="20">
                  <c:v>1.0005849146432721</c:v>
                </c:pt>
                <c:pt idx="21">
                  <c:v>1.0009929946269467</c:v>
                </c:pt>
                <c:pt idx="22">
                  <c:v>1.0017683465959293</c:v>
                </c:pt>
                <c:pt idx="23">
                  <c:v>1.0023940692375704</c:v>
                </c:pt>
                <c:pt idx="24">
                  <c:v>1.0036183091886008</c:v>
                </c:pt>
                <c:pt idx="25">
                  <c:v>1.0042440318302401</c:v>
                </c:pt>
                <c:pt idx="26">
                  <c:v>1.0046521118139196</c:v>
                </c:pt>
                <c:pt idx="27">
                  <c:v>1.0048969598041184</c:v>
                </c:pt>
                <c:pt idx="28">
                  <c:v>1.005182615792692</c:v>
                </c:pt>
                <c:pt idx="29">
                  <c:v>1.0044072638237138</c:v>
                </c:pt>
                <c:pt idx="30">
                  <c:v>1.0036183091886008</c:v>
                </c:pt>
                <c:pt idx="31">
                  <c:v>1.0032238318710465</c:v>
                </c:pt>
                <c:pt idx="32">
                  <c:v>1.0027477385567611</c:v>
                </c:pt>
                <c:pt idx="33">
                  <c:v>1.0025709038971637</c:v>
                </c:pt>
                <c:pt idx="34">
                  <c:v>1.0028429572196138</c:v>
                </c:pt>
                <c:pt idx="35">
                  <c:v>1.0033598585322718</c:v>
                </c:pt>
                <c:pt idx="36">
                  <c:v>1.0034686798612529</c:v>
                </c:pt>
                <c:pt idx="37">
                  <c:v>1.0034550771951298</c:v>
                </c:pt>
                <c:pt idx="38">
                  <c:v>1.0031014078759404</c:v>
                </c:pt>
                <c:pt idx="39">
                  <c:v>1.0029789838808405</c:v>
                </c:pt>
                <c:pt idx="40">
                  <c:v>1.0030742025436934</c:v>
                </c:pt>
                <c:pt idx="41">
                  <c:v>1.0033598585322718</c:v>
                </c:pt>
                <c:pt idx="42">
                  <c:v>1.0039719785077874</c:v>
                </c:pt>
                <c:pt idx="43">
                  <c:v>1.004556893151058</c:v>
                </c:pt>
                <c:pt idx="44">
                  <c:v>1.0050737944637149</c:v>
                </c:pt>
                <c:pt idx="45">
                  <c:v>1.0054954771135138</c:v>
                </c:pt>
                <c:pt idx="46">
                  <c:v>1.0057947357682098</c:v>
                </c:pt>
                <c:pt idx="47">
                  <c:v>1.0062028157518881</c:v>
                </c:pt>
                <c:pt idx="48">
                  <c:v>1.0065020744065876</c:v>
                </c:pt>
                <c:pt idx="49">
                  <c:v>1.006774127729035</c:v>
                </c:pt>
                <c:pt idx="50">
                  <c:v>1.006964565054751</c:v>
                </c:pt>
                <c:pt idx="51">
                  <c:v>1.0072502210433245</c:v>
                </c:pt>
                <c:pt idx="52">
                  <c:v>1.0073182343739373</c:v>
                </c:pt>
                <c:pt idx="53">
                  <c:v>1.0076583010270013</c:v>
                </c:pt>
                <c:pt idx="54">
                  <c:v>1.0080663810106778</c:v>
                </c:pt>
                <c:pt idx="55">
                  <c:v>1.0084472556621096</c:v>
                </c:pt>
                <c:pt idx="56">
                  <c:v>1.0088417329796606</c:v>
                </c:pt>
                <c:pt idx="57">
                  <c:v>1.0092634156294571</c:v>
                </c:pt>
                <c:pt idx="58">
                  <c:v>1.0095626742841557</c:v>
                </c:pt>
                <c:pt idx="59">
                  <c:v>1.0097667142759936</c:v>
                </c:pt>
                <c:pt idx="60">
                  <c:v>1.0098755356049778</c:v>
                </c:pt>
                <c:pt idx="61">
                  <c:v>1.0101067809290618</c:v>
                </c:pt>
                <c:pt idx="62">
                  <c:v>1.0101339862613081</c:v>
                </c:pt>
                <c:pt idx="63">
                  <c:v>1.010392436917636</c:v>
                </c:pt>
                <c:pt idx="64">
                  <c:v>1.0104604502482488</c:v>
                </c:pt>
                <c:pt idx="65">
                  <c:v>1.0105828742433558</c:v>
                </c:pt>
                <c:pt idx="66">
                  <c:v>1.0107869142351902</c:v>
                </c:pt>
                <c:pt idx="67">
                  <c:v>1.0111813915527439</c:v>
                </c:pt>
                <c:pt idx="68">
                  <c:v>1.0114806502074354</c:v>
                </c:pt>
                <c:pt idx="69">
                  <c:v>1.0120247568523399</c:v>
                </c:pt>
                <c:pt idx="70">
                  <c:v>1.0125688634972461</c:v>
                </c:pt>
                <c:pt idx="71">
                  <c:v>1.012147180847446</c:v>
                </c:pt>
                <c:pt idx="72">
                  <c:v>1.0122560021764264</c:v>
                </c:pt>
                <c:pt idx="73">
                  <c:v>1.0126504794939821</c:v>
                </c:pt>
                <c:pt idx="74">
                  <c:v>1.0128953274841828</c:v>
                </c:pt>
                <c:pt idx="75">
                  <c:v>1.013031354145409</c:v>
                </c:pt>
                <c:pt idx="76">
                  <c:v>1.0141195674352181</c:v>
                </c:pt>
                <c:pt idx="77">
                  <c:v>1.0147316874107293</c:v>
                </c:pt>
                <c:pt idx="78">
                  <c:v>1.0151261647282881</c:v>
                </c:pt>
                <c:pt idx="79">
                  <c:v>1.0156838740393117</c:v>
                </c:pt>
                <c:pt idx="80">
                  <c:v>1.016513636672788</c:v>
                </c:pt>
                <c:pt idx="81">
                  <c:v>1.0172889886417773</c:v>
                </c:pt>
                <c:pt idx="82">
                  <c:v>1.0179419166156558</c:v>
                </c:pt>
                <c:pt idx="83">
                  <c:v>1.0184996259266814</c:v>
                </c:pt>
                <c:pt idx="84">
                  <c:v>1.0189757192409712</c:v>
                </c:pt>
                <c:pt idx="85">
                  <c:v>1.0195198258858735</c:v>
                </c:pt>
                <c:pt idx="86">
                  <c:v>1.0193429912262801</c:v>
                </c:pt>
                <c:pt idx="87">
                  <c:v>1.0190573352377081</c:v>
                </c:pt>
                <c:pt idx="88">
                  <c:v>1.018581241923417</c:v>
                </c:pt>
                <c:pt idx="89">
                  <c:v>1.0183091886009659</c:v>
                </c:pt>
                <c:pt idx="90">
                  <c:v>1.0182275726042302</c:v>
                </c:pt>
                <c:pt idx="91">
                  <c:v>1.018866897911987</c:v>
                </c:pt>
                <c:pt idx="92">
                  <c:v>1.0194790178875026</c:v>
                </c:pt>
                <c:pt idx="93">
                  <c:v>1.0204448071822079</c:v>
                </c:pt>
                <c:pt idx="94">
                  <c:v>1.020866489832007</c:v>
                </c:pt>
                <c:pt idx="95">
                  <c:v>1.0215194178058866</c:v>
                </c:pt>
                <c:pt idx="96">
                  <c:v>1.0220227164524238</c:v>
                </c:pt>
                <c:pt idx="97">
                  <c:v>1.0225396177650776</c:v>
                </c:pt>
                <c:pt idx="98">
                  <c:v>1.0227980684214106</c:v>
                </c:pt>
                <c:pt idx="99">
                  <c:v>1.0234237910630448</c:v>
                </c:pt>
                <c:pt idx="100">
                  <c:v>1.0235734203903966</c:v>
                </c:pt>
                <c:pt idx="101">
                  <c:v>1.0236686390532546</c:v>
                </c:pt>
                <c:pt idx="102">
                  <c:v>1.0238862817112155</c:v>
                </c:pt>
                <c:pt idx="103">
                  <c:v>1.0242807590287701</c:v>
                </c:pt>
                <c:pt idx="104">
                  <c:v>1.0244575936883666</c:v>
                </c:pt>
                <c:pt idx="105">
                  <c:v>1.0245800176834658</c:v>
                </c:pt>
                <c:pt idx="106">
                  <c:v>1.0251105216622503</c:v>
                </c:pt>
                <c:pt idx="107">
                  <c:v>1.0255186016459226</c:v>
                </c:pt>
                <c:pt idx="108">
                  <c:v>1.0257770523022498</c:v>
                </c:pt>
                <c:pt idx="109">
                  <c:v>1.0263619669455246</c:v>
                </c:pt>
                <c:pt idx="110">
                  <c:v>1.0269060735904236</c:v>
                </c:pt>
                <c:pt idx="111">
                  <c:v>1.0270421002516501</c:v>
                </c:pt>
                <c:pt idx="112">
                  <c:v>1.0270012922532774</c:v>
                </c:pt>
                <c:pt idx="113">
                  <c:v>1.0270284975855233</c:v>
                </c:pt>
                <c:pt idx="114">
                  <c:v>1.0269060735904236</c:v>
                </c:pt>
                <c:pt idx="115">
                  <c:v>1.0265660069373594</c:v>
                </c:pt>
                <c:pt idx="116">
                  <c:v>1.0264571856083824</c:v>
                </c:pt>
                <c:pt idx="117">
                  <c:v>1.0264163776100115</c:v>
                </c:pt>
                <c:pt idx="118">
                  <c:v>1.0268244575936825</c:v>
                </c:pt>
                <c:pt idx="119">
                  <c:v>1.0271373189145074</c:v>
                </c:pt>
                <c:pt idx="120">
                  <c:v>1.0274365775692036</c:v>
                </c:pt>
                <c:pt idx="121">
                  <c:v>1.027613412228797</c:v>
                </c:pt>
                <c:pt idx="122">
                  <c:v>1.0279806842141026</c:v>
                </c:pt>
                <c:pt idx="123">
                  <c:v>1.0282255322043119</c:v>
                </c:pt>
                <c:pt idx="124">
                  <c:v>1.0284159695300339</c:v>
                </c:pt>
                <c:pt idx="125">
                  <c:v>1.0290825001700341</c:v>
                </c:pt>
                <c:pt idx="126">
                  <c:v>1.0297354281439164</c:v>
                </c:pt>
                <c:pt idx="127">
                  <c:v>1.0304155614500492</c:v>
                </c:pt>
                <c:pt idx="128">
                  <c:v>1.0307556281031083</c:v>
                </c:pt>
                <c:pt idx="129">
                  <c:v>1.0314357614092362</c:v>
                </c:pt>
                <c:pt idx="130">
                  <c:v>1.0319798680541346</c:v>
                </c:pt>
                <c:pt idx="131">
                  <c:v>1.0327280146908793</c:v>
                </c:pt>
                <c:pt idx="132">
                  <c:v>1.0335849826566006</c:v>
                </c:pt>
                <c:pt idx="133">
                  <c:v>1.0346051826157925</c:v>
                </c:pt>
                <c:pt idx="134">
                  <c:v>1.0360606678909066</c:v>
                </c:pt>
                <c:pt idx="135">
                  <c:v>1.0376929878256138</c:v>
                </c:pt>
                <c:pt idx="136">
                  <c:v>1.0393117050941925</c:v>
                </c:pt>
                <c:pt idx="137">
                  <c:v>1.0408079983676799</c:v>
                </c:pt>
                <c:pt idx="138">
                  <c:v>1.042154662313814</c:v>
                </c:pt>
                <c:pt idx="139">
                  <c:v>1.0431884649391281</c:v>
                </c:pt>
                <c:pt idx="140">
                  <c:v>1.0438685982452558</c:v>
                </c:pt>
                <c:pt idx="141">
                  <c:v>1.0443446915595456</c:v>
                </c:pt>
                <c:pt idx="142">
                  <c:v>1.0448751955383255</c:v>
                </c:pt>
                <c:pt idx="143">
                  <c:v>1.0454193021832279</c:v>
                </c:pt>
                <c:pt idx="144">
                  <c:v>1.0452424675236345</c:v>
                </c:pt>
                <c:pt idx="145">
                  <c:v>1.0454193021832279</c:v>
                </c:pt>
                <c:pt idx="146">
                  <c:v>1.0456233421750614</c:v>
                </c:pt>
                <c:pt idx="147">
                  <c:v>1.0453920968509818</c:v>
                </c:pt>
                <c:pt idx="148">
                  <c:v>1.044249472896688</c:v>
                </c:pt>
                <c:pt idx="149">
                  <c:v>1.0445623342175065</c:v>
                </c:pt>
                <c:pt idx="150">
                  <c:v>1.0445487315513875</c:v>
                </c:pt>
                <c:pt idx="151">
                  <c:v>1.04415425423383</c:v>
                </c:pt>
                <c:pt idx="152">
                  <c:v>1.0435693395905596</c:v>
                </c:pt>
                <c:pt idx="153">
                  <c:v>1.043650955587295</c:v>
                </c:pt>
                <c:pt idx="154">
                  <c:v>1.0426035502958579</c:v>
                </c:pt>
                <c:pt idx="155">
                  <c:v>1.0411480650207441</c:v>
                </c:pt>
                <c:pt idx="156">
                  <c:v>1.0401142623954296</c:v>
                </c:pt>
                <c:pt idx="157">
                  <c:v>1.0394477317554243</c:v>
                </c:pt>
                <c:pt idx="158">
                  <c:v>1.0388220091137863</c:v>
                </c:pt>
                <c:pt idx="159">
                  <c:v>1.038073862477046</c:v>
                </c:pt>
                <c:pt idx="160">
                  <c:v>1.0375841664966341</c:v>
                </c:pt>
                <c:pt idx="161">
                  <c:v>1.0374753451676495</c:v>
                </c:pt>
                <c:pt idx="162">
                  <c:v>1.0372713051758138</c:v>
                </c:pt>
                <c:pt idx="163">
                  <c:v>1.0373393185064235</c:v>
                </c:pt>
                <c:pt idx="164">
                  <c:v>1.037597769162756</c:v>
                </c:pt>
                <c:pt idx="165">
                  <c:v>1.0385635584574544</c:v>
                </c:pt>
                <c:pt idx="166">
                  <c:v>1.0387131877848057</c:v>
                </c:pt>
                <c:pt idx="167">
                  <c:v>1.0390668571039874</c:v>
                </c:pt>
                <c:pt idx="168">
                  <c:v>1.0389036251105217</c:v>
                </c:pt>
                <c:pt idx="169">
                  <c:v>1.0388900224443978</c:v>
                </c:pt>
                <c:pt idx="170">
                  <c:v>1.0380602598109232</c:v>
                </c:pt>
                <c:pt idx="171">
                  <c:v>1.037556961164388</c:v>
                </c:pt>
                <c:pt idx="172">
                  <c:v>1.03740733183704</c:v>
                </c:pt>
                <c:pt idx="173">
                  <c:v>1.0376929878256138</c:v>
                </c:pt>
                <c:pt idx="174">
                  <c:v>1.0374617425015298</c:v>
                </c:pt>
                <c:pt idx="175">
                  <c:v>1.0370536625178535</c:v>
                </c:pt>
                <c:pt idx="176">
                  <c:v>1.0370128545194857</c:v>
                </c:pt>
                <c:pt idx="177">
                  <c:v>1.0364143372100918</c:v>
                </c:pt>
                <c:pt idx="178">
                  <c:v>1.035829422566823</c:v>
                </c:pt>
                <c:pt idx="179">
                  <c:v>1.0359654492280488</c:v>
                </c:pt>
                <c:pt idx="180">
                  <c:v>1.0367680065292797</c:v>
                </c:pt>
                <c:pt idx="181">
                  <c:v>1.0372168945113243</c:v>
                </c:pt>
                <c:pt idx="182">
                  <c:v>1.0379242331496898</c:v>
                </c:pt>
                <c:pt idx="183">
                  <c:v>1.0389036251105217</c:v>
                </c:pt>
                <c:pt idx="184">
                  <c:v>1.0392164864313407</c:v>
                </c:pt>
                <c:pt idx="185">
                  <c:v>1.0392164864313407</c:v>
                </c:pt>
                <c:pt idx="186">
                  <c:v>1.0394885397537967</c:v>
                </c:pt>
                <c:pt idx="187">
                  <c:v>1.0396789770795078</c:v>
                </c:pt>
                <c:pt idx="188">
                  <c:v>1.0394749370876655</c:v>
                </c:pt>
                <c:pt idx="189">
                  <c:v>1.039665374413385</c:v>
                </c:pt>
                <c:pt idx="190">
                  <c:v>1.0399918384003231</c:v>
                </c:pt>
                <c:pt idx="191">
                  <c:v>1.0403863157178799</c:v>
                </c:pt>
                <c:pt idx="192">
                  <c:v>1.0408488063660501</c:v>
                </c:pt>
                <c:pt idx="193">
                  <c:v>1.0415697476705397</c:v>
                </c:pt>
                <c:pt idx="194">
                  <c:v>1.0424947289668773</c:v>
                </c:pt>
                <c:pt idx="195">
                  <c:v>1.0435829422566822</c:v>
                </c:pt>
                <c:pt idx="196">
                  <c:v>1.044276678228933</c:v>
                </c:pt>
                <c:pt idx="197">
                  <c:v>1.0451880568591438</c:v>
                </c:pt>
                <c:pt idx="198">
                  <c:v>1.0458409848330281</c:v>
                </c:pt>
                <c:pt idx="199">
                  <c:v>1.046289872815072</c:v>
                </c:pt>
                <c:pt idx="200">
                  <c:v>1.046670747466504</c:v>
                </c:pt>
                <c:pt idx="201">
                  <c:v>1.0473100727742639</c:v>
                </c:pt>
                <c:pt idx="202">
                  <c:v>1.0476365367612086</c:v>
                </c:pt>
                <c:pt idx="203">
                  <c:v>1.048235054070598</c:v>
                </c:pt>
                <c:pt idx="204">
                  <c:v>1.0489151873767291</c:v>
                </c:pt>
                <c:pt idx="205">
                  <c:v>1.0492416513636658</c:v>
                </c:pt>
                <c:pt idx="206">
                  <c:v>1.0495409100183637</c:v>
                </c:pt>
                <c:pt idx="207">
                  <c:v>1.0501666326600012</c:v>
                </c:pt>
                <c:pt idx="208">
                  <c:v>1.050656328640414</c:v>
                </c:pt>
                <c:pt idx="209">
                  <c:v>1.0510099979595966</c:v>
                </c:pt>
                <c:pt idx="210">
                  <c:v>1.0515541046045023</c:v>
                </c:pt>
                <c:pt idx="211">
                  <c:v>1.0519349792559338</c:v>
                </c:pt>
                <c:pt idx="212">
                  <c:v>1.0521798272461402</c:v>
                </c:pt>
                <c:pt idx="213">
                  <c:v>1.0524790859008366</c:v>
                </c:pt>
                <c:pt idx="214">
                  <c:v>1.0528599605522715</c:v>
                </c:pt>
                <c:pt idx="215">
                  <c:v>1.0532408352036999</c:v>
                </c:pt>
                <c:pt idx="216">
                  <c:v>1.0535536965245178</c:v>
                </c:pt>
                <c:pt idx="217">
                  <c:v>1.0537985445147249</c:v>
                </c:pt>
                <c:pt idx="218">
                  <c:v>1.0542474324967754</c:v>
                </c:pt>
                <c:pt idx="219">
                  <c:v>1.054247432496775</c:v>
                </c:pt>
                <c:pt idx="220">
                  <c:v>1.0540433925049277</c:v>
                </c:pt>
                <c:pt idx="221">
                  <c:v>1.0539073658437061</c:v>
                </c:pt>
                <c:pt idx="222">
                  <c:v>1.0536353125212539</c:v>
                </c:pt>
                <c:pt idx="223">
                  <c:v>1.0531184112085967</c:v>
                </c:pt>
                <c:pt idx="224">
                  <c:v>1.0527103312249202</c:v>
                </c:pt>
                <c:pt idx="225">
                  <c:v>1.0525879072298181</c:v>
                </c:pt>
                <c:pt idx="226">
                  <c:v>1.0526151125620622</c:v>
                </c:pt>
                <c:pt idx="227">
                  <c:v>1.0528327552200232</c:v>
                </c:pt>
                <c:pt idx="228">
                  <c:v>1.05313201387472</c:v>
                </c:pt>
                <c:pt idx="229">
                  <c:v>1.0537169285179897</c:v>
                </c:pt>
                <c:pt idx="230">
                  <c:v>1.0543698564918726</c:v>
                </c:pt>
                <c:pt idx="231">
                  <c:v>1.0550635924641187</c:v>
                </c:pt>
                <c:pt idx="232">
                  <c:v>1.0557437257702511</c:v>
                </c:pt>
                <c:pt idx="233">
                  <c:v>1.0562606270829078</c:v>
                </c:pt>
                <c:pt idx="234">
                  <c:v>1.056791131061688</c:v>
                </c:pt>
                <c:pt idx="235">
                  <c:v>1.057212813711488</c:v>
                </c:pt>
                <c:pt idx="236">
                  <c:v>1.0576344963612858</c:v>
                </c:pt>
                <c:pt idx="237">
                  <c:v>1.0581513976739438</c:v>
                </c:pt>
                <c:pt idx="238">
                  <c:v>1.0586682989866012</c:v>
                </c:pt>
                <c:pt idx="239">
                  <c:v>1.0588587363123181</c:v>
                </c:pt>
                <c:pt idx="240">
                  <c:v>1.0592396109637479</c:v>
                </c:pt>
                <c:pt idx="241">
                  <c:v>1.0597157042780385</c:v>
                </c:pt>
                <c:pt idx="242">
                  <c:v>1.0600149629327384</c:v>
                </c:pt>
                <c:pt idx="243">
                  <c:v>1.060463850914779</c:v>
                </c:pt>
                <c:pt idx="244">
                  <c:v>1.0610487655580501</c:v>
                </c:pt>
                <c:pt idx="245">
                  <c:v>1.0613480242127493</c:v>
                </c:pt>
                <c:pt idx="246">
                  <c:v>1.0616200775351916</c:v>
                </c:pt>
                <c:pt idx="247">
                  <c:v>1.0622049921784658</c:v>
                </c:pt>
                <c:pt idx="248">
                  <c:v>1.0629259334829626</c:v>
                </c:pt>
                <c:pt idx="249">
                  <c:v>1.0637556961164378</c:v>
                </c:pt>
                <c:pt idx="250">
                  <c:v>1.0646942800788917</c:v>
                </c:pt>
                <c:pt idx="251">
                  <c:v>1.0657552880364538</c:v>
                </c:pt>
                <c:pt idx="252">
                  <c:v>1.0665986533360539</c:v>
                </c:pt>
                <c:pt idx="253">
                  <c:v>1.0670067333197306</c:v>
                </c:pt>
                <c:pt idx="254">
                  <c:v>1.0674964293001428</c:v>
                </c:pt>
                <c:pt idx="255">
                  <c:v>1.0678773039515745</c:v>
                </c:pt>
                <c:pt idx="256">
                  <c:v>1.0679317146160638</c:v>
                </c:pt>
                <c:pt idx="257">
                  <c:v>1.0674828266340237</c:v>
                </c:pt>
                <c:pt idx="258">
                  <c:v>1.067305991974427</c:v>
                </c:pt>
                <c:pt idx="259">
                  <c:v>1.0670067333197306</c:v>
                </c:pt>
                <c:pt idx="260">
                  <c:v>1.066993130653608</c:v>
                </c:pt>
                <c:pt idx="261">
                  <c:v>1.0669387199891178</c:v>
                </c:pt>
                <c:pt idx="262">
                  <c:v>1.0674556213017803</c:v>
                </c:pt>
                <c:pt idx="263">
                  <c:v>1.0681085492756581</c:v>
                </c:pt>
                <c:pt idx="264">
                  <c:v>1.0685302319254573</c:v>
                </c:pt>
                <c:pt idx="265">
                  <c:v>1.0688022852479078</c:v>
                </c:pt>
                <c:pt idx="266">
                  <c:v>1.069101543902605</c:v>
                </c:pt>
                <c:pt idx="267">
                  <c:v>1.0692783785621978</c:v>
                </c:pt>
                <c:pt idx="268">
                  <c:v>1.069060735904237</c:v>
                </c:pt>
                <c:pt idx="269">
                  <c:v>1.0690199279058701</c:v>
                </c:pt>
                <c:pt idx="270">
                  <c:v>1.0688839012446441</c:v>
                </c:pt>
                <c:pt idx="271">
                  <c:v>1.0688022852479078</c:v>
                </c:pt>
                <c:pt idx="272">
                  <c:v>1.0685982452560698</c:v>
                </c:pt>
                <c:pt idx="273">
                  <c:v>1.0685166292593347</c:v>
                </c:pt>
                <c:pt idx="274">
                  <c:v>1.0685710399238284</c:v>
                </c:pt>
                <c:pt idx="275">
                  <c:v>1.0685574372577067</c:v>
                </c:pt>
                <c:pt idx="276">
                  <c:v>1.0686934639189283</c:v>
                </c:pt>
                <c:pt idx="277">
                  <c:v>1.068815887914031</c:v>
                </c:pt>
                <c:pt idx="278">
                  <c:v>1.0687342719172956</c:v>
                </c:pt>
                <c:pt idx="279">
                  <c:v>1.0681357546079031</c:v>
                </c:pt>
                <c:pt idx="280">
                  <c:v>1.0679453172821813</c:v>
                </c:pt>
                <c:pt idx="281">
                  <c:v>1.0676052506291185</c:v>
                </c:pt>
                <c:pt idx="282">
                  <c:v>1.0674420186356524</c:v>
                </c:pt>
                <c:pt idx="283">
                  <c:v>1.0672787866421818</c:v>
                </c:pt>
                <c:pt idx="284">
                  <c:v>1.0678364959532058</c:v>
                </c:pt>
                <c:pt idx="285">
                  <c:v>1.0676732639597362</c:v>
                </c:pt>
                <c:pt idx="286">
                  <c:v>1.0676868666258585</c:v>
                </c:pt>
                <c:pt idx="287">
                  <c:v>1.0675100319662694</c:v>
                </c:pt>
                <c:pt idx="288">
                  <c:v>1.0677412772903447</c:v>
                </c:pt>
                <c:pt idx="289">
                  <c:v>1.0677412772903447</c:v>
                </c:pt>
                <c:pt idx="290">
                  <c:v>1.0682037679385161</c:v>
                </c:pt>
                <c:pt idx="291">
                  <c:v>1.0687750799156641</c:v>
                </c:pt>
                <c:pt idx="292">
                  <c:v>1.0693327892266882</c:v>
                </c:pt>
                <c:pt idx="293">
                  <c:v>1.0699721145344478</c:v>
                </c:pt>
                <c:pt idx="294">
                  <c:v>1.07042100251649</c:v>
                </c:pt>
                <c:pt idx="295">
                  <c:v>1.0707338638373123</c:v>
                </c:pt>
                <c:pt idx="296">
                  <c:v>1.0709106984969055</c:v>
                </c:pt>
                <c:pt idx="297">
                  <c:v>1.0712779704822177</c:v>
                </c:pt>
                <c:pt idx="298">
                  <c:v>1.0712099571516016</c:v>
                </c:pt>
                <c:pt idx="299">
                  <c:v>1.071590831803034</c:v>
                </c:pt>
                <c:pt idx="300">
                  <c:v>1.0721621437801809</c:v>
                </c:pt>
                <c:pt idx="301">
                  <c:v>1.0724750051009999</c:v>
                </c:pt>
                <c:pt idx="302">
                  <c:v>1.0728558797524321</c:v>
                </c:pt>
                <c:pt idx="303">
                  <c:v>1.0736856423859076</c:v>
                </c:pt>
                <c:pt idx="304">
                  <c:v>1.0744609943548935</c:v>
                </c:pt>
                <c:pt idx="305">
                  <c:v>1.0751547303271438</c:v>
                </c:pt>
                <c:pt idx="306">
                  <c:v>1.0760933142896008</c:v>
                </c:pt>
                <c:pt idx="307">
                  <c:v>1.0771543222471598</c:v>
                </c:pt>
                <c:pt idx="308">
                  <c:v>1.0779976875467592</c:v>
                </c:pt>
                <c:pt idx="309">
                  <c:v>1.0788818608447261</c:v>
                </c:pt>
                <c:pt idx="310">
                  <c:v>1.079738828810447</c:v>
                </c:pt>
                <c:pt idx="311">
                  <c:v>1.0804597701149419</c:v>
                </c:pt>
                <c:pt idx="312">
                  <c:v>1.0811943140855598</c:v>
                </c:pt>
                <c:pt idx="313">
                  <c:v>1.081942460722302</c:v>
                </c:pt>
                <c:pt idx="314">
                  <c:v>1.0825681833639393</c:v>
                </c:pt>
                <c:pt idx="315">
                  <c:v>1.0832347140039438</c:v>
                </c:pt>
                <c:pt idx="316">
                  <c:v>1.0839828606406861</c:v>
                </c:pt>
                <c:pt idx="317">
                  <c:v>1.0846357886145679</c:v>
                </c:pt>
                <c:pt idx="318">
                  <c:v>1.0852751139223287</c:v>
                </c:pt>
                <c:pt idx="319">
                  <c:v>1.085982452560702</c:v>
                </c:pt>
                <c:pt idx="320">
                  <c:v>1.0867305991974419</c:v>
                </c:pt>
                <c:pt idx="321">
                  <c:v>1.0873563218390805</c:v>
                </c:pt>
                <c:pt idx="322">
                  <c:v>1.0879004284839831</c:v>
                </c:pt>
                <c:pt idx="323">
                  <c:v>1.0879004284839831</c:v>
                </c:pt>
                <c:pt idx="324">
                  <c:v>1.0881044684758221</c:v>
                </c:pt>
                <c:pt idx="325">
                  <c:v>1.088145276474189</c:v>
                </c:pt>
                <c:pt idx="326">
                  <c:v>1.0883357137999048</c:v>
                </c:pt>
                <c:pt idx="327">
                  <c:v>1.088172481806438</c:v>
                </c:pt>
                <c:pt idx="328">
                  <c:v>1.088498945793376</c:v>
                </c:pt>
                <c:pt idx="329">
                  <c:v>1.0889206284431738</c:v>
                </c:pt>
                <c:pt idx="330">
                  <c:v>1.0894375297558367</c:v>
                </c:pt>
                <c:pt idx="331">
                  <c:v>1.0897911990750178</c:v>
                </c:pt>
                <c:pt idx="332">
                  <c:v>1.0905801537101281</c:v>
                </c:pt>
                <c:pt idx="333">
                  <c:v>1.0914643270080899</c:v>
                </c:pt>
                <c:pt idx="334">
                  <c:v>1.0918860096578928</c:v>
                </c:pt>
                <c:pt idx="335">
                  <c:v>1.0923076923076918</c:v>
                </c:pt>
                <c:pt idx="336">
                  <c:v>1.0926613616268801</c:v>
                </c:pt>
                <c:pt idx="337">
                  <c:v>1.0930558389444331</c:v>
                </c:pt>
                <c:pt idx="338">
                  <c:v>1.0932870842685209</c:v>
                </c:pt>
                <c:pt idx="339">
                  <c:v>1.0935999455893322</c:v>
                </c:pt>
                <c:pt idx="340">
                  <c:v>1.0941168469019962</c:v>
                </c:pt>
                <c:pt idx="341">
                  <c:v>1.0948241855403658</c:v>
                </c:pt>
                <c:pt idx="342">
                  <c:v>1.0954227028497578</c:v>
                </c:pt>
                <c:pt idx="343">
                  <c:v>1.0961436441542542</c:v>
                </c:pt>
                <c:pt idx="344">
                  <c:v>1.0968101747942636</c:v>
                </c:pt>
                <c:pt idx="345">
                  <c:v>1.0972998707746686</c:v>
                </c:pt>
                <c:pt idx="346">
                  <c:v>1.0977623614228389</c:v>
                </c:pt>
                <c:pt idx="347">
                  <c:v>1.0983064680677421</c:v>
                </c:pt>
                <c:pt idx="348">
                  <c:v>1.0987961640481541</c:v>
                </c:pt>
                <c:pt idx="349">
                  <c:v>1.0992314493640754</c:v>
                </c:pt>
                <c:pt idx="350">
                  <c:v>1.0998843773379536</c:v>
                </c:pt>
                <c:pt idx="351">
                  <c:v>1.1004012786506154</c:v>
                </c:pt>
                <c:pt idx="352">
                  <c:v>1.1008365639665421</c:v>
                </c:pt>
                <c:pt idx="353">
                  <c:v>1.1012038359518463</c:v>
                </c:pt>
                <c:pt idx="354">
                  <c:v>1.1016527239338951</c:v>
                </c:pt>
                <c:pt idx="355">
                  <c:v>1.1015847106032779</c:v>
                </c:pt>
                <c:pt idx="356">
                  <c:v>1.1011086172889848</c:v>
                </c:pt>
                <c:pt idx="357">
                  <c:v>1.1004556893151061</c:v>
                </c:pt>
                <c:pt idx="358">
                  <c:v>1.0998707746718361</c:v>
                </c:pt>
                <c:pt idx="359">
                  <c:v>1.099122628035095</c:v>
                </c:pt>
                <c:pt idx="360">
                  <c:v>1.0985513160579474</c:v>
                </c:pt>
                <c:pt idx="361">
                  <c:v>1.0984016867305992</c:v>
                </c:pt>
                <c:pt idx="362">
                  <c:v>1.0981160307420261</c:v>
                </c:pt>
                <c:pt idx="363">
                  <c:v>1.0975719240971231</c:v>
                </c:pt>
                <c:pt idx="364">
                  <c:v>1.0963068761477281</c:v>
                </c:pt>
                <c:pt idx="365">
                  <c:v>1.0950010201999594</c:v>
                </c:pt>
                <c:pt idx="366">
                  <c:v>1.0933142896007617</c:v>
                </c:pt>
                <c:pt idx="367">
                  <c:v>1.0915187376725839</c:v>
                </c:pt>
                <c:pt idx="368">
                  <c:v>1.0899544310684894</c:v>
                </c:pt>
                <c:pt idx="369">
                  <c:v>1.0891110657688905</c:v>
                </c:pt>
                <c:pt idx="370">
                  <c:v>1.0884173297966468</c:v>
                </c:pt>
                <c:pt idx="371">
                  <c:v>1.0883493164660281</c:v>
                </c:pt>
                <c:pt idx="372">
                  <c:v>1.0887165884513381</c:v>
                </c:pt>
                <c:pt idx="373">
                  <c:v>1.0891382711011359</c:v>
                </c:pt>
                <c:pt idx="374">
                  <c:v>1.0896687750799119</c:v>
                </c:pt>
                <c:pt idx="375">
                  <c:v>1.0899136230701216</c:v>
                </c:pt>
                <c:pt idx="376">
                  <c:v>1.090172073726454</c:v>
                </c:pt>
                <c:pt idx="377">
                  <c:v>1.0904577297150309</c:v>
                </c:pt>
                <c:pt idx="378">
                  <c:v>1.0906753723729852</c:v>
                </c:pt>
                <c:pt idx="379">
                  <c:v>1.090825001700334</c:v>
                </c:pt>
                <c:pt idx="380">
                  <c:v>1.0910970550227839</c:v>
                </c:pt>
                <c:pt idx="381">
                  <c:v>1.0911922736856419</c:v>
                </c:pt>
                <c:pt idx="382">
                  <c:v>1.0909474256954363</c:v>
                </c:pt>
                <c:pt idx="383">
                  <c:v>1.0907025777052335</c:v>
                </c:pt>
                <c:pt idx="384">
                  <c:v>1.0905121403795177</c:v>
                </c:pt>
                <c:pt idx="385">
                  <c:v>1.0902264843909406</c:v>
                </c:pt>
                <c:pt idx="386">
                  <c:v>1.0899816364007346</c:v>
                </c:pt>
                <c:pt idx="387">
                  <c:v>1.0900496497313481</c:v>
                </c:pt>
                <c:pt idx="388">
                  <c:v>1.0898184044072641</c:v>
                </c:pt>
                <c:pt idx="389">
                  <c:v>1.0896959804121598</c:v>
                </c:pt>
                <c:pt idx="390">
                  <c:v>1.0897231857444016</c:v>
                </c:pt>
                <c:pt idx="391">
                  <c:v>1.0897775964088963</c:v>
                </c:pt>
                <c:pt idx="392">
                  <c:v>1.0895463510848118</c:v>
                </c:pt>
                <c:pt idx="393">
                  <c:v>1.0897911990750178</c:v>
                </c:pt>
                <c:pt idx="394">
                  <c:v>1.0897503910766511</c:v>
                </c:pt>
                <c:pt idx="395">
                  <c:v>1.0895463510848118</c:v>
                </c:pt>
                <c:pt idx="396">
                  <c:v>1.0891926817656259</c:v>
                </c:pt>
                <c:pt idx="397">
                  <c:v>1.0889614364415441</c:v>
                </c:pt>
                <c:pt idx="398">
                  <c:v>1.0885397537917441</c:v>
                </c:pt>
                <c:pt idx="399">
                  <c:v>1.0883901244643961</c:v>
                </c:pt>
                <c:pt idx="400">
                  <c:v>1.0884309324627641</c:v>
                </c:pt>
                <c:pt idx="401">
                  <c:v>1.0884309324627641</c:v>
                </c:pt>
                <c:pt idx="402">
                  <c:v>1.0879004284839828</c:v>
                </c:pt>
                <c:pt idx="403">
                  <c:v>1.0872611031762225</c:v>
                </c:pt>
                <c:pt idx="404">
                  <c:v>1.0854791539141639</c:v>
                </c:pt>
                <c:pt idx="405">
                  <c:v>1.0838876419778281</c:v>
                </c:pt>
                <c:pt idx="406">
                  <c:v>1.0818744473916848</c:v>
                </c:pt>
                <c:pt idx="407">
                  <c:v>1.0801197034618801</c:v>
                </c:pt>
                <c:pt idx="408">
                  <c:v>1.0781609195402331</c:v>
                </c:pt>
                <c:pt idx="409">
                  <c:v>1.0767462422634797</c:v>
                </c:pt>
                <c:pt idx="410">
                  <c:v>1.0756580289736801</c:v>
                </c:pt>
                <c:pt idx="411">
                  <c:v>1.075372372985105</c:v>
                </c:pt>
                <c:pt idx="412">
                  <c:v>1.0754539889818437</c:v>
                </c:pt>
                <c:pt idx="413">
                  <c:v>1.0752771543222481</c:v>
                </c:pt>
                <c:pt idx="414">
                  <c:v>1.0744881996871385</c:v>
                </c:pt>
                <c:pt idx="415">
                  <c:v>1.0714684078079271</c:v>
                </c:pt>
                <c:pt idx="416">
                  <c:v>1.0682309732707647</c:v>
                </c:pt>
                <c:pt idx="417">
                  <c:v>1.0649391280691014</c:v>
                </c:pt>
                <c:pt idx="418">
                  <c:v>1.0620553628511225</c:v>
                </c:pt>
                <c:pt idx="419">
                  <c:v>1.0600421682649801</c:v>
                </c:pt>
                <c:pt idx="420">
                  <c:v>1.0600421682649801</c:v>
                </c:pt>
                <c:pt idx="421">
                  <c:v>1.0599469496021219</c:v>
                </c:pt>
                <c:pt idx="422">
                  <c:v>1.0559749710943338</c:v>
                </c:pt>
                <c:pt idx="423">
                  <c:v>1.0516901312657281</c:v>
                </c:pt>
                <c:pt idx="424">
                  <c:v>1.0476229340950827</c:v>
                </c:pt>
                <c:pt idx="425">
                  <c:v>1.0389444331088895</c:v>
                </c:pt>
                <c:pt idx="426">
                  <c:v>1.0293953614908524</c:v>
                </c:pt>
                <c:pt idx="427">
                  <c:v>1.0229476977487588</c:v>
                </c:pt>
                <c:pt idx="428">
                  <c:v>1.0164728286744205</c:v>
                </c:pt>
                <c:pt idx="429">
                  <c:v>1.0096850982792618</c:v>
                </c:pt>
                <c:pt idx="430">
                  <c:v>1.0090865809698699</c:v>
                </c:pt>
                <c:pt idx="431">
                  <c:v>1.0106916955723255</c:v>
                </c:pt>
                <c:pt idx="432">
                  <c:v>1.0176698632932055</c:v>
                </c:pt>
                <c:pt idx="433">
                  <c:v>1.0248248656736718</c:v>
                </c:pt>
                <c:pt idx="434">
                  <c:v>1.0295994014826866</c:v>
                </c:pt>
                <c:pt idx="435">
                  <c:v>1.0309188600965824</c:v>
                </c:pt>
                <c:pt idx="436">
                  <c:v>1.0309868734271916</c:v>
                </c:pt>
                <c:pt idx="437">
                  <c:v>1.0250969189961232</c:v>
                </c:pt>
                <c:pt idx="438">
                  <c:v>1.0175474392981023</c:v>
                </c:pt>
                <c:pt idx="439">
                  <c:v>1.0125008501666326</c:v>
                </c:pt>
                <c:pt idx="440">
                  <c:v>1.0077399170237358</c:v>
                </c:pt>
                <c:pt idx="441">
                  <c:v>1.0037815411820716</c:v>
                </c:pt>
                <c:pt idx="442">
                  <c:v>1.0009793919608239</c:v>
                </c:pt>
                <c:pt idx="443">
                  <c:v>1.0003808746514353</c:v>
                </c:pt>
                <c:pt idx="444">
                  <c:v>0.99922464803101396</c:v>
                </c:pt>
                <c:pt idx="445">
                  <c:v>0.99853091205876354</c:v>
                </c:pt>
                <c:pt idx="446">
                  <c:v>0.99445011222199553</c:v>
                </c:pt>
                <c:pt idx="447">
                  <c:v>0.98963476841460929</c:v>
                </c:pt>
                <c:pt idx="448">
                  <c:v>0.98393525130925652</c:v>
                </c:pt>
                <c:pt idx="449">
                  <c:v>0.97951438481942288</c:v>
                </c:pt>
                <c:pt idx="450">
                  <c:v>0.97482146500714162</c:v>
                </c:pt>
                <c:pt idx="451">
                  <c:v>0.97461742501530291</c:v>
                </c:pt>
                <c:pt idx="452">
                  <c:v>0.97275385975651263</c:v>
                </c:pt>
                <c:pt idx="453">
                  <c:v>0.97064544650751927</c:v>
                </c:pt>
                <c:pt idx="454">
                  <c:v>0.96776168128953433</c:v>
                </c:pt>
                <c:pt idx="455">
                  <c:v>0.96576208936951669</c:v>
                </c:pt>
                <c:pt idx="456">
                  <c:v>0.96204856151805762</c:v>
                </c:pt>
                <c:pt idx="457">
                  <c:v>0.95957287628375165</c:v>
                </c:pt>
                <c:pt idx="458">
                  <c:v>0.95872951098415515</c:v>
                </c:pt>
                <c:pt idx="459">
                  <c:v>0.9582806230021087</c:v>
                </c:pt>
                <c:pt idx="460">
                  <c:v>0.95886553764538096</c:v>
                </c:pt>
                <c:pt idx="461">
                  <c:v>0.9591920016323201</c:v>
                </c:pt>
                <c:pt idx="462">
                  <c:v>0.96093314289600751</c:v>
                </c:pt>
                <c:pt idx="463">
                  <c:v>0.96179011086172894</c:v>
                </c:pt>
                <c:pt idx="464">
                  <c:v>0.96154526287152364</c:v>
                </c:pt>
                <c:pt idx="465">
                  <c:v>0.95976331360946765</c:v>
                </c:pt>
                <c:pt idx="466">
                  <c:v>0.9570835883833233</c:v>
                </c:pt>
                <c:pt idx="467">
                  <c:v>0.95390056451064409</c:v>
                </c:pt>
                <c:pt idx="468">
                  <c:v>0.95022784465755294</c:v>
                </c:pt>
                <c:pt idx="469">
                  <c:v>0.9463374821465006</c:v>
                </c:pt>
                <c:pt idx="470">
                  <c:v>0.94486839420526358</c:v>
                </c:pt>
                <c:pt idx="471">
                  <c:v>0.94417465823301572</c:v>
                </c:pt>
                <c:pt idx="472">
                  <c:v>0.94233829830646809</c:v>
                </c:pt>
                <c:pt idx="473">
                  <c:v>0.94070597837176084</c:v>
                </c:pt>
                <c:pt idx="474">
                  <c:v>0.94402502890566531</c:v>
                </c:pt>
                <c:pt idx="475">
                  <c:v>0.94618785281915263</c:v>
                </c:pt>
                <c:pt idx="476">
                  <c:v>0.94870434605182663</c:v>
                </c:pt>
                <c:pt idx="477">
                  <c:v>0.95134326327960284</c:v>
                </c:pt>
                <c:pt idx="478">
                  <c:v>0.9526627218934911</c:v>
                </c:pt>
                <c:pt idx="479">
                  <c:v>0.94969734067877598</c:v>
                </c:pt>
                <c:pt idx="480">
                  <c:v>0.94652791947221648</c:v>
                </c:pt>
                <c:pt idx="481">
                  <c:v>0.94335849826566009</c:v>
                </c:pt>
                <c:pt idx="482">
                  <c:v>0.9415629463374815</c:v>
                </c:pt>
                <c:pt idx="483">
                  <c:v>0.94165816500034016</c:v>
                </c:pt>
                <c:pt idx="484">
                  <c:v>0.94213425831462971</c:v>
                </c:pt>
                <c:pt idx="485">
                  <c:v>0.94217506631299763</c:v>
                </c:pt>
                <c:pt idx="486">
                  <c:v>0.94169897299871075</c:v>
                </c:pt>
                <c:pt idx="487">
                  <c:v>0.94304563694484489</c:v>
                </c:pt>
                <c:pt idx="488">
                  <c:v>0.9426103516289196</c:v>
                </c:pt>
                <c:pt idx="489">
                  <c:v>0.94221587431136522</c:v>
                </c:pt>
                <c:pt idx="490">
                  <c:v>0.94096442902808963</c:v>
                </c:pt>
                <c:pt idx="491">
                  <c:v>0.93997143440114495</c:v>
                </c:pt>
                <c:pt idx="492">
                  <c:v>0.93771339182479752</c:v>
                </c:pt>
                <c:pt idx="493">
                  <c:v>0.93579541590151882</c:v>
                </c:pt>
                <c:pt idx="494">
                  <c:v>0.93521050125824656</c:v>
                </c:pt>
                <c:pt idx="495">
                  <c:v>0.93522410392436917</c:v>
                </c:pt>
                <c:pt idx="496">
                  <c:v>0.93250357069985734</c:v>
                </c:pt>
                <c:pt idx="497">
                  <c:v>0.93285724001904369</c:v>
                </c:pt>
                <c:pt idx="498">
                  <c:v>0.93457117595048622</c:v>
                </c:pt>
                <c:pt idx="499">
                  <c:v>0.93419030129905467</c:v>
                </c:pt>
                <c:pt idx="500">
                  <c:v>0.93293885601578186</c:v>
                </c:pt>
                <c:pt idx="501">
                  <c:v>0.93239474937087663</c:v>
                </c:pt>
                <c:pt idx="502">
                  <c:v>0.9273889682377745</c:v>
                </c:pt>
                <c:pt idx="503">
                  <c:v>0.92207032578385351</c:v>
                </c:pt>
                <c:pt idx="504">
                  <c:v>0.91665646466707462</c:v>
                </c:pt>
                <c:pt idx="505">
                  <c:v>0.9124804461674485</c:v>
                </c:pt>
                <c:pt idx="506">
                  <c:v>0.91009997959600164</c:v>
                </c:pt>
                <c:pt idx="507">
                  <c:v>0.90921580629803644</c:v>
                </c:pt>
                <c:pt idx="508">
                  <c:v>0.90844045432904863</c:v>
                </c:pt>
                <c:pt idx="509">
                  <c:v>0.90884853431272561</c:v>
                </c:pt>
                <c:pt idx="510">
                  <c:v>0.90985513160579656</c:v>
                </c:pt>
                <c:pt idx="511">
                  <c:v>0.90999115826702071</c:v>
                </c:pt>
                <c:pt idx="512">
                  <c:v>0.91109297422294622</c:v>
                </c:pt>
                <c:pt idx="513">
                  <c:v>0.91254845949806174</c:v>
                </c:pt>
                <c:pt idx="514">
                  <c:v>0.91348704346051834</c:v>
                </c:pt>
                <c:pt idx="515">
                  <c:v>0.91405835543766556</c:v>
                </c:pt>
                <c:pt idx="516">
                  <c:v>0.91574508603686489</c:v>
                </c:pt>
                <c:pt idx="517">
                  <c:v>0.91545943004829133</c:v>
                </c:pt>
                <c:pt idx="518">
                  <c:v>0.91620757668503061</c:v>
                </c:pt>
                <c:pt idx="519">
                  <c:v>0.91718696864585458</c:v>
                </c:pt>
                <c:pt idx="520">
                  <c:v>0.91827518193565716</c:v>
                </c:pt>
                <c:pt idx="521">
                  <c:v>0.91877848058219624</c:v>
                </c:pt>
                <c:pt idx="522">
                  <c:v>0.92079167516833504</c:v>
                </c:pt>
                <c:pt idx="523">
                  <c:v>0.92201591511936343</c:v>
                </c:pt>
                <c:pt idx="524">
                  <c:v>0.92451880568591438</c:v>
                </c:pt>
                <c:pt idx="525">
                  <c:v>0.92774263755696162</c:v>
                </c:pt>
                <c:pt idx="526">
                  <c:v>0.93146976807454251</c:v>
                </c:pt>
                <c:pt idx="527">
                  <c:v>0.93538733591783785</c:v>
                </c:pt>
                <c:pt idx="528">
                  <c:v>0.93893763177582801</c:v>
                </c:pt>
                <c:pt idx="529">
                  <c:v>0.94149493300686971</c:v>
                </c:pt>
                <c:pt idx="530">
                  <c:v>0.94285519961912734</c:v>
                </c:pt>
                <c:pt idx="531">
                  <c:v>0.94436509555872961</c:v>
                </c:pt>
                <c:pt idx="532">
                  <c:v>0.94421546623138164</c:v>
                </c:pt>
                <c:pt idx="533">
                  <c:v>0.94444671155546478</c:v>
                </c:pt>
                <c:pt idx="534">
                  <c:v>0.94508603686322523</c:v>
                </c:pt>
                <c:pt idx="535">
                  <c:v>0.94622866081752033</c:v>
                </c:pt>
                <c:pt idx="536">
                  <c:v>0.94757532476365358</c:v>
                </c:pt>
                <c:pt idx="537">
                  <c:v>0.95001020199959174</c:v>
                </c:pt>
                <c:pt idx="538">
                  <c:v>0.95251309256614292</c:v>
                </c:pt>
                <c:pt idx="539">
                  <c:v>0.95504318846493896</c:v>
                </c:pt>
                <c:pt idx="540">
                  <c:v>0.95613140175474387</c:v>
                </c:pt>
                <c:pt idx="541">
                  <c:v>0.95810378834251497</c:v>
                </c:pt>
                <c:pt idx="542">
                  <c:v>0.95894715364211591</c:v>
                </c:pt>
                <c:pt idx="543">
                  <c:v>0.95902876963884964</c:v>
                </c:pt>
                <c:pt idx="544">
                  <c:v>0.9593960416241587</c:v>
                </c:pt>
                <c:pt idx="545">
                  <c:v>0.96286472148541125</c:v>
                </c:pt>
                <c:pt idx="546">
                  <c:v>0.96434741209277308</c:v>
                </c:pt>
                <c:pt idx="547">
                  <c:v>0.96648303067401264</c:v>
                </c:pt>
                <c:pt idx="548">
                  <c:v>0.96876827858260262</c:v>
                </c:pt>
                <c:pt idx="549">
                  <c:v>0.97101271849282467</c:v>
                </c:pt>
                <c:pt idx="550">
                  <c:v>0.97162483846834347</c:v>
                </c:pt>
                <c:pt idx="551">
                  <c:v>0.97278106508875761</c:v>
                </c:pt>
                <c:pt idx="552">
                  <c:v>0.97414133170101369</c:v>
                </c:pt>
                <c:pt idx="553">
                  <c:v>0.97716112358022167</c:v>
                </c:pt>
                <c:pt idx="554">
                  <c:v>0.97996327280146911</c:v>
                </c:pt>
                <c:pt idx="555">
                  <c:v>0.9829966673467998</c:v>
                </c:pt>
                <c:pt idx="556">
                  <c:v>0.98616608855335475</c:v>
                </c:pt>
                <c:pt idx="557">
                  <c:v>0.98958035775011721</c:v>
                </c:pt>
                <c:pt idx="558">
                  <c:v>0.99021968305787933</c:v>
                </c:pt>
                <c:pt idx="559">
                  <c:v>0.98994762973542816</c:v>
                </c:pt>
                <c:pt idx="560">
                  <c:v>0.9892810990954225</c:v>
                </c:pt>
                <c:pt idx="561">
                  <c:v>0.98887301911174608</c:v>
                </c:pt>
                <c:pt idx="562">
                  <c:v>0.98685982452560705</c:v>
                </c:pt>
                <c:pt idx="563">
                  <c:v>0.9886553764537882</c:v>
                </c:pt>
                <c:pt idx="564">
                  <c:v>0.99083180303339646</c:v>
                </c:pt>
                <c:pt idx="565">
                  <c:v>0.99317146160647485</c:v>
                </c:pt>
                <c:pt idx="566">
                  <c:v>0.99608243215670267</c:v>
                </c:pt>
                <c:pt idx="567">
                  <c:v>1.0004216826497938</c:v>
                </c:pt>
                <c:pt idx="568">
                  <c:v>1.0013602666122559</c:v>
                </c:pt>
                <c:pt idx="569">
                  <c:v>1.0021220159151192</c:v>
                </c:pt>
                <c:pt idx="570">
                  <c:v>1.0023804665714513</c:v>
                </c:pt>
                <c:pt idx="571">
                  <c:v>1.0018091545942998</c:v>
                </c:pt>
                <c:pt idx="572">
                  <c:v>1.0011426239542949</c:v>
                </c:pt>
                <c:pt idx="573">
                  <c:v>1.0006665306400053</c:v>
                </c:pt>
                <c:pt idx="574">
                  <c:v>1.0016867305991937</c:v>
                </c:pt>
                <c:pt idx="575">
                  <c:v>1.0042848398286097</c:v>
                </c:pt>
                <c:pt idx="576">
                  <c:v>1.0071550023804658</c:v>
                </c:pt>
                <c:pt idx="577">
                  <c:v>1.0096170849486501</c:v>
                </c:pt>
                <c:pt idx="578">
                  <c:v>1.0126912874923417</c:v>
                </c:pt>
                <c:pt idx="579">
                  <c:v>1.0145276474188938</c:v>
                </c:pt>
                <c:pt idx="580">
                  <c:v>1.0151397673944043</c:v>
                </c:pt>
                <c:pt idx="581">
                  <c:v>1.0158062980344058</c:v>
                </c:pt>
                <c:pt idx="582">
                  <c:v>1.016758484662994</c:v>
                </c:pt>
                <c:pt idx="583">
                  <c:v>1.0176154526287151</c:v>
                </c:pt>
                <c:pt idx="584">
                  <c:v>1.0185132285928042</c:v>
                </c:pt>
                <c:pt idx="585">
                  <c:v>1.0192205672311772</c:v>
                </c:pt>
                <c:pt idx="586">
                  <c:v>1.0200775351969027</c:v>
                </c:pt>
              </c:numCache>
            </c:numRef>
          </c:val>
        </c:ser>
        <c:ser>
          <c:idx val="1"/>
          <c:order val="1"/>
          <c:tx>
            <c:strRef>
              <c:f>[1]Лист1!$O$1</c:f>
              <c:strCache>
                <c:ptCount val="1"/>
                <c:pt idx="0">
                  <c:v>MICEX MBI</c:v>
                </c:pt>
              </c:strCache>
            </c:strRef>
          </c:tx>
          <c:spPr>
            <a:ln>
              <a:solidFill>
                <a:schemeClr val="accent4">
                  <a:lumMod val="75000"/>
                </a:schemeClr>
              </a:solidFill>
            </a:ln>
          </c:spPr>
          <c:marker>
            <c:symbol val="none"/>
          </c:marker>
          <c:cat>
            <c:numRef>
              <c:f>[1]Лист1!$A$2:$A$588</c:f>
              <c:numCache>
                <c:formatCode>General</c:formatCode>
                <c:ptCount val="587"/>
                <c:pt idx="0">
                  <c:v>39091</c:v>
                </c:pt>
                <c:pt idx="1">
                  <c:v>39092</c:v>
                </c:pt>
                <c:pt idx="2">
                  <c:v>39093</c:v>
                </c:pt>
                <c:pt idx="3">
                  <c:v>39094</c:v>
                </c:pt>
                <c:pt idx="4">
                  <c:v>39097</c:v>
                </c:pt>
                <c:pt idx="5">
                  <c:v>39098</c:v>
                </c:pt>
                <c:pt idx="6">
                  <c:v>39099</c:v>
                </c:pt>
                <c:pt idx="7">
                  <c:v>39100</c:v>
                </c:pt>
                <c:pt idx="8">
                  <c:v>39101</c:v>
                </c:pt>
                <c:pt idx="9">
                  <c:v>39104</c:v>
                </c:pt>
                <c:pt idx="10">
                  <c:v>39105</c:v>
                </c:pt>
                <c:pt idx="11">
                  <c:v>39106</c:v>
                </c:pt>
                <c:pt idx="12">
                  <c:v>39107</c:v>
                </c:pt>
                <c:pt idx="13">
                  <c:v>39108</c:v>
                </c:pt>
                <c:pt idx="14">
                  <c:v>39111</c:v>
                </c:pt>
                <c:pt idx="15">
                  <c:v>39112</c:v>
                </c:pt>
                <c:pt idx="16">
                  <c:v>39113</c:v>
                </c:pt>
                <c:pt idx="17">
                  <c:v>39114</c:v>
                </c:pt>
                <c:pt idx="18">
                  <c:v>39115</c:v>
                </c:pt>
                <c:pt idx="19">
                  <c:v>39118</c:v>
                </c:pt>
                <c:pt idx="20">
                  <c:v>39119</c:v>
                </c:pt>
                <c:pt idx="21">
                  <c:v>39120</c:v>
                </c:pt>
                <c:pt idx="22">
                  <c:v>39121</c:v>
                </c:pt>
                <c:pt idx="23">
                  <c:v>39122</c:v>
                </c:pt>
                <c:pt idx="24">
                  <c:v>39125</c:v>
                </c:pt>
                <c:pt idx="25">
                  <c:v>39126</c:v>
                </c:pt>
                <c:pt idx="26">
                  <c:v>39127</c:v>
                </c:pt>
                <c:pt idx="27">
                  <c:v>39128</c:v>
                </c:pt>
                <c:pt idx="28">
                  <c:v>39129</c:v>
                </c:pt>
                <c:pt idx="29">
                  <c:v>39132</c:v>
                </c:pt>
                <c:pt idx="30">
                  <c:v>39133</c:v>
                </c:pt>
                <c:pt idx="31">
                  <c:v>39134</c:v>
                </c:pt>
                <c:pt idx="32">
                  <c:v>39135</c:v>
                </c:pt>
                <c:pt idx="33">
                  <c:v>39139</c:v>
                </c:pt>
                <c:pt idx="34">
                  <c:v>39140</c:v>
                </c:pt>
                <c:pt idx="35">
                  <c:v>39141</c:v>
                </c:pt>
                <c:pt idx="36">
                  <c:v>39142</c:v>
                </c:pt>
                <c:pt idx="37">
                  <c:v>39143</c:v>
                </c:pt>
                <c:pt idx="38">
                  <c:v>39146</c:v>
                </c:pt>
                <c:pt idx="39">
                  <c:v>39147</c:v>
                </c:pt>
                <c:pt idx="40">
                  <c:v>39148</c:v>
                </c:pt>
                <c:pt idx="41">
                  <c:v>39150</c:v>
                </c:pt>
                <c:pt idx="42">
                  <c:v>39153</c:v>
                </c:pt>
                <c:pt idx="43">
                  <c:v>39154</c:v>
                </c:pt>
                <c:pt idx="44">
                  <c:v>39155</c:v>
                </c:pt>
                <c:pt idx="45">
                  <c:v>39156</c:v>
                </c:pt>
                <c:pt idx="46">
                  <c:v>39157</c:v>
                </c:pt>
                <c:pt idx="47">
                  <c:v>39160</c:v>
                </c:pt>
                <c:pt idx="48">
                  <c:v>39161</c:v>
                </c:pt>
                <c:pt idx="49">
                  <c:v>39162</c:v>
                </c:pt>
                <c:pt idx="50">
                  <c:v>39163</c:v>
                </c:pt>
                <c:pt idx="51">
                  <c:v>39164</c:v>
                </c:pt>
                <c:pt idx="52">
                  <c:v>39167</c:v>
                </c:pt>
                <c:pt idx="53">
                  <c:v>39168</c:v>
                </c:pt>
                <c:pt idx="54">
                  <c:v>39169</c:v>
                </c:pt>
                <c:pt idx="55">
                  <c:v>39170</c:v>
                </c:pt>
                <c:pt idx="56">
                  <c:v>39171</c:v>
                </c:pt>
                <c:pt idx="57">
                  <c:v>39174</c:v>
                </c:pt>
                <c:pt idx="58">
                  <c:v>39175</c:v>
                </c:pt>
                <c:pt idx="59">
                  <c:v>39176</c:v>
                </c:pt>
                <c:pt idx="60">
                  <c:v>39177</c:v>
                </c:pt>
                <c:pt idx="61">
                  <c:v>39178</c:v>
                </c:pt>
                <c:pt idx="62">
                  <c:v>39181</c:v>
                </c:pt>
                <c:pt idx="63">
                  <c:v>39182</c:v>
                </c:pt>
                <c:pt idx="64">
                  <c:v>39183</c:v>
                </c:pt>
                <c:pt idx="65">
                  <c:v>39184</c:v>
                </c:pt>
                <c:pt idx="66">
                  <c:v>39185</c:v>
                </c:pt>
                <c:pt idx="67">
                  <c:v>39188</c:v>
                </c:pt>
                <c:pt idx="68">
                  <c:v>39189</c:v>
                </c:pt>
                <c:pt idx="69">
                  <c:v>39190</c:v>
                </c:pt>
                <c:pt idx="70">
                  <c:v>39191</c:v>
                </c:pt>
                <c:pt idx="71">
                  <c:v>39192</c:v>
                </c:pt>
                <c:pt idx="72">
                  <c:v>39195</c:v>
                </c:pt>
                <c:pt idx="73">
                  <c:v>39196</c:v>
                </c:pt>
                <c:pt idx="74">
                  <c:v>39197</c:v>
                </c:pt>
                <c:pt idx="75">
                  <c:v>39198</c:v>
                </c:pt>
                <c:pt idx="76">
                  <c:v>39199</c:v>
                </c:pt>
                <c:pt idx="77">
                  <c:v>39200</c:v>
                </c:pt>
                <c:pt idx="78">
                  <c:v>39204</c:v>
                </c:pt>
                <c:pt idx="79">
                  <c:v>39205</c:v>
                </c:pt>
                <c:pt idx="80">
                  <c:v>39206</c:v>
                </c:pt>
                <c:pt idx="81">
                  <c:v>39209</c:v>
                </c:pt>
                <c:pt idx="82">
                  <c:v>39210</c:v>
                </c:pt>
                <c:pt idx="83">
                  <c:v>39212</c:v>
                </c:pt>
                <c:pt idx="84">
                  <c:v>39213</c:v>
                </c:pt>
                <c:pt idx="85">
                  <c:v>39216</c:v>
                </c:pt>
                <c:pt idx="86">
                  <c:v>39217</c:v>
                </c:pt>
                <c:pt idx="87">
                  <c:v>39218</c:v>
                </c:pt>
                <c:pt idx="88">
                  <c:v>39219</c:v>
                </c:pt>
                <c:pt idx="89">
                  <c:v>39220</c:v>
                </c:pt>
                <c:pt idx="90">
                  <c:v>39223</c:v>
                </c:pt>
                <c:pt idx="91">
                  <c:v>39224</c:v>
                </c:pt>
                <c:pt idx="92">
                  <c:v>39225</c:v>
                </c:pt>
                <c:pt idx="93">
                  <c:v>39226</c:v>
                </c:pt>
                <c:pt idx="94">
                  <c:v>39227</c:v>
                </c:pt>
                <c:pt idx="95">
                  <c:v>39230</c:v>
                </c:pt>
                <c:pt idx="96">
                  <c:v>39231</c:v>
                </c:pt>
                <c:pt idx="97">
                  <c:v>39232</c:v>
                </c:pt>
                <c:pt idx="98">
                  <c:v>39233</c:v>
                </c:pt>
                <c:pt idx="99">
                  <c:v>39234</c:v>
                </c:pt>
                <c:pt idx="100">
                  <c:v>39237</c:v>
                </c:pt>
                <c:pt idx="101">
                  <c:v>39238</c:v>
                </c:pt>
                <c:pt idx="102">
                  <c:v>39239</c:v>
                </c:pt>
                <c:pt idx="103">
                  <c:v>39240</c:v>
                </c:pt>
                <c:pt idx="104">
                  <c:v>39241</c:v>
                </c:pt>
                <c:pt idx="105">
                  <c:v>39242</c:v>
                </c:pt>
                <c:pt idx="106">
                  <c:v>39246</c:v>
                </c:pt>
                <c:pt idx="107">
                  <c:v>39247</c:v>
                </c:pt>
                <c:pt idx="108">
                  <c:v>39248</c:v>
                </c:pt>
                <c:pt idx="109">
                  <c:v>39251</c:v>
                </c:pt>
                <c:pt idx="110">
                  <c:v>39252</c:v>
                </c:pt>
                <c:pt idx="111">
                  <c:v>39253</c:v>
                </c:pt>
                <c:pt idx="112">
                  <c:v>39254</c:v>
                </c:pt>
                <c:pt idx="113">
                  <c:v>39255</c:v>
                </c:pt>
                <c:pt idx="114">
                  <c:v>39258</c:v>
                </c:pt>
                <c:pt idx="115">
                  <c:v>39259</c:v>
                </c:pt>
                <c:pt idx="116">
                  <c:v>39260</c:v>
                </c:pt>
                <c:pt idx="117">
                  <c:v>39261</c:v>
                </c:pt>
                <c:pt idx="118">
                  <c:v>39262</c:v>
                </c:pt>
                <c:pt idx="119">
                  <c:v>39265</c:v>
                </c:pt>
                <c:pt idx="120">
                  <c:v>39266</c:v>
                </c:pt>
                <c:pt idx="121">
                  <c:v>39267</c:v>
                </c:pt>
                <c:pt idx="122">
                  <c:v>39268</c:v>
                </c:pt>
                <c:pt idx="123">
                  <c:v>39269</c:v>
                </c:pt>
                <c:pt idx="124">
                  <c:v>39272</c:v>
                </c:pt>
                <c:pt idx="125">
                  <c:v>39273</c:v>
                </c:pt>
                <c:pt idx="126">
                  <c:v>39274</c:v>
                </c:pt>
                <c:pt idx="127">
                  <c:v>39275</c:v>
                </c:pt>
                <c:pt idx="128">
                  <c:v>39276</c:v>
                </c:pt>
                <c:pt idx="129">
                  <c:v>39279</c:v>
                </c:pt>
                <c:pt idx="130">
                  <c:v>39280</c:v>
                </c:pt>
                <c:pt idx="131">
                  <c:v>39281</c:v>
                </c:pt>
                <c:pt idx="132">
                  <c:v>39282</c:v>
                </c:pt>
                <c:pt idx="133">
                  <c:v>39283</c:v>
                </c:pt>
                <c:pt idx="134">
                  <c:v>39286</c:v>
                </c:pt>
                <c:pt idx="135">
                  <c:v>39287</c:v>
                </c:pt>
                <c:pt idx="136">
                  <c:v>39288</c:v>
                </c:pt>
                <c:pt idx="137">
                  <c:v>39289</c:v>
                </c:pt>
                <c:pt idx="138">
                  <c:v>39290</c:v>
                </c:pt>
                <c:pt idx="139">
                  <c:v>39293</c:v>
                </c:pt>
                <c:pt idx="140">
                  <c:v>39294</c:v>
                </c:pt>
                <c:pt idx="141">
                  <c:v>39295</c:v>
                </c:pt>
                <c:pt idx="142">
                  <c:v>39296</c:v>
                </c:pt>
                <c:pt idx="143">
                  <c:v>39297</c:v>
                </c:pt>
                <c:pt idx="144">
                  <c:v>39300</c:v>
                </c:pt>
                <c:pt idx="145">
                  <c:v>39301</c:v>
                </c:pt>
                <c:pt idx="146">
                  <c:v>39302</c:v>
                </c:pt>
                <c:pt idx="147">
                  <c:v>39303</c:v>
                </c:pt>
                <c:pt idx="148">
                  <c:v>39304</c:v>
                </c:pt>
                <c:pt idx="149">
                  <c:v>39307</c:v>
                </c:pt>
                <c:pt idx="150">
                  <c:v>39308</c:v>
                </c:pt>
                <c:pt idx="151">
                  <c:v>39309</c:v>
                </c:pt>
                <c:pt idx="152">
                  <c:v>39310</c:v>
                </c:pt>
                <c:pt idx="153">
                  <c:v>39311</c:v>
                </c:pt>
                <c:pt idx="154">
                  <c:v>39314</c:v>
                </c:pt>
                <c:pt idx="155">
                  <c:v>39315</c:v>
                </c:pt>
                <c:pt idx="156">
                  <c:v>39316</c:v>
                </c:pt>
                <c:pt idx="157">
                  <c:v>39317</c:v>
                </c:pt>
                <c:pt idx="158">
                  <c:v>39318</c:v>
                </c:pt>
                <c:pt idx="159">
                  <c:v>39321</c:v>
                </c:pt>
                <c:pt idx="160">
                  <c:v>39322</c:v>
                </c:pt>
                <c:pt idx="161">
                  <c:v>39323</c:v>
                </c:pt>
                <c:pt idx="162">
                  <c:v>39324</c:v>
                </c:pt>
                <c:pt idx="163">
                  <c:v>39325</c:v>
                </c:pt>
                <c:pt idx="164">
                  <c:v>39328</c:v>
                </c:pt>
                <c:pt idx="165">
                  <c:v>39329</c:v>
                </c:pt>
                <c:pt idx="166">
                  <c:v>39330</c:v>
                </c:pt>
                <c:pt idx="167">
                  <c:v>39331</c:v>
                </c:pt>
                <c:pt idx="168">
                  <c:v>39332</c:v>
                </c:pt>
                <c:pt idx="169">
                  <c:v>39335</c:v>
                </c:pt>
                <c:pt idx="170">
                  <c:v>39336</c:v>
                </c:pt>
                <c:pt idx="171">
                  <c:v>39337</c:v>
                </c:pt>
                <c:pt idx="172">
                  <c:v>39338</c:v>
                </c:pt>
                <c:pt idx="173">
                  <c:v>39339</c:v>
                </c:pt>
                <c:pt idx="174">
                  <c:v>39342</c:v>
                </c:pt>
                <c:pt idx="175">
                  <c:v>39343</c:v>
                </c:pt>
                <c:pt idx="176">
                  <c:v>39344</c:v>
                </c:pt>
                <c:pt idx="177">
                  <c:v>39345</c:v>
                </c:pt>
                <c:pt idx="178">
                  <c:v>39346</c:v>
                </c:pt>
                <c:pt idx="179">
                  <c:v>39349</c:v>
                </c:pt>
                <c:pt idx="180">
                  <c:v>39350</c:v>
                </c:pt>
                <c:pt idx="181">
                  <c:v>39351</c:v>
                </c:pt>
                <c:pt idx="182">
                  <c:v>39352</c:v>
                </c:pt>
                <c:pt idx="183">
                  <c:v>39353</c:v>
                </c:pt>
                <c:pt idx="184">
                  <c:v>39356</c:v>
                </c:pt>
                <c:pt idx="185">
                  <c:v>39357</c:v>
                </c:pt>
                <c:pt idx="186">
                  <c:v>39358</c:v>
                </c:pt>
                <c:pt idx="187">
                  <c:v>39359</c:v>
                </c:pt>
                <c:pt idx="188">
                  <c:v>39360</c:v>
                </c:pt>
                <c:pt idx="189">
                  <c:v>39363</c:v>
                </c:pt>
                <c:pt idx="190">
                  <c:v>39364</c:v>
                </c:pt>
                <c:pt idx="191">
                  <c:v>39365</c:v>
                </c:pt>
                <c:pt idx="192">
                  <c:v>39366</c:v>
                </c:pt>
                <c:pt idx="193">
                  <c:v>39367</c:v>
                </c:pt>
                <c:pt idx="194">
                  <c:v>39370</c:v>
                </c:pt>
                <c:pt idx="195">
                  <c:v>39371</c:v>
                </c:pt>
                <c:pt idx="196">
                  <c:v>39372</c:v>
                </c:pt>
                <c:pt idx="197">
                  <c:v>39373</c:v>
                </c:pt>
                <c:pt idx="198">
                  <c:v>39374</c:v>
                </c:pt>
                <c:pt idx="199">
                  <c:v>39377</c:v>
                </c:pt>
                <c:pt idx="200">
                  <c:v>39378</c:v>
                </c:pt>
                <c:pt idx="201">
                  <c:v>39379</c:v>
                </c:pt>
                <c:pt idx="202">
                  <c:v>39380</c:v>
                </c:pt>
                <c:pt idx="203">
                  <c:v>39381</c:v>
                </c:pt>
                <c:pt idx="204">
                  <c:v>39384</c:v>
                </c:pt>
                <c:pt idx="205">
                  <c:v>39385</c:v>
                </c:pt>
                <c:pt idx="206">
                  <c:v>39386</c:v>
                </c:pt>
                <c:pt idx="207">
                  <c:v>39387</c:v>
                </c:pt>
                <c:pt idx="208">
                  <c:v>39388</c:v>
                </c:pt>
                <c:pt idx="209">
                  <c:v>39392</c:v>
                </c:pt>
                <c:pt idx="210">
                  <c:v>39393</c:v>
                </c:pt>
                <c:pt idx="211">
                  <c:v>39394</c:v>
                </c:pt>
                <c:pt idx="212">
                  <c:v>39395</c:v>
                </c:pt>
                <c:pt idx="213">
                  <c:v>39398</c:v>
                </c:pt>
                <c:pt idx="214">
                  <c:v>39399</c:v>
                </c:pt>
                <c:pt idx="215">
                  <c:v>39400</c:v>
                </c:pt>
                <c:pt idx="216">
                  <c:v>39401</c:v>
                </c:pt>
                <c:pt idx="217">
                  <c:v>39402</c:v>
                </c:pt>
                <c:pt idx="218">
                  <c:v>39405</c:v>
                </c:pt>
                <c:pt idx="219">
                  <c:v>39406</c:v>
                </c:pt>
                <c:pt idx="220">
                  <c:v>39407</c:v>
                </c:pt>
                <c:pt idx="221">
                  <c:v>39408</c:v>
                </c:pt>
                <c:pt idx="222">
                  <c:v>39409</c:v>
                </c:pt>
                <c:pt idx="223">
                  <c:v>39412</c:v>
                </c:pt>
                <c:pt idx="224">
                  <c:v>39413</c:v>
                </c:pt>
                <c:pt idx="225">
                  <c:v>39414</c:v>
                </c:pt>
                <c:pt idx="226">
                  <c:v>39415</c:v>
                </c:pt>
                <c:pt idx="227">
                  <c:v>39416</c:v>
                </c:pt>
                <c:pt idx="228">
                  <c:v>39419</c:v>
                </c:pt>
                <c:pt idx="229">
                  <c:v>39420</c:v>
                </c:pt>
                <c:pt idx="230">
                  <c:v>39421</c:v>
                </c:pt>
                <c:pt idx="231">
                  <c:v>39422</c:v>
                </c:pt>
                <c:pt idx="232">
                  <c:v>39423</c:v>
                </c:pt>
                <c:pt idx="233">
                  <c:v>39426</c:v>
                </c:pt>
                <c:pt idx="234">
                  <c:v>39427</c:v>
                </c:pt>
                <c:pt idx="235">
                  <c:v>39428</c:v>
                </c:pt>
                <c:pt idx="236">
                  <c:v>39429</c:v>
                </c:pt>
                <c:pt idx="237">
                  <c:v>39430</c:v>
                </c:pt>
                <c:pt idx="238">
                  <c:v>39433</c:v>
                </c:pt>
                <c:pt idx="239">
                  <c:v>39434</c:v>
                </c:pt>
                <c:pt idx="240">
                  <c:v>39435</c:v>
                </c:pt>
                <c:pt idx="241">
                  <c:v>39436</c:v>
                </c:pt>
                <c:pt idx="242">
                  <c:v>39437</c:v>
                </c:pt>
                <c:pt idx="243">
                  <c:v>39440</c:v>
                </c:pt>
                <c:pt idx="244">
                  <c:v>39441</c:v>
                </c:pt>
                <c:pt idx="245">
                  <c:v>39442</c:v>
                </c:pt>
                <c:pt idx="246">
                  <c:v>39443</c:v>
                </c:pt>
                <c:pt idx="247">
                  <c:v>39444</c:v>
                </c:pt>
                <c:pt idx="248">
                  <c:v>39456</c:v>
                </c:pt>
                <c:pt idx="249">
                  <c:v>39457</c:v>
                </c:pt>
                <c:pt idx="250">
                  <c:v>39458</c:v>
                </c:pt>
                <c:pt idx="251">
                  <c:v>39461</c:v>
                </c:pt>
                <c:pt idx="252">
                  <c:v>39462</c:v>
                </c:pt>
                <c:pt idx="253">
                  <c:v>39463</c:v>
                </c:pt>
                <c:pt idx="254">
                  <c:v>39464</c:v>
                </c:pt>
                <c:pt idx="255">
                  <c:v>39465</c:v>
                </c:pt>
                <c:pt idx="256">
                  <c:v>39468</c:v>
                </c:pt>
                <c:pt idx="257">
                  <c:v>39469</c:v>
                </c:pt>
                <c:pt idx="258">
                  <c:v>39470</c:v>
                </c:pt>
                <c:pt idx="259">
                  <c:v>39471</c:v>
                </c:pt>
                <c:pt idx="260">
                  <c:v>39472</c:v>
                </c:pt>
                <c:pt idx="261">
                  <c:v>39475</c:v>
                </c:pt>
                <c:pt idx="262">
                  <c:v>39476</c:v>
                </c:pt>
                <c:pt idx="263">
                  <c:v>39477</c:v>
                </c:pt>
                <c:pt idx="264">
                  <c:v>39478</c:v>
                </c:pt>
                <c:pt idx="265">
                  <c:v>39479</c:v>
                </c:pt>
                <c:pt idx="266">
                  <c:v>39482</c:v>
                </c:pt>
                <c:pt idx="267">
                  <c:v>39483</c:v>
                </c:pt>
                <c:pt idx="268">
                  <c:v>39484</c:v>
                </c:pt>
                <c:pt idx="269">
                  <c:v>39485</c:v>
                </c:pt>
                <c:pt idx="270">
                  <c:v>39486</c:v>
                </c:pt>
                <c:pt idx="271">
                  <c:v>39489</c:v>
                </c:pt>
                <c:pt idx="272">
                  <c:v>39490</c:v>
                </c:pt>
                <c:pt idx="273">
                  <c:v>39491</c:v>
                </c:pt>
                <c:pt idx="274">
                  <c:v>39492</c:v>
                </c:pt>
                <c:pt idx="275">
                  <c:v>39493</c:v>
                </c:pt>
                <c:pt idx="276">
                  <c:v>39496</c:v>
                </c:pt>
                <c:pt idx="277">
                  <c:v>39497</c:v>
                </c:pt>
                <c:pt idx="278">
                  <c:v>39498</c:v>
                </c:pt>
                <c:pt idx="279">
                  <c:v>39499</c:v>
                </c:pt>
                <c:pt idx="280">
                  <c:v>39500</c:v>
                </c:pt>
                <c:pt idx="281">
                  <c:v>39504</c:v>
                </c:pt>
                <c:pt idx="282">
                  <c:v>39505</c:v>
                </c:pt>
                <c:pt idx="283">
                  <c:v>39506</c:v>
                </c:pt>
                <c:pt idx="284">
                  <c:v>39507</c:v>
                </c:pt>
                <c:pt idx="285">
                  <c:v>39510</c:v>
                </c:pt>
                <c:pt idx="286">
                  <c:v>39511</c:v>
                </c:pt>
                <c:pt idx="287">
                  <c:v>39512</c:v>
                </c:pt>
                <c:pt idx="288">
                  <c:v>39513</c:v>
                </c:pt>
                <c:pt idx="289">
                  <c:v>39514</c:v>
                </c:pt>
                <c:pt idx="290">
                  <c:v>39518</c:v>
                </c:pt>
                <c:pt idx="291">
                  <c:v>39519</c:v>
                </c:pt>
                <c:pt idx="292">
                  <c:v>39520</c:v>
                </c:pt>
                <c:pt idx="293">
                  <c:v>39521</c:v>
                </c:pt>
                <c:pt idx="294">
                  <c:v>39524</c:v>
                </c:pt>
                <c:pt idx="295">
                  <c:v>39525</c:v>
                </c:pt>
                <c:pt idx="296">
                  <c:v>39526</c:v>
                </c:pt>
                <c:pt idx="297">
                  <c:v>39527</c:v>
                </c:pt>
                <c:pt idx="298">
                  <c:v>39528</c:v>
                </c:pt>
                <c:pt idx="299">
                  <c:v>39531</c:v>
                </c:pt>
                <c:pt idx="300">
                  <c:v>39532</c:v>
                </c:pt>
                <c:pt idx="301">
                  <c:v>39533</c:v>
                </c:pt>
                <c:pt idx="302">
                  <c:v>39534</c:v>
                </c:pt>
                <c:pt idx="303">
                  <c:v>39535</c:v>
                </c:pt>
                <c:pt idx="304">
                  <c:v>39538</c:v>
                </c:pt>
                <c:pt idx="305">
                  <c:v>39539</c:v>
                </c:pt>
                <c:pt idx="306">
                  <c:v>39540</c:v>
                </c:pt>
                <c:pt idx="307">
                  <c:v>39541</c:v>
                </c:pt>
                <c:pt idx="308">
                  <c:v>39542</c:v>
                </c:pt>
                <c:pt idx="309">
                  <c:v>39545</c:v>
                </c:pt>
                <c:pt idx="310">
                  <c:v>39546</c:v>
                </c:pt>
                <c:pt idx="311">
                  <c:v>39547</c:v>
                </c:pt>
                <c:pt idx="312">
                  <c:v>39548</c:v>
                </c:pt>
                <c:pt idx="313">
                  <c:v>39549</c:v>
                </c:pt>
                <c:pt idx="314">
                  <c:v>39552</c:v>
                </c:pt>
                <c:pt idx="315">
                  <c:v>39553</c:v>
                </c:pt>
                <c:pt idx="316">
                  <c:v>39554</c:v>
                </c:pt>
                <c:pt idx="317">
                  <c:v>39555</c:v>
                </c:pt>
                <c:pt idx="318">
                  <c:v>39556</c:v>
                </c:pt>
                <c:pt idx="319">
                  <c:v>39559</c:v>
                </c:pt>
                <c:pt idx="320">
                  <c:v>39560</c:v>
                </c:pt>
                <c:pt idx="321">
                  <c:v>39561</c:v>
                </c:pt>
                <c:pt idx="322">
                  <c:v>39562</c:v>
                </c:pt>
                <c:pt idx="323">
                  <c:v>39563</c:v>
                </c:pt>
                <c:pt idx="324">
                  <c:v>39566</c:v>
                </c:pt>
                <c:pt idx="325">
                  <c:v>39567</c:v>
                </c:pt>
                <c:pt idx="326">
                  <c:v>39568</c:v>
                </c:pt>
                <c:pt idx="327">
                  <c:v>39572</c:v>
                </c:pt>
                <c:pt idx="328">
                  <c:v>39573</c:v>
                </c:pt>
                <c:pt idx="329">
                  <c:v>39574</c:v>
                </c:pt>
                <c:pt idx="330">
                  <c:v>39575</c:v>
                </c:pt>
                <c:pt idx="331">
                  <c:v>39576</c:v>
                </c:pt>
                <c:pt idx="332">
                  <c:v>39580</c:v>
                </c:pt>
                <c:pt idx="333">
                  <c:v>39581</c:v>
                </c:pt>
                <c:pt idx="334">
                  <c:v>39582</c:v>
                </c:pt>
                <c:pt idx="335">
                  <c:v>39583</c:v>
                </c:pt>
                <c:pt idx="336">
                  <c:v>39584</c:v>
                </c:pt>
                <c:pt idx="337">
                  <c:v>39587</c:v>
                </c:pt>
                <c:pt idx="338">
                  <c:v>39588</c:v>
                </c:pt>
                <c:pt idx="339">
                  <c:v>39589</c:v>
                </c:pt>
                <c:pt idx="340">
                  <c:v>39590</c:v>
                </c:pt>
                <c:pt idx="341">
                  <c:v>39591</c:v>
                </c:pt>
                <c:pt idx="342">
                  <c:v>39594</c:v>
                </c:pt>
                <c:pt idx="343">
                  <c:v>39595</c:v>
                </c:pt>
                <c:pt idx="344">
                  <c:v>39596</c:v>
                </c:pt>
                <c:pt idx="345">
                  <c:v>39597</c:v>
                </c:pt>
                <c:pt idx="346">
                  <c:v>39598</c:v>
                </c:pt>
                <c:pt idx="347">
                  <c:v>39601</c:v>
                </c:pt>
                <c:pt idx="348">
                  <c:v>39602</c:v>
                </c:pt>
                <c:pt idx="349">
                  <c:v>39603</c:v>
                </c:pt>
                <c:pt idx="350">
                  <c:v>39604</c:v>
                </c:pt>
                <c:pt idx="351">
                  <c:v>39605</c:v>
                </c:pt>
                <c:pt idx="352">
                  <c:v>39606</c:v>
                </c:pt>
                <c:pt idx="353">
                  <c:v>39608</c:v>
                </c:pt>
                <c:pt idx="354">
                  <c:v>39609</c:v>
                </c:pt>
                <c:pt idx="355">
                  <c:v>39610</c:v>
                </c:pt>
                <c:pt idx="356">
                  <c:v>39615</c:v>
                </c:pt>
                <c:pt idx="357">
                  <c:v>39616</c:v>
                </c:pt>
                <c:pt idx="358">
                  <c:v>39617</c:v>
                </c:pt>
                <c:pt idx="359">
                  <c:v>39618</c:v>
                </c:pt>
                <c:pt idx="360">
                  <c:v>39619</c:v>
                </c:pt>
                <c:pt idx="361">
                  <c:v>39622</c:v>
                </c:pt>
                <c:pt idx="362">
                  <c:v>39623</c:v>
                </c:pt>
                <c:pt idx="363">
                  <c:v>39624</c:v>
                </c:pt>
                <c:pt idx="364">
                  <c:v>39625</c:v>
                </c:pt>
                <c:pt idx="365">
                  <c:v>39626</c:v>
                </c:pt>
                <c:pt idx="366">
                  <c:v>39629</c:v>
                </c:pt>
                <c:pt idx="367">
                  <c:v>39630</c:v>
                </c:pt>
                <c:pt idx="368">
                  <c:v>39631</c:v>
                </c:pt>
                <c:pt idx="369">
                  <c:v>39632</c:v>
                </c:pt>
                <c:pt idx="370">
                  <c:v>39633</c:v>
                </c:pt>
                <c:pt idx="371">
                  <c:v>39636</c:v>
                </c:pt>
                <c:pt idx="372">
                  <c:v>39637</c:v>
                </c:pt>
                <c:pt idx="373">
                  <c:v>39638</c:v>
                </c:pt>
                <c:pt idx="374">
                  <c:v>39639</c:v>
                </c:pt>
                <c:pt idx="375">
                  <c:v>39640</c:v>
                </c:pt>
                <c:pt idx="376">
                  <c:v>39643</c:v>
                </c:pt>
                <c:pt idx="377">
                  <c:v>39644</c:v>
                </c:pt>
                <c:pt idx="378">
                  <c:v>39645</c:v>
                </c:pt>
                <c:pt idx="379">
                  <c:v>39646</c:v>
                </c:pt>
                <c:pt idx="380">
                  <c:v>39647</c:v>
                </c:pt>
                <c:pt idx="381">
                  <c:v>39650</c:v>
                </c:pt>
                <c:pt idx="382">
                  <c:v>39651</c:v>
                </c:pt>
                <c:pt idx="383">
                  <c:v>39652</c:v>
                </c:pt>
                <c:pt idx="384">
                  <c:v>39653</c:v>
                </c:pt>
                <c:pt idx="385">
                  <c:v>39654</c:v>
                </c:pt>
                <c:pt idx="386">
                  <c:v>39657</c:v>
                </c:pt>
                <c:pt idx="387">
                  <c:v>39658</c:v>
                </c:pt>
                <c:pt idx="388">
                  <c:v>39659</c:v>
                </c:pt>
                <c:pt idx="389">
                  <c:v>39660</c:v>
                </c:pt>
                <c:pt idx="390">
                  <c:v>39661</c:v>
                </c:pt>
                <c:pt idx="391">
                  <c:v>39664</c:v>
                </c:pt>
                <c:pt idx="392">
                  <c:v>39665</c:v>
                </c:pt>
                <c:pt idx="393">
                  <c:v>39666</c:v>
                </c:pt>
                <c:pt idx="394">
                  <c:v>39667</c:v>
                </c:pt>
                <c:pt idx="395">
                  <c:v>39668</c:v>
                </c:pt>
                <c:pt idx="396">
                  <c:v>39671</c:v>
                </c:pt>
                <c:pt idx="397">
                  <c:v>39672</c:v>
                </c:pt>
                <c:pt idx="398">
                  <c:v>39673</c:v>
                </c:pt>
                <c:pt idx="399">
                  <c:v>39674</c:v>
                </c:pt>
                <c:pt idx="400">
                  <c:v>39675</c:v>
                </c:pt>
                <c:pt idx="401">
                  <c:v>39678</c:v>
                </c:pt>
                <c:pt idx="402">
                  <c:v>39679</c:v>
                </c:pt>
                <c:pt idx="403">
                  <c:v>39680</c:v>
                </c:pt>
                <c:pt idx="404">
                  <c:v>39681</c:v>
                </c:pt>
                <c:pt idx="405">
                  <c:v>39682</c:v>
                </c:pt>
                <c:pt idx="406">
                  <c:v>39685</c:v>
                </c:pt>
                <c:pt idx="407">
                  <c:v>39686</c:v>
                </c:pt>
                <c:pt idx="408">
                  <c:v>39687</c:v>
                </c:pt>
                <c:pt idx="409">
                  <c:v>39688</c:v>
                </c:pt>
                <c:pt idx="410">
                  <c:v>39689</c:v>
                </c:pt>
                <c:pt idx="411">
                  <c:v>39692</c:v>
                </c:pt>
                <c:pt idx="412">
                  <c:v>39693</c:v>
                </c:pt>
                <c:pt idx="413">
                  <c:v>39694</c:v>
                </c:pt>
                <c:pt idx="414">
                  <c:v>39695</c:v>
                </c:pt>
                <c:pt idx="415">
                  <c:v>39696</c:v>
                </c:pt>
                <c:pt idx="416">
                  <c:v>39699</c:v>
                </c:pt>
                <c:pt idx="417">
                  <c:v>39700</c:v>
                </c:pt>
                <c:pt idx="418">
                  <c:v>39701</c:v>
                </c:pt>
                <c:pt idx="419">
                  <c:v>39702</c:v>
                </c:pt>
                <c:pt idx="420">
                  <c:v>39703</c:v>
                </c:pt>
                <c:pt idx="421">
                  <c:v>39706</c:v>
                </c:pt>
                <c:pt idx="422">
                  <c:v>39707</c:v>
                </c:pt>
                <c:pt idx="423">
                  <c:v>39708</c:v>
                </c:pt>
                <c:pt idx="424">
                  <c:v>39709</c:v>
                </c:pt>
                <c:pt idx="425">
                  <c:v>39710</c:v>
                </c:pt>
                <c:pt idx="426">
                  <c:v>39713</c:v>
                </c:pt>
                <c:pt idx="427">
                  <c:v>39714</c:v>
                </c:pt>
                <c:pt idx="428">
                  <c:v>39715</c:v>
                </c:pt>
                <c:pt idx="429">
                  <c:v>39716</c:v>
                </c:pt>
                <c:pt idx="430">
                  <c:v>39717</c:v>
                </c:pt>
                <c:pt idx="431">
                  <c:v>39720</c:v>
                </c:pt>
                <c:pt idx="432">
                  <c:v>39721</c:v>
                </c:pt>
                <c:pt idx="433">
                  <c:v>39722</c:v>
                </c:pt>
                <c:pt idx="434">
                  <c:v>39723</c:v>
                </c:pt>
                <c:pt idx="435">
                  <c:v>39724</c:v>
                </c:pt>
                <c:pt idx="436">
                  <c:v>39727</c:v>
                </c:pt>
                <c:pt idx="437">
                  <c:v>39728</c:v>
                </c:pt>
                <c:pt idx="438">
                  <c:v>39729</c:v>
                </c:pt>
                <c:pt idx="439">
                  <c:v>39730</c:v>
                </c:pt>
                <c:pt idx="440">
                  <c:v>39731</c:v>
                </c:pt>
                <c:pt idx="441">
                  <c:v>39734</c:v>
                </c:pt>
                <c:pt idx="442">
                  <c:v>39735</c:v>
                </c:pt>
                <c:pt idx="443">
                  <c:v>39736</c:v>
                </c:pt>
                <c:pt idx="444">
                  <c:v>39737</c:v>
                </c:pt>
                <c:pt idx="445">
                  <c:v>39738</c:v>
                </c:pt>
                <c:pt idx="446">
                  <c:v>39741</c:v>
                </c:pt>
                <c:pt idx="447">
                  <c:v>39742</c:v>
                </c:pt>
                <c:pt idx="448">
                  <c:v>39743</c:v>
                </c:pt>
                <c:pt idx="449">
                  <c:v>39744</c:v>
                </c:pt>
                <c:pt idx="450">
                  <c:v>39745</c:v>
                </c:pt>
                <c:pt idx="451">
                  <c:v>39748</c:v>
                </c:pt>
                <c:pt idx="452">
                  <c:v>39749</c:v>
                </c:pt>
                <c:pt idx="453">
                  <c:v>39750</c:v>
                </c:pt>
                <c:pt idx="454">
                  <c:v>39751</c:v>
                </c:pt>
                <c:pt idx="455">
                  <c:v>39752</c:v>
                </c:pt>
                <c:pt idx="456">
                  <c:v>39753</c:v>
                </c:pt>
                <c:pt idx="457">
                  <c:v>39757</c:v>
                </c:pt>
                <c:pt idx="458">
                  <c:v>39758</c:v>
                </c:pt>
                <c:pt idx="459">
                  <c:v>39759</c:v>
                </c:pt>
                <c:pt idx="460">
                  <c:v>39762</c:v>
                </c:pt>
                <c:pt idx="461">
                  <c:v>39763</c:v>
                </c:pt>
                <c:pt idx="462">
                  <c:v>39764</c:v>
                </c:pt>
                <c:pt idx="463">
                  <c:v>39765</c:v>
                </c:pt>
                <c:pt idx="464">
                  <c:v>39766</c:v>
                </c:pt>
                <c:pt idx="465">
                  <c:v>39769</c:v>
                </c:pt>
                <c:pt idx="466">
                  <c:v>39770</c:v>
                </c:pt>
                <c:pt idx="467">
                  <c:v>39771</c:v>
                </c:pt>
                <c:pt idx="468">
                  <c:v>39772</c:v>
                </c:pt>
                <c:pt idx="469">
                  <c:v>39773</c:v>
                </c:pt>
                <c:pt idx="470">
                  <c:v>39776</c:v>
                </c:pt>
                <c:pt idx="471">
                  <c:v>39777</c:v>
                </c:pt>
                <c:pt idx="472">
                  <c:v>39778</c:v>
                </c:pt>
                <c:pt idx="473">
                  <c:v>39779</c:v>
                </c:pt>
                <c:pt idx="474">
                  <c:v>39780</c:v>
                </c:pt>
                <c:pt idx="475">
                  <c:v>39783</c:v>
                </c:pt>
                <c:pt idx="476">
                  <c:v>39784</c:v>
                </c:pt>
                <c:pt idx="477">
                  <c:v>39785</c:v>
                </c:pt>
                <c:pt idx="478">
                  <c:v>39786</c:v>
                </c:pt>
                <c:pt idx="479">
                  <c:v>39787</c:v>
                </c:pt>
                <c:pt idx="480">
                  <c:v>39790</c:v>
                </c:pt>
                <c:pt idx="481">
                  <c:v>39791</c:v>
                </c:pt>
                <c:pt idx="482">
                  <c:v>39792</c:v>
                </c:pt>
                <c:pt idx="483">
                  <c:v>39793</c:v>
                </c:pt>
                <c:pt idx="484">
                  <c:v>39794</c:v>
                </c:pt>
                <c:pt idx="485">
                  <c:v>39797</c:v>
                </c:pt>
                <c:pt idx="486">
                  <c:v>39798</c:v>
                </c:pt>
                <c:pt idx="487">
                  <c:v>39799</c:v>
                </c:pt>
                <c:pt idx="488">
                  <c:v>39800</c:v>
                </c:pt>
                <c:pt idx="489">
                  <c:v>39801</c:v>
                </c:pt>
                <c:pt idx="490">
                  <c:v>39804</c:v>
                </c:pt>
                <c:pt idx="491">
                  <c:v>39805</c:v>
                </c:pt>
                <c:pt idx="492">
                  <c:v>39806</c:v>
                </c:pt>
                <c:pt idx="493">
                  <c:v>39807</c:v>
                </c:pt>
                <c:pt idx="494">
                  <c:v>39808</c:v>
                </c:pt>
                <c:pt idx="495">
                  <c:v>39811</c:v>
                </c:pt>
                <c:pt idx="496">
                  <c:v>39812</c:v>
                </c:pt>
                <c:pt idx="497">
                  <c:v>39813</c:v>
                </c:pt>
                <c:pt idx="498">
                  <c:v>39824</c:v>
                </c:pt>
                <c:pt idx="499">
                  <c:v>39825</c:v>
                </c:pt>
                <c:pt idx="500">
                  <c:v>39826</c:v>
                </c:pt>
                <c:pt idx="501">
                  <c:v>39827</c:v>
                </c:pt>
                <c:pt idx="502">
                  <c:v>39828</c:v>
                </c:pt>
                <c:pt idx="503">
                  <c:v>39829</c:v>
                </c:pt>
                <c:pt idx="504">
                  <c:v>39832</c:v>
                </c:pt>
                <c:pt idx="505">
                  <c:v>39833</c:v>
                </c:pt>
                <c:pt idx="506">
                  <c:v>39834</c:v>
                </c:pt>
                <c:pt idx="507">
                  <c:v>39835</c:v>
                </c:pt>
                <c:pt idx="508">
                  <c:v>39836</c:v>
                </c:pt>
                <c:pt idx="509">
                  <c:v>39839</c:v>
                </c:pt>
                <c:pt idx="510">
                  <c:v>39840</c:v>
                </c:pt>
                <c:pt idx="511">
                  <c:v>39841</c:v>
                </c:pt>
                <c:pt idx="512">
                  <c:v>39842</c:v>
                </c:pt>
                <c:pt idx="513">
                  <c:v>39843</c:v>
                </c:pt>
                <c:pt idx="514">
                  <c:v>39846</c:v>
                </c:pt>
                <c:pt idx="515">
                  <c:v>39847</c:v>
                </c:pt>
                <c:pt idx="516">
                  <c:v>39848</c:v>
                </c:pt>
                <c:pt idx="517">
                  <c:v>39849</c:v>
                </c:pt>
                <c:pt idx="518">
                  <c:v>39850</c:v>
                </c:pt>
                <c:pt idx="519">
                  <c:v>39853</c:v>
                </c:pt>
                <c:pt idx="520">
                  <c:v>39854</c:v>
                </c:pt>
                <c:pt idx="521">
                  <c:v>39855</c:v>
                </c:pt>
                <c:pt idx="522">
                  <c:v>39856</c:v>
                </c:pt>
                <c:pt idx="523">
                  <c:v>39857</c:v>
                </c:pt>
                <c:pt idx="524">
                  <c:v>39860</c:v>
                </c:pt>
                <c:pt idx="525">
                  <c:v>39861</c:v>
                </c:pt>
                <c:pt idx="526">
                  <c:v>39862</c:v>
                </c:pt>
                <c:pt idx="527">
                  <c:v>39863</c:v>
                </c:pt>
                <c:pt idx="528">
                  <c:v>39864</c:v>
                </c:pt>
                <c:pt idx="529">
                  <c:v>39868</c:v>
                </c:pt>
                <c:pt idx="530">
                  <c:v>39869</c:v>
                </c:pt>
                <c:pt idx="531">
                  <c:v>39870</c:v>
                </c:pt>
                <c:pt idx="532">
                  <c:v>39871</c:v>
                </c:pt>
                <c:pt idx="533">
                  <c:v>39874</c:v>
                </c:pt>
                <c:pt idx="534">
                  <c:v>39875</c:v>
                </c:pt>
                <c:pt idx="535">
                  <c:v>39876</c:v>
                </c:pt>
                <c:pt idx="536">
                  <c:v>39877</c:v>
                </c:pt>
                <c:pt idx="537">
                  <c:v>39878</c:v>
                </c:pt>
                <c:pt idx="538">
                  <c:v>39882</c:v>
                </c:pt>
                <c:pt idx="539">
                  <c:v>39883</c:v>
                </c:pt>
                <c:pt idx="540">
                  <c:v>39884</c:v>
                </c:pt>
                <c:pt idx="541">
                  <c:v>39885</c:v>
                </c:pt>
                <c:pt idx="542">
                  <c:v>39888</c:v>
                </c:pt>
                <c:pt idx="543">
                  <c:v>39889</c:v>
                </c:pt>
                <c:pt idx="544">
                  <c:v>39890</c:v>
                </c:pt>
                <c:pt idx="545">
                  <c:v>39891</c:v>
                </c:pt>
                <c:pt idx="546">
                  <c:v>39892</c:v>
                </c:pt>
                <c:pt idx="547">
                  <c:v>39895</c:v>
                </c:pt>
                <c:pt idx="548">
                  <c:v>39896</c:v>
                </c:pt>
                <c:pt idx="549">
                  <c:v>39897</c:v>
                </c:pt>
                <c:pt idx="550">
                  <c:v>39898</c:v>
                </c:pt>
                <c:pt idx="551">
                  <c:v>39899</c:v>
                </c:pt>
                <c:pt idx="552">
                  <c:v>39902</c:v>
                </c:pt>
                <c:pt idx="553">
                  <c:v>39903</c:v>
                </c:pt>
                <c:pt idx="554">
                  <c:v>39904</c:v>
                </c:pt>
                <c:pt idx="555">
                  <c:v>39905</c:v>
                </c:pt>
                <c:pt idx="556">
                  <c:v>39906</c:v>
                </c:pt>
                <c:pt idx="557">
                  <c:v>39909</c:v>
                </c:pt>
                <c:pt idx="558">
                  <c:v>39910</c:v>
                </c:pt>
                <c:pt idx="559">
                  <c:v>39911</c:v>
                </c:pt>
                <c:pt idx="560">
                  <c:v>39912</c:v>
                </c:pt>
                <c:pt idx="561">
                  <c:v>39913</c:v>
                </c:pt>
                <c:pt idx="562">
                  <c:v>39916</c:v>
                </c:pt>
                <c:pt idx="563">
                  <c:v>39917</c:v>
                </c:pt>
                <c:pt idx="564">
                  <c:v>39918</c:v>
                </c:pt>
                <c:pt idx="565">
                  <c:v>39919</c:v>
                </c:pt>
                <c:pt idx="566">
                  <c:v>39920</c:v>
                </c:pt>
                <c:pt idx="567">
                  <c:v>39923</c:v>
                </c:pt>
                <c:pt idx="568">
                  <c:v>39924</c:v>
                </c:pt>
                <c:pt idx="569">
                  <c:v>39925</c:v>
                </c:pt>
                <c:pt idx="570">
                  <c:v>39926</c:v>
                </c:pt>
                <c:pt idx="571">
                  <c:v>39927</c:v>
                </c:pt>
                <c:pt idx="572">
                  <c:v>39930</c:v>
                </c:pt>
                <c:pt idx="573">
                  <c:v>39931</c:v>
                </c:pt>
                <c:pt idx="574">
                  <c:v>39932</c:v>
                </c:pt>
                <c:pt idx="575">
                  <c:v>39933</c:v>
                </c:pt>
                <c:pt idx="576">
                  <c:v>39937</c:v>
                </c:pt>
                <c:pt idx="577">
                  <c:v>39938</c:v>
                </c:pt>
                <c:pt idx="578">
                  <c:v>39939</c:v>
                </c:pt>
                <c:pt idx="579">
                  <c:v>39940</c:v>
                </c:pt>
                <c:pt idx="580">
                  <c:v>39941</c:v>
                </c:pt>
                <c:pt idx="581">
                  <c:v>39945</c:v>
                </c:pt>
                <c:pt idx="582">
                  <c:v>39946</c:v>
                </c:pt>
                <c:pt idx="583">
                  <c:v>39947</c:v>
                </c:pt>
                <c:pt idx="584">
                  <c:v>39948</c:v>
                </c:pt>
                <c:pt idx="585">
                  <c:v>39951</c:v>
                </c:pt>
                <c:pt idx="586">
                  <c:v>39952</c:v>
                </c:pt>
              </c:numCache>
            </c:numRef>
          </c:cat>
          <c:val>
            <c:numRef>
              <c:f>[1]Лист1!$O$2:$O$588</c:f>
              <c:numCache>
                <c:formatCode>General</c:formatCode>
                <c:ptCount val="587"/>
                <c:pt idx="0">
                  <c:v>1</c:v>
                </c:pt>
                <c:pt idx="1">
                  <c:v>1</c:v>
                </c:pt>
                <c:pt idx="2">
                  <c:v>1.0000949667616341</c:v>
                </c:pt>
                <c:pt idx="3">
                  <c:v>1.0002849002849004</c:v>
                </c:pt>
                <c:pt idx="4">
                  <c:v>1.0001709401709402</c:v>
                </c:pt>
                <c:pt idx="5">
                  <c:v>1.000379867046534</c:v>
                </c:pt>
                <c:pt idx="6">
                  <c:v>1.0005698005697998</c:v>
                </c:pt>
                <c:pt idx="7">
                  <c:v>1.0008357075023708</c:v>
                </c:pt>
                <c:pt idx="8">
                  <c:v>1.0010636277302938</c:v>
                </c:pt>
                <c:pt idx="9">
                  <c:v>1.0009306742640078</c:v>
                </c:pt>
                <c:pt idx="10">
                  <c:v>1.0006837606837642</c:v>
                </c:pt>
                <c:pt idx="11">
                  <c:v>1.0004938271604906</c:v>
                </c:pt>
                <c:pt idx="12">
                  <c:v>1.0002659069325741</c:v>
                </c:pt>
                <c:pt idx="13">
                  <c:v>1.0000949667616341</c:v>
                </c:pt>
                <c:pt idx="14">
                  <c:v>1.0000759734093065</c:v>
                </c:pt>
                <c:pt idx="15">
                  <c:v>1.0000759734093081</c:v>
                </c:pt>
                <c:pt idx="16">
                  <c:v>1.000037986704654</c:v>
                </c:pt>
                <c:pt idx="17">
                  <c:v>0.99992402659069513</c:v>
                </c:pt>
                <c:pt idx="18">
                  <c:v>0.99975308641975302</c:v>
                </c:pt>
                <c:pt idx="19">
                  <c:v>0.99994301994302004</c:v>
                </c:pt>
                <c:pt idx="20">
                  <c:v>1.0001329534662902</c:v>
                </c:pt>
                <c:pt idx="21">
                  <c:v>1.0004368471035137</c:v>
                </c:pt>
                <c:pt idx="22">
                  <c:v>1.0008547008547009</c:v>
                </c:pt>
                <c:pt idx="23">
                  <c:v>1.0012915479582138</c:v>
                </c:pt>
                <c:pt idx="24">
                  <c:v>1.0017094017093982</c:v>
                </c:pt>
                <c:pt idx="25">
                  <c:v>1.0021462488129154</c:v>
                </c:pt>
                <c:pt idx="26">
                  <c:v>1.0025071225071225</c:v>
                </c:pt>
                <c:pt idx="27">
                  <c:v>1.0028300094966762</c:v>
                </c:pt>
                <c:pt idx="28">
                  <c:v>1.0031718898385567</c:v>
                </c:pt>
                <c:pt idx="29">
                  <c:v>1.0034947768281066</c:v>
                </c:pt>
                <c:pt idx="30">
                  <c:v>1.0037606837606792</c:v>
                </c:pt>
                <c:pt idx="31">
                  <c:v>1.0040645773979098</c:v>
                </c:pt>
                <c:pt idx="32">
                  <c:v>1.0043304843304839</c:v>
                </c:pt>
                <c:pt idx="33">
                  <c:v>1.0047863247863285</c:v>
                </c:pt>
                <c:pt idx="34">
                  <c:v>1.0051661918328578</c:v>
                </c:pt>
                <c:pt idx="35">
                  <c:v>1.0054890788224118</c:v>
                </c:pt>
                <c:pt idx="36">
                  <c:v>1.0056220322886957</c:v>
                </c:pt>
                <c:pt idx="37">
                  <c:v>1.0057169990503319</c:v>
                </c:pt>
                <c:pt idx="38">
                  <c:v>1.0056980056980056</c:v>
                </c:pt>
                <c:pt idx="39">
                  <c:v>1.0056030389363724</c:v>
                </c:pt>
                <c:pt idx="40">
                  <c:v>1.0056410256410255</c:v>
                </c:pt>
                <c:pt idx="41">
                  <c:v>1.0059069325735994</c:v>
                </c:pt>
                <c:pt idx="42">
                  <c:v>1.0063247863247828</c:v>
                </c:pt>
                <c:pt idx="43">
                  <c:v>1.0066856600189933</c:v>
                </c:pt>
                <c:pt idx="44">
                  <c:v>1.007084520417854</c:v>
                </c:pt>
                <c:pt idx="45">
                  <c:v>1.0073694207027539</c:v>
                </c:pt>
                <c:pt idx="46">
                  <c:v>1.0076163342830011</c:v>
                </c:pt>
                <c:pt idx="47">
                  <c:v>1.0079202279202246</c:v>
                </c:pt>
                <c:pt idx="48">
                  <c:v>1.0082621082621084</c:v>
                </c:pt>
                <c:pt idx="49">
                  <c:v>1.0085660018993354</c:v>
                </c:pt>
                <c:pt idx="50">
                  <c:v>1.0091358024691321</c:v>
                </c:pt>
                <c:pt idx="51">
                  <c:v>1.0096866096866095</c:v>
                </c:pt>
                <c:pt idx="52">
                  <c:v>1.0101994301994266</c:v>
                </c:pt>
                <c:pt idx="53">
                  <c:v>1.0106172839506173</c:v>
                </c:pt>
                <c:pt idx="54">
                  <c:v>1.0111490978157638</c:v>
                </c:pt>
                <c:pt idx="55">
                  <c:v>1.0116239316239317</c:v>
                </c:pt>
                <c:pt idx="56">
                  <c:v>1.0122127255460627</c:v>
                </c:pt>
                <c:pt idx="57">
                  <c:v>1.0127635327635329</c:v>
                </c:pt>
                <c:pt idx="58">
                  <c:v>1.013371320037983</c:v>
                </c:pt>
                <c:pt idx="59">
                  <c:v>1.0138841405508072</c:v>
                </c:pt>
                <c:pt idx="60">
                  <c:v>1.0143209876543198</c:v>
                </c:pt>
                <c:pt idx="61">
                  <c:v>1.0146248812915482</c:v>
                </c:pt>
                <c:pt idx="62">
                  <c:v>1.0150237416904078</c:v>
                </c:pt>
                <c:pt idx="63">
                  <c:v>1.0154036087369418</c:v>
                </c:pt>
                <c:pt idx="64">
                  <c:v>1.0158024691358025</c:v>
                </c:pt>
                <c:pt idx="65">
                  <c:v>1.0161443494776818</c:v>
                </c:pt>
                <c:pt idx="66">
                  <c:v>1.0165052231718901</c:v>
                </c:pt>
                <c:pt idx="67">
                  <c:v>1.0167331433998099</c:v>
                </c:pt>
                <c:pt idx="68">
                  <c:v>1.0170940170940095</c:v>
                </c:pt>
                <c:pt idx="69">
                  <c:v>1.0174738841405508</c:v>
                </c:pt>
                <c:pt idx="70">
                  <c:v>1.0178917378917378</c:v>
                </c:pt>
                <c:pt idx="71">
                  <c:v>1.0183665716999051</c:v>
                </c:pt>
                <c:pt idx="72">
                  <c:v>1.0188793922127224</c:v>
                </c:pt>
                <c:pt idx="73">
                  <c:v>1.0192402659069324</c:v>
                </c:pt>
                <c:pt idx="74">
                  <c:v>1.0196771130104458</c:v>
                </c:pt>
                <c:pt idx="75">
                  <c:v>1.0200379867046541</c:v>
                </c:pt>
                <c:pt idx="76">
                  <c:v>1.0202659069325741</c:v>
                </c:pt>
                <c:pt idx="77">
                  <c:v>1.0203988603988603</c:v>
                </c:pt>
                <c:pt idx="78">
                  <c:v>1.0206267806267806</c:v>
                </c:pt>
                <c:pt idx="79">
                  <c:v>1.0208167141500475</c:v>
                </c:pt>
                <c:pt idx="80">
                  <c:v>1.021082621082622</c:v>
                </c:pt>
                <c:pt idx="81">
                  <c:v>1.0215954415954416</c:v>
                </c:pt>
                <c:pt idx="82">
                  <c:v>1.0221652421652418</c:v>
                </c:pt>
                <c:pt idx="83">
                  <c:v>1.0227160493827161</c:v>
                </c:pt>
                <c:pt idx="84">
                  <c:v>1.0231718898385567</c:v>
                </c:pt>
                <c:pt idx="85">
                  <c:v>1.0237226970560254</c:v>
                </c:pt>
                <c:pt idx="86">
                  <c:v>1.0240455840455878</c:v>
                </c:pt>
                <c:pt idx="87">
                  <c:v>1.024368471035138</c:v>
                </c:pt>
                <c:pt idx="88">
                  <c:v>1.0246343779677116</c:v>
                </c:pt>
                <c:pt idx="89">
                  <c:v>1.0250332383665719</c:v>
                </c:pt>
                <c:pt idx="90">
                  <c:v>1.0254700854700856</c:v>
                </c:pt>
                <c:pt idx="91">
                  <c:v>1.025963912630576</c:v>
                </c:pt>
                <c:pt idx="92">
                  <c:v>1.0265147198480533</c:v>
                </c:pt>
                <c:pt idx="93">
                  <c:v>1.0271225071225072</c:v>
                </c:pt>
                <c:pt idx="94">
                  <c:v>1.0276543209876539</c:v>
                </c:pt>
                <c:pt idx="95">
                  <c:v>1.0281101614434984</c:v>
                </c:pt>
                <c:pt idx="96">
                  <c:v>1.028509021842356</c:v>
                </c:pt>
                <c:pt idx="97">
                  <c:v>1.0288129154795822</c:v>
                </c:pt>
                <c:pt idx="98">
                  <c:v>1.0291168091168101</c:v>
                </c:pt>
                <c:pt idx="99">
                  <c:v>1.0294586894586897</c:v>
                </c:pt>
                <c:pt idx="100">
                  <c:v>1.0297625830959158</c:v>
                </c:pt>
                <c:pt idx="101">
                  <c:v>1.030066476733144</c:v>
                </c:pt>
                <c:pt idx="102">
                  <c:v>1.030617283950618</c:v>
                </c:pt>
                <c:pt idx="103">
                  <c:v>1.031073124406461</c:v>
                </c:pt>
                <c:pt idx="104">
                  <c:v>1.0311870845204181</c:v>
                </c:pt>
                <c:pt idx="105">
                  <c:v>1.0313010446343778</c:v>
                </c:pt>
                <c:pt idx="106">
                  <c:v>1.0314719848053182</c:v>
                </c:pt>
                <c:pt idx="107">
                  <c:v>1.0314150047483381</c:v>
                </c:pt>
                <c:pt idx="108">
                  <c:v>1.031377018043685</c:v>
                </c:pt>
                <c:pt idx="109">
                  <c:v>1.0315289648622983</c:v>
                </c:pt>
                <c:pt idx="110">
                  <c:v>1.031680911680912</c:v>
                </c:pt>
                <c:pt idx="111">
                  <c:v>1.0320607787274454</c:v>
                </c:pt>
                <c:pt idx="112">
                  <c:v>1.0324976258309593</c:v>
                </c:pt>
                <c:pt idx="113">
                  <c:v>1.032991452991449</c:v>
                </c:pt>
                <c:pt idx="114">
                  <c:v>1.0327635327635327</c:v>
                </c:pt>
                <c:pt idx="115">
                  <c:v>1.0326115859449192</c:v>
                </c:pt>
                <c:pt idx="116">
                  <c:v>1.0321367521367519</c:v>
                </c:pt>
                <c:pt idx="117">
                  <c:v>1.0315859449192781</c:v>
                </c:pt>
                <c:pt idx="118">
                  <c:v>1.030959164292498</c:v>
                </c:pt>
                <c:pt idx="119">
                  <c:v>1.0312060778727439</c:v>
                </c:pt>
                <c:pt idx="120">
                  <c:v>1.0313770180436839</c:v>
                </c:pt>
                <c:pt idx="121">
                  <c:v>1.0318328584995238</c:v>
                </c:pt>
                <c:pt idx="122">
                  <c:v>1.0322886989553655</c:v>
                </c:pt>
                <c:pt idx="123">
                  <c:v>1.0327635327635327</c:v>
                </c:pt>
                <c:pt idx="124">
                  <c:v>1.0333143399810067</c:v>
                </c:pt>
                <c:pt idx="125">
                  <c:v>1.0338271604938281</c:v>
                </c:pt>
                <c:pt idx="126">
                  <c:v>1.0342070275403621</c:v>
                </c:pt>
                <c:pt idx="127">
                  <c:v>1.0346058879392213</c:v>
                </c:pt>
                <c:pt idx="128">
                  <c:v>1.0349857549857584</c:v>
                </c:pt>
                <c:pt idx="129">
                  <c:v>1.0353276353276319</c:v>
                </c:pt>
                <c:pt idx="130">
                  <c:v>1.0356315289648619</c:v>
                </c:pt>
                <c:pt idx="131">
                  <c:v>1.0359164292497627</c:v>
                </c:pt>
                <c:pt idx="132">
                  <c:v>1.0361823361823361</c:v>
                </c:pt>
                <c:pt idx="133">
                  <c:v>1.0365052231718901</c:v>
                </c:pt>
                <c:pt idx="134">
                  <c:v>1.0363532763532763</c:v>
                </c:pt>
                <c:pt idx="135">
                  <c:v>1.03610636277303</c:v>
                </c:pt>
                <c:pt idx="136">
                  <c:v>1.03572649572649</c:v>
                </c:pt>
                <c:pt idx="137">
                  <c:v>1.0353276353276319</c:v>
                </c:pt>
                <c:pt idx="138">
                  <c:v>1.0348528015194682</c:v>
                </c:pt>
                <c:pt idx="139">
                  <c:v>1.0346818613485322</c:v>
                </c:pt>
                <c:pt idx="140">
                  <c:v>1.0346628679962051</c:v>
                </c:pt>
                <c:pt idx="141">
                  <c:v>1.0347768281101617</c:v>
                </c:pt>
                <c:pt idx="142">
                  <c:v>1.0349287749287761</c:v>
                </c:pt>
                <c:pt idx="143">
                  <c:v>1.0351756885090218</c:v>
                </c:pt>
                <c:pt idx="144">
                  <c:v>1.0355935422602078</c:v>
                </c:pt>
                <c:pt idx="145">
                  <c:v>1.0360683760683762</c:v>
                </c:pt>
                <c:pt idx="146">
                  <c:v>1.0366381766381765</c:v>
                </c:pt>
                <c:pt idx="147">
                  <c:v>1.0370750237416921</c:v>
                </c:pt>
                <c:pt idx="148">
                  <c:v>1.0373599240265949</c:v>
                </c:pt>
                <c:pt idx="149">
                  <c:v>1.0375308641975309</c:v>
                </c:pt>
                <c:pt idx="150">
                  <c:v>1.0376448243114909</c:v>
                </c:pt>
                <c:pt idx="151">
                  <c:v>1.0373599240265949</c:v>
                </c:pt>
                <c:pt idx="152">
                  <c:v>1.0370180436847103</c:v>
                </c:pt>
                <c:pt idx="153">
                  <c:v>1.0364672364672365</c:v>
                </c:pt>
                <c:pt idx="154">
                  <c:v>1.0360113960113959</c:v>
                </c:pt>
                <c:pt idx="155">
                  <c:v>1.0353086419753086</c:v>
                </c:pt>
                <c:pt idx="156">
                  <c:v>1.0345679012345681</c:v>
                </c:pt>
                <c:pt idx="157">
                  <c:v>1.0340930674264008</c:v>
                </c:pt>
                <c:pt idx="158">
                  <c:v>1.0336752136752136</c:v>
                </c:pt>
                <c:pt idx="159">
                  <c:v>1.0332383665717033</c:v>
                </c:pt>
                <c:pt idx="160">
                  <c:v>1.0327445394112102</c:v>
                </c:pt>
                <c:pt idx="161">
                  <c:v>1.0323076923076886</c:v>
                </c:pt>
                <c:pt idx="162">
                  <c:v>1.0319658119658119</c:v>
                </c:pt>
                <c:pt idx="163">
                  <c:v>1.0321177587844255</c:v>
                </c:pt>
                <c:pt idx="164">
                  <c:v>1.032307692307689</c:v>
                </c:pt>
                <c:pt idx="165">
                  <c:v>1.0328774928774918</c:v>
                </c:pt>
                <c:pt idx="166">
                  <c:v>1.033542260208927</c:v>
                </c:pt>
                <c:pt idx="167">
                  <c:v>1.0334662867996152</c:v>
                </c:pt>
                <c:pt idx="168">
                  <c:v>1.0331244064577398</c:v>
                </c:pt>
                <c:pt idx="169">
                  <c:v>1.0326685660019026</c:v>
                </c:pt>
                <c:pt idx="170">
                  <c:v>1.0318328584995238</c:v>
                </c:pt>
                <c:pt idx="171">
                  <c:v>1.0311111111111111</c:v>
                </c:pt>
                <c:pt idx="172">
                  <c:v>1.0307312440645739</c:v>
                </c:pt>
                <c:pt idx="173">
                  <c:v>1.0301614434947768</c:v>
                </c:pt>
                <c:pt idx="174">
                  <c:v>1.029591642924969</c:v>
                </c:pt>
                <c:pt idx="175">
                  <c:v>1.0287939221272555</c:v>
                </c:pt>
                <c:pt idx="176">
                  <c:v>1.0278632478632439</c:v>
                </c:pt>
                <c:pt idx="177">
                  <c:v>1.0272554605887982</c:v>
                </c:pt>
                <c:pt idx="178">
                  <c:v>1.0267616334282998</c:v>
                </c:pt>
                <c:pt idx="179">
                  <c:v>1.0267806267806281</c:v>
                </c:pt>
                <c:pt idx="180">
                  <c:v>1.0274453941120598</c:v>
                </c:pt>
                <c:pt idx="181">
                  <c:v>1.028224121557455</c:v>
                </c:pt>
                <c:pt idx="182">
                  <c:v>1.0286609686609687</c:v>
                </c:pt>
                <c:pt idx="183">
                  <c:v>1.0293447293447293</c:v>
                </c:pt>
                <c:pt idx="184">
                  <c:v>1.0294966761633395</c:v>
                </c:pt>
                <c:pt idx="185">
                  <c:v>1.0296486229819564</c:v>
                </c:pt>
                <c:pt idx="186">
                  <c:v>1.0296676163342797</c:v>
                </c:pt>
                <c:pt idx="187">
                  <c:v>1.0300284900284866</c:v>
                </c:pt>
                <c:pt idx="188">
                  <c:v>1.0307502374169042</c:v>
                </c:pt>
                <c:pt idx="189">
                  <c:v>1.031547958214625</c:v>
                </c:pt>
                <c:pt idx="190">
                  <c:v>1.0321367521367522</c:v>
                </c:pt>
                <c:pt idx="191">
                  <c:v>1.0330294396961064</c:v>
                </c:pt>
                <c:pt idx="192">
                  <c:v>1.0338841405508072</c:v>
                </c:pt>
                <c:pt idx="193">
                  <c:v>1.0343209876543198</c:v>
                </c:pt>
                <c:pt idx="194">
                  <c:v>1.035232668566002</c:v>
                </c:pt>
                <c:pt idx="195">
                  <c:v>1.0363152896486241</c:v>
                </c:pt>
                <c:pt idx="196">
                  <c:v>1.0374169040835721</c:v>
                </c:pt>
                <c:pt idx="197">
                  <c:v>1.0384045584045578</c:v>
                </c:pt>
                <c:pt idx="198">
                  <c:v>1.0393542260208926</c:v>
                </c:pt>
                <c:pt idx="199">
                  <c:v>1.0399620132953458</c:v>
                </c:pt>
                <c:pt idx="200">
                  <c:v>1.0405508072174738</c:v>
                </c:pt>
                <c:pt idx="201">
                  <c:v>1.0408736942070276</c:v>
                </c:pt>
                <c:pt idx="202">
                  <c:v>1.0412535612535661</c:v>
                </c:pt>
                <c:pt idx="203">
                  <c:v>1.0416904083570717</c:v>
                </c:pt>
                <c:pt idx="204">
                  <c:v>1.0419943019942977</c:v>
                </c:pt>
                <c:pt idx="205">
                  <c:v>1.0422792022792018</c:v>
                </c:pt>
                <c:pt idx="206">
                  <c:v>1.042773029439696</c:v>
                </c:pt>
                <c:pt idx="207">
                  <c:v>1.04330484330484</c:v>
                </c:pt>
                <c:pt idx="208">
                  <c:v>1.0438176638176637</c:v>
                </c:pt>
                <c:pt idx="209">
                  <c:v>1.0444824311490981</c:v>
                </c:pt>
                <c:pt idx="210">
                  <c:v>1.0451092117758778</c:v>
                </c:pt>
                <c:pt idx="211">
                  <c:v>1.0455460588793886</c:v>
                </c:pt>
                <c:pt idx="212">
                  <c:v>1.0459639126305778</c:v>
                </c:pt>
                <c:pt idx="213">
                  <c:v>1.0463247863247858</c:v>
                </c:pt>
                <c:pt idx="214">
                  <c:v>1.0464577397910797</c:v>
                </c:pt>
                <c:pt idx="215">
                  <c:v>1.0464387464387463</c:v>
                </c:pt>
                <c:pt idx="216">
                  <c:v>1.0463437796771129</c:v>
                </c:pt>
                <c:pt idx="217">
                  <c:v>1.0461728395061767</c:v>
                </c:pt>
                <c:pt idx="218">
                  <c:v>1.0461158594491928</c:v>
                </c:pt>
                <c:pt idx="219">
                  <c:v>1.0460398860398858</c:v>
                </c:pt>
                <c:pt idx="220">
                  <c:v>1.0459639126305778</c:v>
                </c:pt>
                <c:pt idx="221">
                  <c:v>1.0456980056980059</c:v>
                </c:pt>
                <c:pt idx="222">
                  <c:v>1.0453181386514721</c:v>
                </c:pt>
                <c:pt idx="223">
                  <c:v>1.0448243114909737</c:v>
                </c:pt>
                <c:pt idx="224">
                  <c:v>1.0443494776828111</c:v>
                </c:pt>
                <c:pt idx="225">
                  <c:v>1.0438556505223158</c:v>
                </c:pt>
                <c:pt idx="226">
                  <c:v>1.0438556505223158</c:v>
                </c:pt>
                <c:pt idx="227">
                  <c:v>1.0441025641025687</c:v>
                </c:pt>
                <c:pt idx="228">
                  <c:v>1.0444634377967721</c:v>
                </c:pt>
                <c:pt idx="229">
                  <c:v>1.0448053181386514</c:v>
                </c:pt>
                <c:pt idx="230">
                  <c:v>1.0455460588793886</c:v>
                </c:pt>
                <c:pt idx="231">
                  <c:v>1.046229819563153</c:v>
                </c:pt>
                <c:pt idx="232">
                  <c:v>1.0468755935422602</c:v>
                </c:pt>
                <c:pt idx="233">
                  <c:v>1.0473314339981008</c:v>
                </c:pt>
                <c:pt idx="234">
                  <c:v>1.0478632478632444</c:v>
                </c:pt>
                <c:pt idx="235">
                  <c:v>1.0481101614434987</c:v>
                </c:pt>
                <c:pt idx="236">
                  <c:v>1.0480911680911682</c:v>
                </c:pt>
                <c:pt idx="237">
                  <c:v>1.048072174738848</c:v>
                </c:pt>
                <c:pt idx="238">
                  <c:v>1.0482051282051281</c:v>
                </c:pt>
                <c:pt idx="239">
                  <c:v>1.0482621082621084</c:v>
                </c:pt>
                <c:pt idx="240">
                  <c:v>1.0481671415004747</c:v>
                </c:pt>
                <c:pt idx="241">
                  <c:v>1.0484900284900285</c:v>
                </c:pt>
                <c:pt idx="242">
                  <c:v>1.0486799620132961</c:v>
                </c:pt>
                <c:pt idx="243">
                  <c:v>1.0488129154795822</c:v>
                </c:pt>
                <c:pt idx="244">
                  <c:v>1.0491168091168126</c:v>
                </c:pt>
                <c:pt idx="245">
                  <c:v>1.0496676163342797</c:v>
                </c:pt>
                <c:pt idx="246">
                  <c:v>1.050066476733144</c:v>
                </c:pt>
                <c:pt idx="247">
                  <c:v>1.0509401709401709</c:v>
                </c:pt>
                <c:pt idx="248">
                  <c:v>1.0521177587844255</c:v>
                </c:pt>
                <c:pt idx="249">
                  <c:v>1.0530674264007636</c:v>
                </c:pt>
                <c:pt idx="250">
                  <c:v>1.054036087369417</c:v>
                </c:pt>
                <c:pt idx="251">
                  <c:v>1.0549097815764479</c:v>
                </c:pt>
                <c:pt idx="252">
                  <c:v>1.0555365622032291</c:v>
                </c:pt>
                <c:pt idx="253">
                  <c:v>1.0557454890788225</c:v>
                </c:pt>
                <c:pt idx="254">
                  <c:v>1.0560873694207102</c:v>
                </c:pt>
                <c:pt idx="255">
                  <c:v>1.0563152896486241</c:v>
                </c:pt>
                <c:pt idx="256">
                  <c:v>1.0565811965811966</c:v>
                </c:pt>
                <c:pt idx="257">
                  <c:v>1.0566761633428303</c:v>
                </c:pt>
                <c:pt idx="258">
                  <c:v>1.0565432098765464</c:v>
                </c:pt>
                <c:pt idx="259">
                  <c:v>1.0564292497625818</c:v>
                </c:pt>
                <c:pt idx="260">
                  <c:v>1.0567711301044636</c:v>
                </c:pt>
                <c:pt idx="261">
                  <c:v>1.0571699905033238</c:v>
                </c:pt>
                <c:pt idx="262">
                  <c:v>1.057283950617284</c:v>
                </c:pt>
                <c:pt idx="263">
                  <c:v>1.0575878442545121</c:v>
                </c:pt>
                <c:pt idx="264">
                  <c:v>1.0577207977207936</c:v>
                </c:pt>
                <c:pt idx="265">
                  <c:v>1.0575118708452043</c:v>
                </c:pt>
                <c:pt idx="266">
                  <c:v>1.0572269705603039</c:v>
                </c:pt>
                <c:pt idx="267">
                  <c:v>1.0570940170940106</c:v>
                </c:pt>
                <c:pt idx="268">
                  <c:v>1.0569230769230771</c:v>
                </c:pt>
                <c:pt idx="269">
                  <c:v>1.0569610636277305</c:v>
                </c:pt>
                <c:pt idx="270">
                  <c:v>1.0561253561253559</c:v>
                </c:pt>
                <c:pt idx="271">
                  <c:v>1.0553276353276322</c:v>
                </c:pt>
                <c:pt idx="272">
                  <c:v>1.0544349477682813</c:v>
                </c:pt>
                <c:pt idx="273">
                  <c:v>1.0534093067426398</c:v>
                </c:pt>
                <c:pt idx="274">
                  <c:v>1.0520797720797719</c:v>
                </c:pt>
                <c:pt idx="275">
                  <c:v>1.0515669515669515</c:v>
                </c:pt>
                <c:pt idx="276">
                  <c:v>1.050959164292498</c:v>
                </c:pt>
                <c:pt idx="277">
                  <c:v>1.0501044634377981</c:v>
                </c:pt>
                <c:pt idx="278">
                  <c:v>1.0493637226970558</c:v>
                </c:pt>
                <c:pt idx="279">
                  <c:v>1.0489078822412161</c:v>
                </c:pt>
                <c:pt idx="280">
                  <c:v>1.0483760683760681</c:v>
                </c:pt>
                <c:pt idx="281">
                  <c:v>1.0477682811016138</c:v>
                </c:pt>
                <c:pt idx="282">
                  <c:v>1.0473884140550809</c:v>
                </c:pt>
                <c:pt idx="283">
                  <c:v>1.0471604938271568</c:v>
                </c:pt>
                <c:pt idx="284">
                  <c:v>1.0467616334282999</c:v>
                </c:pt>
                <c:pt idx="285">
                  <c:v>1.0464957264957304</c:v>
                </c:pt>
                <c:pt idx="286">
                  <c:v>1.0464007597340932</c:v>
                </c:pt>
                <c:pt idx="287">
                  <c:v>1.0464007597340932</c:v>
                </c:pt>
                <c:pt idx="288">
                  <c:v>1.0464577397910793</c:v>
                </c:pt>
                <c:pt idx="289">
                  <c:v>1.0464577397910793</c:v>
                </c:pt>
                <c:pt idx="290">
                  <c:v>1.0467426400759734</c:v>
                </c:pt>
                <c:pt idx="291">
                  <c:v>1.0465147198480531</c:v>
                </c:pt>
                <c:pt idx="292">
                  <c:v>1.0464957264957302</c:v>
                </c:pt>
                <c:pt idx="293">
                  <c:v>1.0462867996201328</c:v>
                </c:pt>
                <c:pt idx="294">
                  <c:v>1.0461538461538498</c:v>
                </c:pt>
                <c:pt idx="295">
                  <c:v>1.0452231718898386</c:v>
                </c:pt>
                <c:pt idx="296">
                  <c:v>1.0449952516619179</c:v>
                </c:pt>
                <c:pt idx="297">
                  <c:v>1.044273504273509</c:v>
                </c:pt>
                <c:pt idx="298">
                  <c:v>1.043703703703704</c:v>
                </c:pt>
                <c:pt idx="299">
                  <c:v>1.0432858499525199</c:v>
                </c:pt>
                <c:pt idx="300">
                  <c:v>1.044254510921178</c:v>
                </c:pt>
                <c:pt idx="301">
                  <c:v>1.0441215574548866</c:v>
                </c:pt>
                <c:pt idx="302">
                  <c:v>1.0442355175688509</c:v>
                </c:pt>
                <c:pt idx="303">
                  <c:v>1.044292497625831</c:v>
                </c:pt>
                <c:pt idx="304">
                  <c:v>1.0454510921177578</c:v>
                </c:pt>
                <c:pt idx="305">
                  <c:v>1.0456030389363724</c:v>
                </c:pt>
                <c:pt idx="306">
                  <c:v>1.0464577397910793</c:v>
                </c:pt>
                <c:pt idx="307">
                  <c:v>1.047369420702754</c:v>
                </c:pt>
                <c:pt idx="308">
                  <c:v>1.0485090218423561</c:v>
                </c:pt>
                <c:pt idx="309">
                  <c:v>1.0487179487179501</c:v>
                </c:pt>
                <c:pt idx="310">
                  <c:v>1.0483380816714161</c:v>
                </c:pt>
                <c:pt idx="311">
                  <c:v>1.0482621082621082</c:v>
                </c:pt>
                <c:pt idx="312">
                  <c:v>1.0486229819563191</c:v>
                </c:pt>
                <c:pt idx="313">
                  <c:v>1.048850902184236</c:v>
                </c:pt>
                <c:pt idx="314">
                  <c:v>1.0489458689458724</c:v>
                </c:pt>
                <c:pt idx="315">
                  <c:v>1.0497056030389358</c:v>
                </c:pt>
                <c:pt idx="316">
                  <c:v>1.0503133903133899</c:v>
                </c:pt>
                <c:pt idx="317">
                  <c:v>1.0506742640075972</c:v>
                </c:pt>
                <c:pt idx="318">
                  <c:v>1.0510161443494777</c:v>
                </c:pt>
                <c:pt idx="319">
                  <c:v>1.0513960113960115</c:v>
                </c:pt>
                <c:pt idx="320">
                  <c:v>1.0517948717948684</c:v>
                </c:pt>
                <c:pt idx="321">
                  <c:v>1.0520037986704638</c:v>
                </c:pt>
                <c:pt idx="322">
                  <c:v>1.0522127255460636</c:v>
                </c:pt>
                <c:pt idx="323">
                  <c:v>1.0516619183285838</c:v>
                </c:pt>
                <c:pt idx="324">
                  <c:v>1.0512250712250713</c:v>
                </c:pt>
                <c:pt idx="325">
                  <c:v>1.052345679012346</c:v>
                </c:pt>
                <c:pt idx="326">
                  <c:v>1.0526305792972461</c:v>
                </c:pt>
                <c:pt idx="327">
                  <c:v>1.0530294396961062</c:v>
                </c:pt>
                <c:pt idx="328">
                  <c:v>1.0541500474833807</c:v>
                </c:pt>
                <c:pt idx="329">
                  <c:v>1.0557075023741678</c:v>
                </c:pt>
                <c:pt idx="330">
                  <c:v>1.0557834757834759</c:v>
                </c:pt>
                <c:pt idx="331">
                  <c:v>1.0566001899335271</c:v>
                </c:pt>
                <c:pt idx="332">
                  <c:v>1.0574738841405509</c:v>
                </c:pt>
                <c:pt idx="333">
                  <c:v>1.058309591642925</c:v>
                </c:pt>
                <c:pt idx="334">
                  <c:v>1.0584995251661917</c:v>
                </c:pt>
                <c:pt idx="335">
                  <c:v>1.0585944919278254</c:v>
                </c:pt>
                <c:pt idx="336">
                  <c:v>1.0588603988603955</c:v>
                </c:pt>
                <c:pt idx="337">
                  <c:v>1.0590883190883189</c:v>
                </c:pt>
                <c:pt idx="338">
                  <c:v>1.0589933523266819</c:v>
                </c:pt>
                <c:pt idx="339">
                  <c:v>1.0588603988603955</c:v>
                </c:pt>
                <c:pt idx="340">
                  <c:v>1.0587084520417853</c:v>
                </c:pt>
                <c:pt idx="341">
                  <c:v>1.0587274453941118</c:v>
                </c:pt>
                <c:pt idx="342">
                  <c:v>1.0586514719848061</c:v>
                </c:pt>
                <c:pt idx="343">
                  <c:v>1.0588983855650518</c:v>
                </c:pt>
                <c:pt idx="344">
                  <c:v>1.0591452991452992</c:v>
                </c:pt>
                <c:pt idx="345">
                  <c:v>1.0596201329534658</c:v>
                </c:pt>
                <c:pt idx="346">
                  <c:v>1.0602849002849004</c:v>
                </c:pt>
                <c:pt idx="347">
                  <c:v>1.0622412155745478</c:v>
                </c:pt>
                <c:pt idx="348">
                  <c:v>1.0637226970560258</c:v>
                </c:pt>
                <c:pt idx="349">
                  <c:v>1.0646723646723661</c:v>
                </c:pt>
                <c:pt idx="350">
                  <c:v>1.0653181386514721</c:v>
                </c:pt>
                <c:pt idx="351">
                  <c:v>1.0651851851851852</c:v>
                </c:pt>
                <c:pt idx="352">
                  <c:v>1.0636657169990498</c:v>
                </c:pt>
                <c:pt idx="353">
                  <c:v>1.0630199430199432</c:v>
                </c:pt>
                <c:pt idx="354">
                  <c:v>1.0633048433048418</c:v>
                </c:pt>
                <c:pt idx="355">
                  <c:v>1.0630199430199432</c:v>
                </c:pt>
                <c:pt idx="356">
                  <c:v>1.0628300094966761</c:v>
                </c:pt>
                <c:pt idx="357">
                  <c:v>1.0627160493827161</c:v>
                </c:pt>
                <c:pt idx="358">
                  <c:v>1.0622792022792018</c:v>
                </c:pt>
                <c:pt idx="359">
                  <c:v>1.061462488129151</c:v>
                </c:pt>
                <c:pt idx="360">
                  <c:v>1.0612155745489122</c:v>
                </c:pt>
                <c:pt idx="361">
                  <c:v>1.0614814814814815</c:v>
                </c:pt>
                <c:pt idx="362">
                  <c:v>1.061633428300095</c:v>
                </c:pt>
                <c:pt idx="363">
                  <c:v>1.0608926875593496</c:v>
                </c:pt>
                <c:pt idx="364">
                  <c:v>1.0599810066476734</c:v>
                </c:pt>
                <c:pt idx="365">
                  <c:v>1.0589743589743548</c:v>
                </c:pt>
                <c:pt idx="366">
                  <c:v>1.0578727445394112</c:v>
                </c:pt>
                <c:pt idx="367">
                  <c:v>1.0567331433998099</c:v>
                </c:pt>
                <c:pt idx="368">
                  <c:v>1.0562393162393158</c:v>
                </c:pt>
                <c:pt idx="369">
                  <c:v>1.0554985754985755</c:v>
                </c:pt>
                <c:pt idx="370">
                  <c:v>1.0546628679962049</c:v>
                </c:pt>
                <c:pt idx="371">
                  <c:v>1.0552706552706514</c:v>
                </c:pt>
                <c:pt idx="372">
                  <c:v>1.0553656220322878</c:v>
                </c:pt>
                <c:pt idx="373">
                  <c:v>1.0558024691358041</c:v>
                </c:pt>
                <c:pt idx="374">
                  <c:v>1.0566191832858502</c:v>
                </c:pt>
                <c:pt idx="375">
                  <c:v>1.05661918328585</c:v>
                </c:pt>
                <c:pt idx="376">
                  <c:v>1.0553086419753086</c:v>
                </c:pt>
                <c:pt idx="377">
                  <c:v>1.0543019943019944</c:v>
                </c:pt>
                <c:pt idx="378">
                  <c:v>1.0527065527065527</c:v>
                </c:pt>
                <c:pt idx="379">
                  <c:v>1.0514529914529915</c:v>
                </c:pt>
                <c:pt idx="380">
                  <c:v>1.0512630579297213</c:v>
                </c:pt>
                <c:pt idx="381">
                  <c:v>1.0513580246913627</c:v>
                </c:pt>
                <c:pt idx="382">
                  <c:v>1.051471984805318</c:v>
                </c:pt>
                <c:pt idx="383">
                  <c:v>1.0508072174738838</c:v>
                </c:pt>
                <c:pt idx="384">
                  <c:v>1.0498575498575535</c:v>
                </c:pt>
                <c:pt idx="385">
                  <c:v>1.0485660018993352</c:v>
                </c:pt>
                <c:pt idx="386">
                  <c:v>1.0469135802469141</c:v>
                </c:pt>
                <c:pt idx="387">
                  <c:v>1.0450522317189017</c:v>
                </c:pt>
                <c:pt idx="388">
                  <c:v>1.0447863247863289</c:v>
                </c:pt>
                <c:pt idx="389">
                  <c:v>1.0434377967711299</c:v>
                </c:pt>
                <c:pt idx="390">
                  <c:v>1.0431908831908832</c:v>
                </c:pt>
                <c:pt idx="391">
                  <c:v>1.040968660968661</c:v>
                </c:pt>
                <c:pt idx="392">
                  <c:v>1.0392212725545993</c:v>
                </c:pt>
                <c:pt idx="393">
                  <c:v>1.0371699905033238</c:v>
                </c:pt>
                <c:pt idx="394">
                  <c:v>1.0363912630579264</c:v>
                </c:pt>
                <c:pt idx="395">
                  <c:v>1.0345109211775922</c:v>
                </c:pt>
                <c:pt idx="396">
                  <c:v>1.0336942070275328</c:v>
                </c:pt>
                <c:pt idx="397">
                  <c:v>1.0328015194681859</c:v>
                </c:pt>
                <c:pt idx="398">
                  <c:v>1.0317758784425453</c:v>
                </c:pt>
                <c:pt idx="399">
                  <c:v>1.0305982905982898</c:v>
                </c:pt>
                <c:pt idx="400">
                  <c:v>1.0306932573599166</c:v>
                </c:pt>
                <c:pt idx="401">
                  <c:v>1.0315669515669514</c:v>
                </c:pt>
                <c:pt idx="402">
                  <c:v>1.0323646723646664</c:v>
                </c:pt>
                <c:pt idx="403">
                  <c:v>1.0326495726495728</c:v>
                </c:pt>
                <c:pt idx="404">
                  <c:v>1.0324786324786324</c:v>
                </c:pt>
                <c:pt idx="405">
                  <c:v>1.031054131054131</c:v>
                </c:pt>
                <c:pt idx="406">
                  <c:v>1.0307312440645739</c:v>
                </c:pt>
                <c:pt idx="407">
                  <c:v>1.0297625830959158</c:v>
                </c:pt>
                <c:pt idx="408">
                  <c:v>1.0291168091168101</c:v>
                </c:pt>
                <c:pt idx="409">
                  <c:v>1.0289838556505224</c:v>
                </c:pt>
                <c:pt idx="410">
                  <c:v>1.0285470085470085</c:v>
                </c:pt>
                <c:pt idx="411">
                  <c:v>1.0271794871794804</c:v>
                </c:pt>
                <c:pt idx="412">
                  <c:v>1.0265337132003798</c:v>
                </c:pt>
                <c:pt idx="413">
                  <c:v>1.0265716999050332</c:v>
                </c:pt>
                <c:pt idx="414">
                  <c:v>1.0247483380816713</c:v>
                </c:pt>
                <c:pt idx="415">
                  <c:v>1.0234377967711299</c:v>
                </c:pt>
                <c:pt idx="416">
                  <c:v>1.0232478632478641</c:v>
                </c:pt>
                <c:pt idx="417">
                  <c:v>1.0212915479582139</c:v>
                </c:pt>
                <c:pt idx="418">
                  <c:v>1.0184235517568849</c:v>
                </c:pt>
                <c:pt idx="419">
                  <c:v>1.0189173789173789</c:v>
                </c:pt>
                <c:pt idx="420">
                  <c:v>1.0193732193732192</c:v>
                </c:pt>
                <c:pt idx="421">
                  <c:v>1.0178917378917378</c:v>
                </c:pt>
                <c:pt idx="422">
                  <c:v>1.0155365622032286</c:v>
                </c:pt>
                <c:pt idx="423">
                  <c:v>1.0125356125356118</c:v>
                </c:pt>
                <c:pt idx="424">
                  <c:v>1.0078632478632437</c:v>
                </c:pt>
                <c:pt idx="425">
                  <c:v>1.0010636277302938</c:v>
                </c:pt>
                <c:pt idx="426">
                  <c:v>0.9927255460588823</c:v>
                </c:pt>
                <c:pt idx="427">
                  <c:v>0.9854510921177585</c:v>
                </c:pt>
                <c:pt idx="428">
                  <c:v>0.98566001899335232</c:v>
                </c:pt>
                <c:pt idx="429">
                  <c:v>0.98659069325735949</c:v>
                </c:pt>
                <c:pt idx="430">
                  <c:v>0.9878252611585967</c:v>
                </c:pt>
                <c:pt idx="431">
                  <c:v>0.99439696106362541</c:v>
                </c:pt>
                <c:pt idx="432">
                  <c:v>1.0017094017093982</c:v>
                </c:pt>
                <c:pt idx="433">
                  <c:v>1.0020132953466288</c:v>
                </c:pt>
                <c:pt idx="434">
                  <c:v>1.0011585944919281</c:v>
                </c:pt>
                <c:pt idx="435">
                  <c:v>1.001386514719848</c:v>
                </c:pt>
                <c:pt idx="436">
                  <c:v>0.99819563152896484</c:v>
                </c:pt>
                <c:pt idx="437">
                  <c:v>0.99561253561253549</c:v>
                </c:pt>
                <c:pt idx="438">
                  <c:v>0.99452991452991468</c:v>
                </c:pt>
                <c:pt idx="439">
                  <c:v>0.99396011396011397</c:v>
                </c:pt>
                <c:pt idx="440">
                  <c:v>0.99504273504273344</c:v>
                </c:pt>
                <c:pt idx="441">
                  <c:v>0.99430199430199429</c:v>
                </c:pt>
                <c:pt idx="442">
                  <c:v>0.99394112060778761</c:v>
                </c:pt>
                <c:pt idx="443">
                  <c:v>0.99158594491927632</c:v>
                </c:pt>
                <c:pt idx="444">
                  <c:v>0.9870275403608737</c:v>
                </c:pt>
                <c:pt idx="445">
                  <c:v>0.98273504273504253</c:v>
                </c:pt>
                <c:pt idx="446">
                  <c:v>0.97897435897435892</c:v>
                </c:pt>
                <c:pt idx="447">
                  <c:v>0.97441595441595441</c:v>
                </c:pt>
                <c:pt idx="448">
                  <c:v>0.96742640075973407</c:v>
                </c:pt>
                <c:pt idx="449">
                  <c:v>0.96311490978157654</c:v>
                </c:pt>
                <c:pt idx="450">
                  <c:v>0.95756885090218424</c:v>
                </c:pt>
                <c:pt idx="451">
                  <c:v>0.95521367521367562</c:v>
                </c:pt>
                <c:pt idx="452">
                  <c:v>0.95253561253561481</c:v>
                </c:pt>
                <c:pt idx="453">
                  <c:v>0.95557454890788218</c:v>
                </c:pt>
                <c:pt idx="454">
                  <c:v>0.95783475783475791</c:v>
                </c:pt>
                <c:pt idx="455">
                  <c:v>0.95737891737891934</c:v>
                </c:pt>
                <c:pt idx="456">
                  <c:v>0.95289648622982182</c:v>
                </c:pt>
                <c:pt idx="457">
                  <c:v>0.95038936372269656</c:v>
                </c:pt>
                <c:pt idx="458">
                  <c:v>0.94313390313390322</c:v>
                </c:pt>
                <c:pt idx="459">
                  <c:v>0.9353086419753085</c:v>
                </c:pt>
                <c:pt idx="460">
                  <c:v>0.93048433048433044</c:v>
                </c:pt>
                <c:pt idx="461">
                  <c:v>0.92803418803418813</c:v>
                </c:pt>
                <c:pt idx="462">
                  <c:v>0.92387464387464391</c:v>
                </c:pt>
                <c:pt idx="463">
                  <c:v>0.92393162393162398</c:v>
                </c:pt>
                <c:pt idx="464">
                  <c:v>0.92579297245963965</c:v>
                </c:pt>
                <c:pt idx="465">
                  <c:v>0.92670465337132191</c:v>
                </c:pt>
                <c:pt idx="466">
                  <c:v>0.92683760683760652</c:v>
                </c:pt>
                <c:pt idx="467">
                  <c:v>0.92736942070275208</c:v>
                </c:pt>
                <c:pt idx="468">
                  <c:v>0.92693257359924031</c:v>
                </c:pt>
                <c:pt idx="469">
                  <c:v>0.92552706552706376</c:v>
                </c:pt>
                <c:pt idx="470">
                  <c:v>0.92529914529914525</c:v>
                </c:pt>
                <c:pt idx="471">
                  <c:v>0.92902184235517937</c:v>
                </c:pt>
                <c:pt idx="472">
                  <c:v>0.93160493827160484</c:v>
                </c:pt>
                <c:pt idx="473">
                  <c:v>0.9302754036087395</c:v>
                </c:pt>
                <c:pt idx="474">
                  <c:v>0.93435897435897464</c:v>
                </c:pt>
                <c:pt idx="475">
                  <c:v>0.93515669515669519</c:v>
                </c:pt>
                <c:pt idx="476">
                  <c:v>0.93215574548907965</c:v>
                </c:pt>
                <c:pt idx="477">
                  <c:v>0.93078822412155771</c:v>
                </c:pt>
                <c:pt idx="478">
                  <c:v>0.93204178537511884</c:v>
                </c:pt>
                <c:pt idx="479">
                  <c:v>0.92755935422602087</c:v>
                </c:pt>
                <c:pt idx="480">
                  <c:v>0.92660968660969034</c:v>
                </c:pt>
                <c:pt idx="481">
                  <c:v>0.9258309591642927</c:v>
                </c:pt>
                <c:pt idx="482">
                  <c:v>0.92258309591642718</c:v>
                </c:pt>
                <c:pt idx="483">
                  <c:v>0.9184045584045587</c:v>
                </c:pt>
                <c:pt idx="484">
                  <c:v>0.9158214624881329</c:v>
                </c:pt>
                <c:pt idx="485">
                  <c:v>0.91209876543209878</c:v>
                </c:pt>
                <c:pt idx="486">
                  <c:v>0.90028490028490027</c:v>
                </c:pt>
                <c:pt idx="487">
                  <c:v>0.89339031339031361</c:v>
                </c:pt>
                <c:pt idx="488">
                  <c:v>0.88898385565052263</c:v>
                </c:pt>
                <c:pt idx="489">
                  <c:v>0.88055080721747403</c:v>
                </c:pt>
                <c:pt idx="490">
                  <c:v>0.87384615384615394</c:v>
                </c:pt>
                <c:pt idx="491">
                  <c:v>0.87162393162393381</c:v>
                </c:pt>
                <c:pt idx="492">
                  <c:v>0.87557454890788233</c:v>
                </c:pt>
                <c:pt idx="493">
                  <c:v>0.87301044634378311</c:v>
                </c:pt>
                <c:pt idx="494">
                  <c:v>0.87625830959164253</c:v>
                </c:pt>
                <c:pt idx="495">
                  <c:v>0.87538461538461565</c:v>
                </c:pt>
                <c:pt idx="496">
                  <c:v>0.87851851851852059</c:v>
                </c:pt>
                <c:pt idx="497">
                  <c:v>0.87361823361823665</c:v>
                </c:pt>
                <c:pt idx="498">
                  <c:v>0.88685660018993351</c:v>
                </c:pt>
                <c:pt idx="499">
                  <c:v>0.88305792972459629</c:v>
                </c:pt>
                <c:pt idx="500">
                  <c:v>0.88068376068376053</c:v>
                </c:pt>
                <c:pt idx="501">
                  <c:v>0.87775878442545163</c:v>
                </c:pt>
                <c:pt idx="502">
                  <c:v>0.8741120607787275</c:v>
                </c:pt>
                <c:pt idx="503">
                  <c:v>0.85703703703703715</c:v>
                </c:pt>
                <c:pt idx="504">
                  <c:v>0.85432098765432085</c:v>
                </c:pt>
                <c:pt idx="505">
                  <c:v>0.85403608736942083</c:v>
                </c:pt>
                <c:pt idx="506">
                  <c:v>0.8536562203228889</c:v>
                </c:pt>
                <c:pt idx="507">
                  <c:v>0.85261158594491859</c:v>
                </c:pt>
                <c:pt idx="508">
                  <c:v>0.85259259259259446</c:v>
                </c:pt>
                <c:pt idx="509">
                  <c:v>0.85221272554605698</c:v>
                </c:pt>
                <c:pt idx="510">
                  <c:v>0.85088319088319164</c:v>
                </c:pt>
                <c:pt idx="511">
                  <c:v>0.85027540360874043</c:v>
                </c:pt>
                <c:pt idx="512">
                  <c:v>0.84761633428300165</c:v>
                </c:pt>
                <c:pt idx="513">
                  <c:v>0.84736942070275356</c:v>
                </c:pt>
                <c:pt idx="514">
                  <c:v>0.84807217473884133</c:v>
                </c:pt>
                <c:pt idx="515">
                  <c:v>0.84812915479582163</c:v>
                </c:pt>
                <c:pt idx="516">
                  <c:v>0.84928774928774742</c:v>
                </c:pt>
                <c:pt idx="517">
                  <c:v>0.85084520417854137</c:v>
                </c:pt>
                <c:pt idx="518">
                  <c:v>0.8506742640075996</c:v>
                </c:pt>
                <c:pt idx="519">
                  <c:v>0.84961063627730493</c:v>
                </c:pt>
                <c:pt idx="520">
                  <c:v>0.8492687559354225</c:v>
                </c:pt>
                <c:pt idx="521">
                  <c:v>0.84923076923076857</c:v>
                </c:pt>
                <c:pt idx="522">
                  <c:v>0.85375118708452258</c:v>
                </c:pt>
                <c:pt idx="523">
                  <c:v>0.85882241215574795</c:v>
                </c:pt>
                <c:pt idx="524">
                  <c:v>0.8621652421652426</c:v>
                </c:pt>
                <c:pt idx="525">
                  <c:v>0.8662298195631567</c:v>
                </c:pt>
                <c:pt idx="526">
                  <c:v>0.86740740740740763</c:v>
                </c:pt>
                <c:pt idx="527">
                  <c:v>0.86678062678062684</c:v>
                </c:pt>
                <c:pt idx="528">
                  <c:v>0.86444444444444646</c:v>
                </c:pt>
                <c:pt idx="529">
                  <c:v>0.8662298195631567</c:v>
                </c:pt>
                <c:pt idx="530">
                  <c:v>0.86793922127255463</c:v>
                </c:pt>
                <c:pt idx="531">
                  <c:v>0.86839506172839565</c:v>
                </c:pt>
                <c:pt idx="532">
                  <c:v>0.87059829059829352</c:v>
                </c:pt>
                <c:pt idx="533">
                  <c:v>0.86873694207027563</c:v>
                </c:pt>
                <c:pt idx="534">
                  <c:v>0.86678062678062684</c:v>
                </c:pt>
                <c:pt idx="535">
                  <c:v>0.85836657169990449</c:v>
                </c:pt>
                <c:pt idx="536">
                  <c:v>0.85331433998100659</c:v>
                </c:pt>
                <c:pt idx="537">
                  <c:v>0.84609686609686663</c:v>
                </c:pt>
                <c:pt idx="538">
                  <c:v>0.84345679012345687</c:v>
                </c:pt>
                <c:pt idx="539">
                  <c:v>0.83914529914530123</c:v>
                </c:pt>
                <c:pt idx="540">
                  <c:v>0.84142450142450165</c:v>
                </c:pt>
                <c:pt idx="541">
                  <c:v>0.84079772079772053</c:v>
                </c:pt>
                <c:pt idx="542">
                  <c:v>0.84039886039886258</c:v>
                </c:pt>
                <c:pt idx="543">
                  <c:v>0.84387464387464461</c:v>
                </c:pt>
                <c:pt idx="544">
                  <c:v>0.84803418803418862</c:v>
                </c:pt>
                <c:pt idx="545">
                  <c:v>0.85179487179487534</c:v>
                </c:pt>
                <c:pt idx="546">
                  <c:v>0.85851851851852046</c:v>
                </c:pt>
                <c:pt idx="547">
                  <c:v>0.86583095916429265</c:v>
                </c:pt>
                <c:pt idx="548">
                  <c:v>0.87004748338081883</c:v>
                </c:pt>
                <c:pt idx="549">
                  <c:v>0.87538461538461565</c:v>
                </c:pt>
                <c:pt idx="550">
                  <c:v>0.88301994301994258</c:v>
                </c:pt>
                <c:pt idx="551">
                  <c:v>0.89211775878442556</c:v>
                </c:pt>
                <c:pt idx="552">
                  <c:v>0.90267806267806494</c:v>
                </c:pt>
                <c:pt idx="553">
                  <c:v>0.91095916429249768</c:v>
                </c:pt>
                <c:pt idx="554">
                  <c:v>0.91781576448243118</c:v>
                </c:pt>
                <c:pt idx="555">
                  <c:v>0.91994301994302063</c:v>
                </c:pt>
                <c:pt idx="556">
                  <c:v>0.92022792022791877</c:v>
                </c:pt>
                <c:pt idx="557">
                  <c:v>0.92197530864197563</c:v>
                </c:pt>
                <c:pt idx="558">
                  <c:v>0.924653371320038</c:v>
                </c:pt>
                <c:pt idx="559">
                  <c:v>0.92744539411206051</c:v>
                </c:pt>
                <c:pt idx="560">
                  <c:v>0.93217473884140545</c:v>
                </c:pt>
                <c:pt idx="561">
                  <c:v>0.93813865147198483</c:v>
                </c:pt>
                <c:pt idx="562">
                  <c:v>0.94203228869895539</c:v>
                </c:pt>
                <c:pt idx="563">
                  <c:v>0.94617283950617515</c:v>
                </c:pt>
                <c:pt idx="564">
                  <c:v>0.94993352326685654</c:v>
                </c:pt>
                <c:pt idx="565">
                  <c:v>0.95506172839506187</c:v>
                </c:pt>
                <c:pt idx="566">
                  <c:v>0.95910731244064584</c:v>
                </c:pt>
                <c:pt idx="567">
                  <c:v>0.96039886039886235</c:v>
                </c:pt>
                <c:pt idx="568">
                  <c:v>0.96159544159544164</c:v>
                </c:pt>
                <c:pt idx="569">
                  <c:v>0.96374169040836044</c:v>
                </c:pt>
                <c:pt idx="570">
                  <c:v>0.9697056030389386</c:v>
                </c:pt>
                <c:pt idx="571">
                  <c:v>0.97454890788224058</c:v>
                </c:pt>
                <c:pt idx="572">
                  <c:v>0.97992402659069666</c:v>
                </c:pt>
                <c:pt idx="573">
                  <c:v>0.9863247863247866</c:v>
                </c:pt>
                <c:pt idx="574">
                  <c:v>0.99152896486229558</c:v>
                </c:pt>
                <c:pt idx="575">
                  <c:v>0.99390313390313378</c:v>
                </c:pt>
                <c:pt idx="576">
                  <c:v>0.99770180436847444</c:v>
                </c:pt>
                <c:pt idx="577">
                  <c:v>1.0020132953466288</c:v>
                </c:pt>
                <c:pt idx="578">
                  <c:v>1.0060588793922172</c:v>
                </c:pt>
                <c:pt idx="579">
                  <c:v>1.0105223171889803</c:v>
                </c:pt>
                <c:pt idx="580">
                  <c:v>1.0126875593542295</c:v>
                </c:pt>
                <c:pt idx="581">
                  <c:v>1.0148148148148148</c:v>
                </c:pt>
                <c:pt idx="582">
                  <c:v>1.0178347578347511</c:v>
                </c:pt>
                <c:pt idx="583">
                  <c:v>1.0199430199430197</c:v>
                </c:pt>
                <c:pt idx="584">
                  <c:v>1.0211585944919281</c:v>
                </c:pt>
                <c:pt idx="585">
                  <c:v>1.0222412155745455</c:v>
                </c:pt>
                <c:pt idx="586">
                  <c:v>1.0225641025640988</c:v>
                </c:pt>
              </c:numCache>
            </c:numRef>
          </c:val>
        </c:ser>
        <c:ser>
          <c:idx val="2"/>
          <c:order val="2"/>
          <c:tx>
            <c:strRef>
              <c:f>[1]Лист1!$P$1</c:f>
              <c:strCache>
                <c:ptCount val="1"/>
                <c:pt idx="0">
                  <c:v>RGBI</c:v>
                </c:pt>
              </c:strCache>
            </c:strRef>
          </c:tx>
          <c:marker>
            <c:symbol val="none"/>
          </c:marker>
          <c:cat>
            <c:numRef>
              <c:f>[1]Лист1!$A$2:$A$588</c:f>
              <c:numCache>
                <c:formatCode>General</c:formatCode>
                <c:ptCount val="587"/>
                <c:pt idx="0">
                  <c:v>39091</c:v>
                </c:pt>
                <c:pt idx="1">
                  <c:v>39092</c:v>
                </c:pt>
                <c:pt idx="2">
                  <c:v>39093</c:v>
                </c:pt>
                <c:pt idx="3">
                  <c:v>39094</c:v>
                </c:pt>
                <c:pt idx="4">
                  <c:v>39097</c:v>
                </c:pt>
                <c:pt idx="5">
                  <c:v>39098</c:v>
                </c:pt>
                <c:pt idx="6">
                  <c:v>39099</c:v>
                </c:pt>
                <c:pt idx="7">
                  <c:v>39100</c:v>
                </c:pt>
                <c:pt idx="8">
                  <c:v>39101</c:v>
                </c:pt>
                <c:pt idx="9">
                  <c:v>39104</c:v>
                </c:pt>
                <c:pt idx="10">
                  <c:v>39105</c:v>
                </c:pt>
                <c:pt idx="11">
                  <c:v>39106</c:v>
                </c:pt>
                <c:pt idx="12">
                  <c:v>39107</c:v>
                </c:pt>
                <c:pt idx="13">
                  <c:v>39108</c:v>
                </c:pt>
                <c:pt idx="14">
                  <c:v>39111</c:v>
                </c:pt>
                <c:pt idx="15">
                  <c:v>39112</c:v>
                </c:pt>
                <c:pt idx="16">
                  <c:v>39113</c:v>
                </c:pt>
                <c:pt idx="17">
                  <c:v>39114</c:v>
                </c:pt>
                <c:pt idx="18">
                  <c:v>39115</c:v>
                </c:pt>
                <c:pt idx="19">
                  <c:v>39118</c:v>
                </c:pt>
                <c:pt idx="20">
                  <c:v>39119</c:v>
                </c:pt>
                <c:pt idx="21">
                  <c:v>39120</c:v>
                </c:pt>
                <c:pt idx="22">
                  <c:v>39121</c:v>
                </c:pt>
                <c:pt idx="23">
                  <c:v>39122</c:v>
                </c:pt>
                <c:pt idx="24">
                  <c:v>39125</c:v>
                </c:pt>
                <c:pt idx="25">
                  <c:v>39126</c:v>
                </c:pt>
                <c:pt idx="26">
                  <c:v>39127</c:v>
                </c:pt>
                <c:pt idx="27">
                  <c:v>39128</c:v>
                </c:pt>
                <c:pt idx="28">
                  <c:v>39129</c:v>
                </c:pt>
                <c:pt idx="29">
                  <c:v>39132</c:v>
                </c:pt>
                <c:pt idx="30">
                  <c:v>39133</c:v>
                </c:pt>
                <c:pt idx="31">
                  <c:v>39134</c:v>
                </c:pt>
                <c:pt idx="32">
                  <c:v>39135</c:v>
                </c:pt>
                <c:pt idx="33">
                  <c:v>39139</c:v>
                </c:pt>
                <c:pt idx="34">
                  <c:v>39140</c:v>
                </c:pt>
                <c:pt idx="35">
                  <c:v>39141</c:v>
                </c:pt>
                <c:pt idx="36">
                  <c:v>39142</c:v>
                </c:pt>
                <c:pt idx="37">
                  <c:v>39143</c:v>
                </c:pt>
                <c:pt idx="38">
                  <c:v>39146</c:v>
                </c:pt>
                <c:pt idx="39">
                  <c:v>39147</c:v>
                </c:pt>
                <c:pt idx="40">
                  <c:v>39148</c:v>
                </c:pt>
                <c:pt idx="41">
                  <c:v>39150</c:v>
                </c:pt>
                <c:pt idx="42">
                  <c:v>39153</c:v>
                </c:pt>
                <c:pt idx="43">
                  <c:v>39154</c:v>
                </c:pt>
                <c:pt idx="44">
                  <c:v>39155</c:v>
                </c:pt>
                <c:pt idx="45">
                  <c:v>39156</c:v>
                </c:pt>
                <c:pt idx="46">
                  <c:v>39157</c:v>
                </c:pt>
                <c:pt idx="47">
                  <c:v>39160</c:v>
                </c:pt>
                <c:pt idx="48">
                  <c:v>39161</c:v>
                </c:pt>
                <c:pt idx="49">
                  <c:v>39162</c:v>
                </c:pt>
                <c:pt idx="50">
                  <c:v>39163</c:v>
                </c:pt>
                <c:pt idx="51">
                  <c:v>39164</c:v>
                </c:pt>
                <c:pt idx="52">
                  <c:v>39167</c:v>
                </c:pt>
                <c:pt idx="53">
                  <c:v>39168</c:v>
                </c:pt>
                <c:pt idx="54">
                  <c:v>39169</c:v>
                </c:pt>
                <c:pt idx="55">
                  <c:v>39170</c:v>
                </c:pt>
                <c:pt idx="56">
                  <c:v>39171</c:v>
                </c:pt>
                <c:pt idx="57">
                  <c:v>39174</c:v>
                </c:pt>
                <c:pt idx="58">
                  <c:v>39175</c:v>
                </c:pt>
                <c:pt idx="59">
                  <c:v>39176</c:v>
                </c:pt>
                <c:pt idx="60">
                  <c:v>39177</c:v>
                </c:pt>
                <c:pt idx="61">
                  <c:v>39178</c:v>
                </c:pt>
                <c:pt idx="62">
                  <c:v>39181</c:v>
                </c:pt>
                <c:pt idx="63">
                  <c:v>39182</c:v>
                </c:pt>
                <c:pt idx="64">
                  <c:v>39183</c:v>
                </c:pt>
                <c:pt idx="65">
                  <c:v>39184</c:v>
                </c:pt>
                <c:pt idx="66">
                  <c:v>39185</c:v>
                </c:pt>
                <c:pt idx="67">
                  <c:v>39188</c:v>
                </c:pt>
                <c:pt idx="68">
                  <c:v>39189</c:v>
                </c:pt>
                <c:pt idx="69">
                  <c:v>39190</c:v>
                </c:pt>
                <c:pt idx="70">
                  <c:v>39191</c:v>
                </c:pt>
                <c:pt idx="71">
                  <c:v>39192</c:v>
                </c:pt>
                <c:pt idx="72">
                  <c:v>39195</c:v>
                </c:pt>
                <c:pt idx="73">
                  <c:v>39196</c:v>
                </c:pt>
                <c:pt idx="74">
                  <c:v>39197</c:v>
                </c:pt>
                <c:pt idx="75">
                  <c:v>39198</c:v>
                </c:pt>
                <c:pt idx="76">
                  <c:v>39199</c:v>
                </c:pt>
                <c:pt idx="77">
                  <c:v>39200</c:v>
                </c:pt>
                <c:pt idx="78">
                  <c:v>39204</c:v>
                </c:pt>
                <c:pt idx="79">
                  <c:v>39205</c:v>
                </c:pt>
                <c:pt idx="80">
                  <c:v>39206</c:v>
                </c:pt>
                <c:pt idx="81">
                  <c:v>39209</c:v>
                </c:pt>
                <c:pt idx="82">
                  <c:v>39210</c:v>
                </c:pt>
                <c:pt idx="83">
                  <c:v>39212</c:v>
                </c:pt>
                <c:pt idx="84">
                  <c:v>39213</c:v>
                </c:pt>
                <c:pt idx="85">
                  <c:v>39216</c:v>
                </c:pt>
                <c:pt idx="86">
                  <c:v>39217</c:v>
                </c:pt>
                <c:pt idx="87">
                  <c:v>39218</c:v>
                </c:pt>
                <c:pt idx="88">
                  <c:v>39219</c:v>
                </c:pt>
                <c:pt idx="89">
                  <c:v>39220</c:v>
                </c:pt>
                <c:pt idx="90">
                  <c:v>39223</c:v>
                </c:pt>
                <c:pt idx="91">
                  <c:v>39224</c:v>
                </c:pt>
                <c:pt idx="92">
                  <c:v>39225</c:v>
                </c:pt>
                <c:pt idx="93">
                  <c:v>39226</c:v>
                </c:pt>
                <c:pt idx="94">
                  <c:v>39227</c:v>
                </c:pt>
                <c:pt idx="95">
                  <c:v>39230</c:v>
                </c:pt>
                <c:pt idx="96">
                  <c:v>39231</c:v>
                </c:pt>
                <c:pt idx="97">
                  <c:v>39232</c:v>
                </c:pt>
                <c:pt idx="98">
                  <c:v>39233</c:v>
                </c:pt>
                <c:pt idx="99">
                  <c:v>39234</c:v>
                </c:pt>
                <c:pt idx="100">
                  <c:v>39237</c:v>
                </c:pt>
                <c:pt idx="101">
                  <c:v>39238</c:v>
                </c:pt>
                <c:pt idx="102">
                  <c:v>39239</c:v>
                </c:pt>
                <c:pt idx="103">
                  <c:v>39240</c:v>
                </c:pt>
                <c:pt idx="104">
                  <c:v>39241</c:v>
                </c:pt>
                <c:pt idx="105">
                  <c:v>39242</c:v>
                </c:pt>
                <c:pt idx="106">
                  <c:v>39246</c:v>
                </c:pt>
                <c:pt idx="107">
                  <c:v>39247</c:v>
                </c:pt>
                <c:pt idx="108">
                  <c:v>39248</c:v>
                </c:pt>
                <c:pt idx="109">
                  <c:v>39251</c:v>
                </c:pt>
                <c:pt idx="110">
                  <c:v>39252</c:v>
                </c:pt>
                <c:pt idx="111">
                  <c:v>39253</c:v>
                </c:pt>
                <c:pt idx="112">
                  <c:v>39254</c:v>
                </c:pt>
                <c:pt idx="113">
                  <c:v>39255</c:v>
                </c:pt>
                <c:pt idx="114">
                  <c:v>39258</c:v>
                </c:pt>
                <c:pt idx="115">
                  <c:v>39259</c:v>
                </c:pt>
                <c:pt idx="116">
                  <c:v>39260</c:v>
                </c:pt>
                <c:pt idx="117">
                  <c:v>39261</c:v>
                </c:pt>
                <c:pt idx="118">
                  <c:v>39262</c:v>
                </c:pt>
                <c:pt idx="119">
                  <c:v>39265</c:v>
                </c:pt>
                <c:pt idx="120">
                  <c:v>39266</c:v>
                </c:pt>
                <c:pt idx="121">
                  <c:v>39267</c:v>
                </c:pt>
                <c:pt idx="122">
                  <c:v>39268</c:v>
                </c:pt>
                <c:pt idx="123">
                  <c:v>39269</c:v>
                </c:pt>
                <c:pt idx="124">
                  <c:v>39272</c:v>
                </c:pt>
                <c:pt idx="125">
                  <c:v>39273</c:v>
                </c:pt>
                <c:pt idx="126">
                  <c:v>39274</c:v>
                </c:pt>
                <c:pt idx="127">
                  <c:v>39275</c:v>
                </c:pt>
                <c:pt idx="128">
                  <c:v>39276</c:v>
                </c:pt>
                <c:pt idx="129">
                  <c:v>39279</c:v>
                </c:pt>
                <c:pt idx="130">
                  <c:v>39280</c:v>
                </c:pt>
                <c:pt idx="131">
                  <c:v>39281</c:v>
                </c:pt>
                <c:pt idx="132">
                  <c:v>39282</c:v>
                </c:pt>
                <c:pt idx="133">
                  <c:v>39283</c:v>
                </c:pt>
                <c:pt idx="134">
                  <c:v>39286</c:v>
                </c:pt>
                <c:pt idx="135">
                  <c:v>39287</c:v>
                </c:pt>
                <c:pt idx="136">
                  <c:v>39288</c:v>
                </c:pt>
                <c:pt idx="137">
                  <c:v>39289</c:v>
                </c:pt>
                <c:pt idx="138">
                  <c:v>39290</c:v>
                </c:pt>
                <c:pt idx="139">
                  <c:v>39293</c:v>
                </c:pt>
                <c:pt idx="140">
                  <c:v>39294</c:v>
                </c:pt>
                <c:pt idx="141">
                  <c:v>39295</c:v>
                </c:pt>
                <c:pt idx="142">
                  <c:v>39296</c:v>
                </c:pt>
                <c:pt idx="143">
                  <c:v>39297</c:v>
                </c:pt>
                <c:pt idx="144">
                  <c:v>39300</c:v>
                </c:pt>
                <c:pt idx="145">
                  <c:v>39301</c:v>
                </c:pt>
                <c:pt idx="146">
                  <c:v>39302</c:v>
                </c:pt>
                <c:pt idx="147">
                  <c:v>39303</c:v>
                </c:pt>
                <c:pt idx="148">
                  <c:v>39304</c:v>
                </c:pt>
                <c:pt idx="149">
                  <c:v>39307</c:v>
                </c:pt>
                <c:pt idx="150">
                  <c:v>39308</c:v>
                </c:pt>
                <c:pt idx="151">
                  <c:v>39309</c:v>
                </c:pt>
                <c:pt idx="152">
                  <c:v>39310</c:v>
                </c:pt>
                <c:pt idx="153">
                  <c:v>39311</c:v>
                </c:pt>
                <c:pt idx="154">
                  <c:v>39314</c:v>
                </c:pt>
                <c:pt idx="155">
                  <c:v>39315</c:v>
                </c:pt>
                <c:pt idx="156">
                  <c:v>39316</c:v>
                </c:pt>
                <c:pt idx="157">
                  <c:v>39317</c:v>
                </c:pt>
                <c:pt idx="158">
                  <c:v>39318</c:v>
                </c:pt>
                <c:pt idx="159">
                  <c:v>39321</c:v>
                </c:pt>
                <c:pt idx="160">
                  <c:v>39322</c:v>
                </c:pt>
                <c:pt idx="161">
                  <c:v>39323</c:v>
                </c:pt>
                <c:pt idx="162">
                  <c:v>39324</c:v>
                </c:pt>
                <c:pt idx="163">
                  <c:v>39325</c:v>
                </c:pt>
                <c:pt idx="164">
                  <c:v>39328</c:v>
                </c:pt>
                <c:pt idx="165">
                  <c:v>39329</c:v>
                </c:pt>
                <c:pt idx="166">
                  <c:v>39330</c:v>
                </c:pt>
                <c:pt idx="167">
                  <c:v>39331</c:v>
                </c:pt>
                <c:pt idx="168">
                  <c:v>39332</c:v>
                </c:pt>
                <c:pt idx="169">
                  <c:v>39335</c:v>
                </c:pt>
                <c:pt idx="170">
                  <c:v>39336</c:v>
                </c:pt>
                <c:pt idx="171">
                  <c:v>39337</c:v>
                </c:pt>
                <c:pt idx="172">
                  <c:v>39338</c:v>
                </c:pt>
                <c:pt idx="173">
                  <c:v>39339</c:v>
                </c:pt>
                <c:pt idx="174">
                  <c:v>39342</c:v>
                </c:pt>
                <c:pt idx="175">
                  <c:v>39343</c:v>
                </c:pt>
                <c:pt idx="176">
                  <c:v>39344</c:v>
                </c:pt>
                <c:pt idx="177">
                  <c:v>39345</c:v>
                </c:pt>
                <c:pt idx="178">
                  <c:v>39346</c:v>
                </c:pt>
                <c:pt idx="179">
                  <c:v>39349</c:v>
                </c:pt>
                <c:pt idx="180">
                  <c:v>39350</c:v>
                </c:pt>
                <c:pt idx="181">
                  <c:v>39351</c:v>
                </c:pt>
                <c:pt idx="182">
                  <c:v>39352</c:v>
                </c:pt>
                <c:pt idx="183">
                  <c:v>39353</c:v>
                </c:pt>
                <c:pt idx="184">
                  <c:v>39356</c:v>
                </c:pt>
                <c:pt idx="185">
                  <c:v>39357</c:v>
                </c:pt>
                <c:pt idx="186">
                  <c:v>39358</c:v>
                </c:pt>
                <c:pt idx="187">
                  <c:v>39359</c:v>
                </c:pt>
                <c:pt idx="188">
                  <c:v>39360</c:v>
                </c:pt>
                <c:pt idx="189">
                  <c:v>39363</c:v>
                </c:pt>
                <c:pt idx="190">
                  <c:v>39364</c:v>
                </c:pt>
                <c:pt idx="191">
                  <c:v>39365</c:v>
                </c:pt>
                <c:pt idx="192">
                  <c:v>39366</c:v>
                </c:pt>
                <c:pt idx="193">
                  <c:v>39367</c:v>
                </c:pt>
                <c:pt idx="194">
                  <c:v>39370</c:v>
                </c:pt>
                <c:pt idx="195">
                  <c:v>39371</c:v>
                </c:pt>
                <c:pt idx="196">
                  <c:v>39372</c:v>
                </c:pt>
                <c:pt idx="197">
                  <c:v>39373</c:v>
                </c:pt>
                <c:pt idx="198">
                  <c:v>39374</c:v>
                </c:pt>
                <c:pt idx="199">
                  <c:v>39377</c:v>
                </c:pt>
                <c:pt idx="200">
                  <c:v>39378</c:v>
                </c:pt>
                <c:pt idx="201">
                  <c:v>39379</c:v>
                </c:pt>
                <c:pt idx="202">
                  <c:v>39380</c:v>
                </c:pt>
                <c:pt idx="203">
                  <c:v>39381</c:v>
                </c:pt>
                <c:pt idx="204">
                  <c:v>39384</c:v>
                </c:pt>
                <c:pt idx="205">
                  <c:v>39385</c:v>
                </c:pt>
                <c:pt idx="206">
                  <c:v>39386</c:v>
                </c:pt>
                <c:pt idx="207">
                  <c:v>39387</c:v>
                </c:pt>
                <c:pt idx="208">
                  <c:v>39388</c:v>
                </c:pt>
                <c:pt idx="209">
                  <c:v>39392</c:v>
                </c:pt>
                <c:pt idx="210">
                  <c:v>39393</c:v>
                </c:pt>
                <c:pt idx="211">
                  <c:v>39394</c:v>
                </c:pt>
                <c:pt idx="212">
                  <c:v>39395</c:v>
                </c:pt>
                <c:pt idx="213">
                  <c:v>39398</c:v>
                </c:pt>
                <c:pt idx="214">
                  <c:v>39399</c:v>
                </c:pt>
                <c:pt idx="215">
                  <c:v>39400</c:v>
                </c:pt>
                <c:pt idx="216">
                  <c:v>39401</c:v>
                </c:pt>
                <c:pt idx="217">
                  <c:v>39402</c:v>
                </c:pt>
                <c:pt idx="218">
                  <c:v>39405</c:v>
                </c:pt>
                <c:pt idx="219">
                  <c:v>39406</c:v>
                </c:pt>
                <c:pt idx="220">
                  <c:v>39407</c:v>
                </c:pt>
                <c:pt idx="221">
                  <c:v>39408</c:v>
                </c:pt>
                <c:pt idx="222">
                  <c:v>39409</c:v>
                </c:pt>
                <c:pt idx="223">
                  <c:v>39412</c:v>
                </c:pt>
                <c:pt idx="224">
                  <c:v>39413</c:v>
                </c:pt>
                <c:pt idx="225">
                  <c:v>39414</c:v>
                </c:pt>
                <c:pt idx="226">
                  <c:v>39415</c:v>
                </c:pt>
                <c:pt idx="227">
                  <c:v>39416</c:v>
                </c:pt>
                <c:pt idx="228">
                  <c:v>39419</c:v>
                </c:pt>
                <c:pt idx="229">
                  <c:v>39420</c:v>
                </c:pt>
                <c:pt idx="230">
                  <c:v>39421</c:v>
                </c:pt>
                <c:pt idx="231">
                  <c:v>39422</c:v>
                </c:pt>
                <c:pt idx="232">
                  <c:v>39423</c:v>
                </c:pt>
                <c:pt idx="233">
                  <c:v>39426</c:v>
                </c:pt>
                <c:pt idx="234">
                  <c:v>39427</c:v>
                </c:pt>
                <c:pt idx="235">
                  <c:v>39428</c:v>
                </c:pt>
                <c:pt idx="236">
                  <c:v>39429</c:v>
                </c:pt>
                <c:pt idx="237">
                  <c:v>39430</c:v>
                </c:pt>
                <c:pt idx="238">
                  <c:v>39433</c:v>
                </c:pt>
                <c:pt idx="239">
                  <c:v>39434</c:v>
                </c:pt>
                <c:pt idx="240">
                  <c:v>39435</c:v>
                </c:pt>
                <c:pt idx="241">
                  <c:v>39436</c:v>
                </c:pt>
                <c:pt idx="242">
                  <c:v>39437</c:v>
                </c:pt>
                <c:pt idx="243">
                  <c:v>39440</c:v>
                </c:pt>
                <c:pt idx="244">
                  <c:v>39441</c:v>
                </c:pt>
                <c:pt idx="245">
                  <c:v>39442</c:v>
                </c:pt>
                <c:pt idx="246">
                  <c:v>39443</c:v>
                </c:pt>
                <c:pt idx="247">
                  <c:v>39444</c:v>
                </c:pt>
                <c:pt idx="248">
                  <c:v>39456</c:v>
                </c:pt>
                <c:pt idx="249">
                  <c:v>39457</c:v>
                </c:pt>
                <c:pt idx="250">
                  <c:v>39458</c:v>
                </c:pt>
                <c:pt idx="251">
                  <c:v>39461</c:v>
                </c:pt>
                <c:pt idx="252">
                  <c:v>39462</c:v>
                </c:pt>
                <c:pt idx="253">
                  <c:v>39463</c:v>
                </c:pt>
                <c:pt idx="254">
                  <c:v>39464</c:v>
                </c:pt>
                <c:pt idx="255">
                  <c:v>39465</c:v>
                </c:pt>
                <c:pt idx="256">
                  <c:v>39468</c:v>
                </c:pt>
                <c:pt idx="257">
                  <c:v>39469</c:v>
                </c:pt>
                <c:pt idx="258">
                  <c:v>39470</c:v>
                </c:pt>
                <c:pt idx="259">
                  <c:v>39471</c:v>
                </c:pt>
                <c:pt idx="260">
                  <c:v>39472</c:v>
                </c:pt>
                <c:pt idx="261">
                  <c:v>39475</c:v>
                </c:pt>
                <c:pt idx="262">
                  <c:v>39476</c:v>
                </c:pt>
                <c:pt idx="263">
                  <c:v>39477</c:v>
                </c:pt>
                <c:pt idx="264">
                  <c:v>39478</c:v>
                </c:pt>
                <c:pt idx="265">
                  <c:v>39479</c:v>
                </c:pt>
                <c:pt idx="266">
                  <c:v>39482</c:v>
                </c:pt>
                <c:pt idx="267">
                  <c:v>39483</c:v>
                </c:pt>
                <c:pt idx="268">
                  <c:v>39484</c:v>
                </c:pt>
                <c:pt idx="269">
                  <c:v>39485</c:v>
                </c:pt>
                <c:pt idx="270">
                  <c:v>39486</c:v>
                </c:pt>
                <c:pt idx="271">
                  <c:v>39489</c:v>
                </c:pt>
                <c:pt idx="272">
                  <c:v>39490</c:v>
                </c:pt>
                <c:pt idx="273">
                  <c:v>39491</c:v>
                </c:pt>
                <c:pt idx="274">
                  <c:v>39492</c:v>
                </c:pt>
                <c:pt idx="275">
                  <c:v>39493</c:v>
                </c:pt>
                <c:pt idx="276">
                  <c:v>39496</c:v>
                </c:pt>
                <c:pt idx="277">
                  <c:v>39497</c:v>
                </c:pt>
                <c:pt idx="278">
                  <c:v>39498</c:v>
                </c:pt>
                <c:pt idx="279">
                  <c:v>39499</c:v>
                </c:pt>
                <c:pt idx="280">
                  <c:v>39500</c:v>
                </c:pt>
                <c:pt idx="281">
                  <c:v>39504</c:v>
                </c:pt>
                <c:pt idx="282">
                  <c:v>39505</c:v>
                </c:pt>
                <c:pt idx="283">
                  <c:v>39506</c:v>
                </c:pt>
                <c:pt idx="284">
                  <c:v>39507</c:v>
                </c:pt>
                <c:pt idx="285">
                  <c:v>39510</c:v>
                </c:pt>
                <c:pt idx="286">
                  <c:v>39511</c:v>
                </c:pt>
                <c:pt idx="287">
                  <c:v>39512</c:v>
                </c:pt>
                <c:pt idx="288">
                  <c:v>39513</c:v>
                </c:pt>
                <c:pt idx="289">
                  <c:v>39514</c:v>
                </c:pt>
                <c:pt idx="290">
                  <c:v>39518</c:v>
                </c:pt>
                <c:pt idx="291">
                  <c:v>39519</c:v>
                </c:pt>
                <c:pt idx="292">
                  <c:v>39520</c:v>
                </c:pt>
                <c:pt idx="293">
                  <c:v>39521</c:v>
                </c:pt>
                <c:pt idx="294">
                  <c:v>39524</c:v>
                </c:pt>
                <c:pt idx="295">
                  <c:v>39525</c:v>
                </c:pt>
                <c:pt idx="296">
                  <c:v>39526</c:v>
                </c:pt>
                <c:pt idx="297">
                  <c:v>39527</c:v>
                </c:pt>
                <c:pt idx="298">
                  <c:v>39528</c:v>
                </c:pt>
                <c:pt idx="299">
                  <c:v>39531</c:v>
                </c:pt>
                <c:pt idx="300">
                  <c:v>39532</c:v>
                </c:pt>
                <c:pt idx="301">
                  <c:v>39533</c:v>
                </c:pt>
                <c:pt idx="302">
                  <c:v>39534</c:v>
                </c:pt>
                <c:pt idx="303">
                  <c:v>39535</c:v>
                </c:pt>
                <c:pt idx="304">
                  <c:v>39538</c:v>
                </c:pt>
                <c:pt idx="305">
                  <c:v>39539</c:v>
                </c:pt>
                <c:pt idx="306">
                  <c:v>39540</c:v>
                </c:pt>
                <c:pt idx="307">
                  <c:v>39541</c:v>
                </c:pt>
                <c:pt idx="308">
                  <c:v>39542</c:v>
                </c:pt>
                <c:pt idx="309">
                  <c:v>39545</c:v>
                </c:pt>
                <c:pt idx="310">
                  <c:v>39546</c:v>
                </c:pt>
                <c:pt idx="311">
                  <c:v>39547</c:v>
                </c:pt>
                <c:pt idx="312">
                  <c:v>39548</c:v>
                </c:pt>
                <c:pt idx="313">
                  <c:v>39549</c:v>
                </c:pt>
                <c:pt idx="314">
                  <c:v>39552</c:v>
                </c:pt>
                <c:pt idx="315">
                  <c:v>39553</c:v>
                </c:pt>
                <c:pt idx="316">
                  <c:v>39554</c:v>
                </c:pt>
                <c:pt idx="317">
                  <c:v>39555</c:v>
                </c:pt>
                <c:pt idx="318">
                  <c:v>39556</c:v>
                </c:pt>
                <c:pt idx="319">
                  <c:v>39559</c:v>
                </c:pt>
                <c:pt idx="320">
                  <c:v>39560</c:v>
                </c:pt>
                <c:pt idx="321">
                  <c:v>39561</c:v>
                </c:pt>
                <c:pt idx="322">
                  <c:v>39562</c:v>
                </c:pt>
                <c:pt idx="323">
                  <c:v>39563</c:v>
                </c:pt>
                <c:pt idx="324">
                  <c:v>39566</c:v>
                </c:pt>
                <c:pt idx="325">
                  <c:v>39567</c:v>
                </c:pt>
                <c:pt idx="326">
                  <c:v>39568</c:v>
                </c:pt>
                <c:pt idx="327">
                  <c:v>39572</c:v>
                </c:pt>
                <c:pt idx="328">
                  <c:v>39573</c:v>
                </c:pt>
                <c:pt idx="329">
                  <c:v>39574</c:v>
                </c:pt>
                <c:pt idx="330">
                  <c:v>39575</c:v>
                </c:pt>
                <c:pt idx="331">
                  <c:v>39576</c:v>
                </c:pt>
                <c:pt idx="332">
                  <c:v>39580</c:v>
                </c:pt>
                <c:pt idx="333">
                  <c:v>39581</c:v>
                </c:pt>
                <c:pt idx="334">
                  <c:v>39582</c:v>
                </c:pt>
                <c:pt idx="335">
                  <c:v>39583</c:v>
                </c:pt>
                <c:pt idx="336">
                  <c:v>39584</c:v>
                </c:pt>
                <c:pt idx="337">
                  <c:v>39587</c:v>
                </c:pt>
                <c:pt idx="338">
                  <c:v>39588</c:v>
                </c:pt>
                <c:pt idx="339">
                  <c:v>39589</c:v>
                </c:pt>
                <c:pt idx="340">
                  <c:v>39590</c:v>
                </c:pt>
                <c:pt idx="341">
                  <c:v>39591</c:v>
                </c:pt>
                <c:pt idx="342">
                  <c:v>39594</c:v>
                </c:pt>
                <c:pt idx="343">
                  <c:v>39595</c:v>
                </c:pt>
                <c:pt idx="344">
                  <c:v>39596</c:v>
                </c:pt>
                <c:pt idx="345">
                  <c:v>39597</c:v>
                </c:pt>
                <c:pt idx="346">
                  <c:v>39598</c:v>
                </c:pt>
                <c:pt idx="347">
                  <c:v>39601</c:v>
                </c:pt>
                <c:pt idx="348">
                  <c:v>39602</c:v>
                </c:pt>
                <c:pt idx="349">
                  <c:v>39603</c:v>
                </c:pt>
                <c:pt idx="350">
                  <c:v>39604</c:v>
                </c:pt>
                <c:pt idx="351">
                  <c:v>39605</c:v>
                </c:pt>
                <c:pt idx="352">
                  <c:v>39606</c:v>
                </c:pt>
                <c:pt idx="353">
                  <c:v>39608</c:v>
                </c:pt>
                <c:pt idx="354">
                  <c:v>39609</c:v>
                </c:pt>
                <c:pt idx="355">
                  <c:v>39610</c:v>
                </c:pt>
                <c:pt idx="356">
                  <c:v>39615</c:v>
                </c:pt>
                <c:pt idx="357">
                  <c:v>39616</c:v>
                </c:pt>
                <c:pt idx="358">
                  <c:v>39617</c:v>
                </c:pt>
                <c:pt idx="359">
                  <c:v>39618</c:v>
                </c:pt>
                <c:pt idx="360">
                  <c:v>39619</c:v>
                </c:pt>
                <c:pt idx="361">
                  <c:v>39622</c:v>
                </c:pt>
                <c:pt idx="362">
                  <c:v>39623</c:v>
                </c:pt>
                <c:pt idx="363">
                  <c:v>39624</c:v>
                </c:pt>
                <c:pt idx="364">
                  <c:v>39625</c:v>
                </c:pt>
                <c:pt idx="365">
                  <c:v>39626</c:v>
                </c:pt>
                <c:pt idx="366">
                  <c:v>39629</c:v>
                </c:pt>
                <c:pt idx="367">
                  <c:v>39630</c:v>
                </c:pt>
                <c:pt idx="368">
                  <c:v>39631</c:v>
                </c:pt>
                <c:pt idx="369">
                  <c:v>39632</c:v>
                </c:pt>
                <c:pt idx="370">
                  <c:v>39633</c:v>
                </c:pt>
                <c:pt idx="371">
                  <c:v>39636</c:v>
                </c:pt>
                <c:pt idx="372">
                  <c:v>39637</c:v>
                </c:pt>
                <c:pt idx="373">
                  <c:v>39638</c:v>
                </c:pt>
                <c:pt idx="374">
                  <c:v>39639</c:v>
                </c:pt>
                <c:pt idx="375">
                  <c:v>39640</c:v>
                </c:pt>
                <c:pt idx="376">
                  <c:v>39643</c:v>
                </c:pt>
                <c:pt idx="377">
                  <c:v>39644</c:v>
                </c:pt>
                <c:pt idx="378">
                  <c:v>39645</c:v>
                </c:pt>
                <c:pt idx="379">
                  <c:v>39646</c:v>
                </c:pt>
                <c:pt idx="380">
                  <c:v>39647</c:v>
                </c:pt>
                <c:pt idx="381">
                  <c:v>39650</c:v>
                </c:pt>
                <c:pt idx="382">
                  <c:v>39651</c:v>
                </c:pt>
                <c:pt idx="383">
                  <c:v>39652</c:v>
                </c:pt>
                <c:pt idx="384">
                  <c:v>39653</c:v>
                </c:pt>
                <c:pt idx="385">
                  <c:v>39654</c:v>
                </c:pt>
                <c:pt idx="386">
                  <c:v>39657</c:v>
                </c:pt>
                <c:pt idx="387">
                  <c:v>39658</c:v>
                </c:pt>
                <c:pt idx="388">
                  <c:v>39659</c:v>
                </c:pt>
                <c:pt idx="389">
                  <c:v>39660</c:v>
                </c:pt>
                <c:pt idx="390">
                  <c:v>39661</c:v>
                </c:pt>
                <c:pt idx="391">
                  <c:v>39664</c:v>
                </c:pt>
                <c:pt idx="392">
                  <c:v>39665</c:v>
                </c:pt>
                <c:pt idx="393">
                  <c:v>39666</c:v>
                </c:pt>
                <c:pt idx="394">
                  <c:v>39667</c:v>
                </c:pt>
                <c:pt idx="395">
                  <c:v>39668</c:v>
                </c:pt>
                <c:pt idx="396">
                  <c:v>39671</c:v>
                </c:pt>
                <c:pt idx="397">
                  <c:v>39672</c:v>
                </c:pt>
                <c:pt idx="398">
                  <c:v>39673</c:v>
                </c:pt>
                <c:pt idx="399">
                  <c:v>39674</c:v>
                </c:pt>
                <c:pt idx="400">
                  <c:v>39675</c:v>
                </c:pt>
                <c:pt idx="401">
                  <c:v>39678</c:v>
                </c:pt>
                <c:pt idx="402">
                  <c:v>39679</c:v>
                </c:pt>
                <c:pt idx="403">
                  <c:v>39680</c:v>
                </c:pt>
                <c:pt idx="404">
                  <c:v>39681</c:v>
                </c:pt>
                <c:pt idx="405">
                  <c:v>39682</c:v>
                </c:pt>
                <c:pt idx="406">
                  <c:v>39685</c:v>
                </c:pt>
                <c:pt idx="407">
                  <c:v>39686</c:v>
                </c:pt>
                <c:pt idx="408">
                  <c:v>39687</c:v>
                </c:pt>
                <c:pt idx="409">
                  <c:v>39688</c:v>
                </c:pt>
                <c:pt idx="410">
                  <c:v>39689</c:v>
                </c:pt>
                <c:pt idx="411">
                  <c:v>39692</c:v>
                </c:pt>
                <c:pt idx="412">
                  <c:v>39693</c:v>
                </c:pt>
                <c:pt idx="413">
                  <c:v>39694</c:v>
                </c:pt>
                <c:pt idx="414">
                  <c:v>39695</c:v>
                </c:pt>
                <c:pt idx="415">
                  <c:v>39696</c:v>
                </c:pt>
                <c:pt idx="416">
                  <c:v>39699</c:v>
                </c:pt>
                <c:pt idx="417">
                  <c:v>39700</c:v>
                </c:pt>
                <c:pt idx="418">
                  <c:v>39701</c:v>
                </c:pt>
                <c:pt idx="419">
                  <c:v>39702</c:v>
                </c:pt>
                <c:pt idx="420">
                  <c:v>39703</c:v>
                </c:pt>
                <c:pt idx="421">
                  <c:v>39706</c:v>
                </c:pt>
                <c:pt idx="422">
                  <c:v>39707</c:v>
                </c:pt>
                <c:pt idx="423">
                  <c:v>39708</c:v>
                </c:pt>
                <c:pt idx="424">
                  <c:v>39709</c:v>
                </c:pt>
                <c:pt idx="425">
                  <c:v>39710</c:v>
                </c:pt>
                <c:pt idx="426">
                  <c:v>39713</c:v>
                </c:pt>
                <c:pt idx="427">
                  <c:v>39714</c:v>
                </c:pt>
                <c:pt idx="428">
                  <c:v>39715</c:v>
                </c:pt>
                <c:pt idx="429">
                  <c:v>39716</c:v>
                </c:pt>
                <c:pt idx="430">
                  <c:v>39717</c:v>
                </c:pt>
                <c:pt idx="431">
                  <c:v>39720</c:v>
                </c:pt>
                <c:pt idx="432">
                  <c:v>39721</c:v>
                </c:pt>
                <c:pt idx="433">
                  <c:v>39722</c:v>
                </c:pt>
                <c:pt idx="434">
                  <c:v>39723</c:v>
                </c:pt>
                <c:pt idx="435">
                  <c:v>39724</c:v>
                </c:pt>
                <c:pt idx="436">
                  <c:v>39727</c:v>
                </c:pt>
                <c:pt idx="437">
                  <c:v>39728</c:v>
                </c:pt>
                <c:pt idx="438">
                  <c:v>39729</c:v>
                </c:pt>
                <c:pt idx="439">
                  <c:v>39730</c:v>
                </c:pt>
                <c:pt idx="440">
                  <c:v>39731</c:v>
                </c:pt>
                <c:pt idx="441">
                  <c:v>39734</c:v>
                </c:pt>
                <c:pt idx="442">
                  <c:v>39735</c:v>
                </c:pt>
                <c:pt idx="443">
                  <c:v>39736</c:v>
                </c:pt>
                <c:pt idx="444">
                  <c:v>39737</c:v>
                </c:pt>
                <c:pt idx="445">
                  <c:v>39738</c:v>
                </c:pt>
                <c:pt idx="446">
                  <c:v>39741</c:v>
                </c:pt>
                <c:pt idx="447">
                  <c:v>39742</c:v>
                </c:pt>
                <c:pt idx="448">
                  <c:v>39743</c:v>
                </c:pt>
                <c:pt idx="449">
                  <c:v>39744</c:v>
                </c:pt>
                <c:pt idx="450">
                  <c:v>39745</c:v>
                </c:pt>
                <c:pt idx="451">
                  <c:v>39748</c:v>
                </c:pt>
                <c:pt idx="452">
                  <c:v>39749</c:v>
                </c:pt>
                <c:pt idx="453">
                  <c:v>39750</c:v>
                </c:pt>
                <c:pt idx="454">
                  <c:v>39751</c:v>
                </c:pt>
                <c:pt idx="455">
                  <c:v>39752</c:v>
                </c:pt>
                <c:pt idx="456">
                  <c:v>39753</c:v>
                </c:pt>
                <c:pt idx="457">
                  <c:v>39757</c:v>
                </c:pt>
                <c:pt idx="458">
                  <c:v>39758</c:v>
                </c:pt>
                <c:pt idx="459">
                  <c:v>39759</c:v>
                </c:pt>
                <c:pt idx="460">
                  <c:v>39762</c:v>
                </c:pt>
                <c:pt idx="461">
                  <c:v>39763</c:v>
                </c:pt>
                <c:pt idx="462">
                  <c:v>39764</c:v>
                </c:pt>
                <c:pt idx="463">
                  <c:v>39765</c:v>
                </c:pt>
                <c:pt idx="464">
                  <c:v>39766</c:v>
                </c:pt>
                <c:pt idx="465">
                  <c:v>39769</c:v>
                </c:pt>
                <c:pt idx="466">
                  <c:v>39770</c:v>
                </c:pt>
                <c:pt idx="467">
                  <c:v>39771</c:v>
                </c:pt>
                <c:pt idx="468">
                  <c:v>39772</c:v>
                </c:pt>
                <c:pt idx="469">
                  <c:v>39773</c:v>
                </c:pt>
                <c:pt idx="470">
                  <c:v>39776</c:v>
                </c:pt>
                <c:pt idx="471">
                  <c:v>39777</c:v>
                </c:pt>
                <c:pt idx="472">
                  <c:v>39778</c:v>
                </c:pt>
                <c:pt idx="473">
                  <c:v>39779</c:v>
                </c:pt>
                <c:pt idx="474">
                  <c:v>39780</c:v>
                </c:pt>
                <c:pt idx="475">
                  <c:v>39783</c:v>
                </c:pt>
                <c:pt idx="476">
                  <c:v>39784</c:v>
                </c:pt>
                <c:pt idx="477">
                  <c:v>39785</c:v>
                </c:pt>
                <c:pt idx="478">
                  <c:v>39786</c:v>
                </c:pt>
                <c:pt idx="479">
                  <c:v>39787</c:v>
                </c:pt>
                <c:pt idx="480">
                  <c:v>39790</c:v>
                </c:pt>
                <c:pt idx="481">
                  <c:v>39791</c:v>
                </c:pt>
                <c:pt idx="482">
                  <c:v>39792</c:v>
                </c:pt>
                <c:pt idx="483">
                  <c:v>39793</c:v>
                </c:pt>
                <c:pt idx="484">
                  <c:v>39794</c:v>
                </c:pt>
                <c:pt idx="485">
                  <c:v>39797</c:v>
                </c:pt>
                <c:pt idx="486">
                  <c:v>39798</c:v>
                </c:pt>
                <c:pt idx="487">
                  <c:v>39799</c:v>
                </c:pt>
                <c:pt idx="488">
                  <c:v>39800</c:v>
                </c:pt>
                <c:pt idx="489">
                  <c:v>39801</c:v>
                </c:pt>
                <c:pt idx="490">
                  <c:v>39804</c:v>
                </c:pt>
                <c:pt idx="491">
                  <c:v>39805</c:v>
                </c:pt>
                <c:pt idx="492">
                  <c:v>39806</c:v>
                </c:pt>
                <c:pt idx="493">
                  <c:v>39807</c:v>
                </c:pt>
                <c:pt idx="494">
                  <c:v>39808</c:v>
                </c:pt>
                <c:pt idx="495">
                  <c:v>39811</c:v>
                </c:pt>
                <c:pt idx="496">
                  <c:v>39812</c:v>
                </c:pt>
                <c:pt idx="497">
                  <c:v>39813</c:v>
                </c:pt>
                <c:pt idx="498">
                  <c:v>39824</c:v>
                </c:pt>
                <c:pt idx="499">
                  <c:v>39825</c:v>
                </c:pt>
                <c:pt idx="500">
                  <c:v>39826</c:v>
                </c:pt>
                <c:pt idx="501">
                  <c:v>39827</c:v>
                </c:pt>
                <c:pt idx="502">
                  <c:v>39828</c:v>
                </c:pt>
                <c:pt idx="503">
                  <c:v>39829</c:v>
                </c:pt>
                <c:pt idx="504">
                  <c:v>39832</c:v>
                </c:pt>
                <c:pt idx="505">
                  <c:v>39833</c:v>
                </c:pt>
                <c:pt idx="506">
                  <c:v>39834</c:v>
                </c:pt>
                <c:pt idx="507">
                  <c:v>39835</c:v>
                </c:pt>
                <c:pt idx="508">
                  <c:v>39836</c:v>
                </c:pt>
                <c:pt idx="509">
                  <c:v>39839</c:v>
                </c:pt>
                <c:pt idx="510">
                  <c:v>39840</c:v>
                </c:pt>
                <c:pt idx="511">
                  <c:v>39841</c:v>
                </c:pt>
                <c:pt idx="512">
                  <c:v>39842</c:v>
                </c:pt>
                <c:pt idx="513">
                  <c:v>39843</c:v>
                </c:pt>
                <c:pt idx="514">
                  <c:v>39846</c:v>
                </c:pt>
                <c:pt idx="515">
                  <c:v>39847</c:v>
                </c:pt>
                <c:pt idx="516">
                  <c:v>39848</c:v>
                </c:pt>
                <c:pt idx="517">
                  <c:v>39849</c:v>
                </c:pt>
                <c:pt idx="518">
                  <c:v>39850</c:v>
                </c:pt>
                <c:pt idx="519">
                  <c:v>39853</c:v>
                </c:pt>
                <c:pt idx="520">
                  <c:v>39854</c:v>
                </c:pt>
                <c:pt idx="521">
                  <c:v>39855</c:v>
                </c:pt>
                <c:pt idx="522">
                  <c:v>39856</c:v>
                </c:pt>
                <c:pt idx="523">
                  <c:v>39857</c:v>
                </c:pt>
                <c:pt idx="524">
                  <c:v>39860</c:v>
                </c:pt>
                <c:pt idx="525">
                  <c:v>39861</c:v>
                </c:pt>
                <c:pt idx="526">
                  <c:v>39862</c:v>
                </c:pt>
                <c:pt idx="527">
                  <c:v>39863</c:v>
                </c:pt>
                <c:pt idx="528">
                  <c:v>39864</c:v>
                </c:pt>
                <c:pt idx="529">
                  <c:v>39868</c:v>
                </c:pt>
                <c:pt idx="530">
                  <c:v>39869</c:v>
                </c:pt>
                <c:pt idx="531">
                  <c:v>39870</c:v>
                </c:pt>
                <c:pt idx="532">
                  <c:v>39871</c:v>
                </c:pt>
                <c:pt idx="533">
                  <c:v>39874</c:v>
                </c:pt>
                <c:pt idx="534">
                  <c:v>39875</c:v>
                </c:pt>
                <c:pt idx="535">
                  <c:v>39876</c:v>
                </c:pt>
                <c:pt idx="536">
                  <c:v>39877</c:v>
                </c:pt>
                <c:pt idx="537">
                  <c:v>39878</c:v>
                </c:pt>
                <c:pt idx="538">
                  <c:v>39882</c:v>
                </c:pt>
                <c:pt idx="539">
                  <c:v>39883</c:v>
                </c:pt>
                <c:pt idx="540">
                  <c:v>39884</c:v>
                </c:pt>
                <c:pt idx="541">
                  <c:v>39885</c:v>
                </c:pt>
                <c:pt idx="542">
                  <c:v>39888</c:v>
                </c:pt>
                <c:pt idx="543">
                  <c:v>39889</c:v>
                </c:pt>
                <c:pt idx="544">
                  <c:v>39890</c:v>
                </c:pt>
                <c:pt idx="545">
                  <c:v>39891</c:v>
                </c:pt>
                <c:pt idx="546">
                  <c:v>39892</c:v>
                </c:pt>
                <c:pt idx="547">
                  <c:v>39895</c:v>
                </c:pt>
                <c:pt idx="548">
                  <c:v>39896</c:v>
                </c:pt>
                <c:pt idx="549">
                  <c:v>39897</c:v>
                </c:pt>
                <c:pt idx="550">
                  <c:v>39898</c:v>
                </c:pt>
                <c:pt idx="551">
                  <c:v>39899</c:v>
                </c:pt>
                <c:pt idx="552">
                  <c:v>39902</c:v>
                </c:pt>
                <c:pt idx="553">
                  <c:v>39903</c:v>
                </c:pt>
                <c:pt idx="554">
                  <c:v>39904</c:v>
                </c:pt>
                <c:pt idx="555">
                  <c:v>39905</c:v>
                </c:pt>
                <c:pt idx="556">
                  <c:v>39906</c:v>
                </c:pt>
                <c:pt idx="557">
                  <c:v>39909</c:v>
                </c:pt>
                <c:pt idx="558">
                  <c:v>39910</c:v>
                </c:pt>
                <c:pt idx="559">
                  <c:v>39911</c:v>
                </c:pt>
                <c:pt idx="560">
                  <c:v>39912</c:v>
                </c:pt>
                <c:pt idx="561">
                  <c:v>39913</c:v>
                </c:pt>
                <c:pt idx="562">
                  <c:v>39916</c:v>
                </c:pt>
                <c:pt idx="563">
                  <c:v>39917</c:v>
                </c:pt>
                <c:pt idx="564">
                  <c:v>39918</c:v>
                </c:pt>
                <c:pt idx="565">
                  <c:v>39919</c:v>
                </c:pt>
                <c:pt idx="566">
                  <c:v>39920</c:v>
                </c:pt>
                <c:pt idx="567">
                  <c:v>39923</c:v>
                </c:pt>
                <c:pt idx="568">
                  <c:v>39924</c:v>
                </c:pt>
                <c:pt idx="569">
                  <c:v>39925</c:v>
                </c:pt>
                <c:pt idx="570">
                  <c:v>39926</c:v>
                </c:pt>
                <c:pt idx="571">
                  <c:v>39927</c:v>
                </c:pt>
                <c:pt idx="572">
                  <c:v>39930</c:v>
                </c:pt>
                <c:pt idx="573">
                  <c:v>39931</c:v>
                </c:pt>
                <c:pt idx="574">
                  <c:v>39932</c:v>
                </c:pt>
                <c:pt idx="575">
                  <c:v>39933</c:v>
                </c:pt>
                <c:pt idx="576">
                  <c:v>39937</c:v>
                </c:pt>
                <c:pt idx="577">
                  <c:v>39938</c:v>
                </c:pt>
                <c:pt idx="578">
                  <c:v>39939</c:v>
                </c:pt>
                <c:pt idx="579">
                  <c:v>39940</c:v>
                </c:pt>
                <c:pt idx="580">
                  <c:v>39941</c:v>
                </c:pt>
                <c:pt idx="581">
                  <c:v>39945</c:v>
                </c:pt>
                <c:pt idx="582">
                  <c:v>39946</c:v>
                </c:pt>
                <c:pt idx="583">
                  <c:v>39947</c:v>
                </c:pt>
                <c:pt idx="584">
                  <c:v>39948</c:v>
                </c:pt>
                <c:pt idx="585">
                  <c:v>39951</c:v>
                </c:pt>
                <c:pt idx="586">
                  <c:v>39952</c:v>
                </c:pt>
              </c:numCache>
            </c:numRef>
          </c:cat>
          <c:val>
            <c:numRef>
              <c:f>[1]Лист1!$P$2:$P$588</c:f>
              <c:numCache>
                <c:formatCode>General</c:formatCode>
                <c:ptCount val="587"/>
                <c:pt idx="0">
                  <c:v>1</c:v>
                </c:pt>
                <c:pt idx="1">
                  <c:v>0.99872002730608611</c:v>
                </c:pt>
                <c:pt idx="2">
                  <c:v>0.99914668487072256</c:v>
                </c:pt>
                <c:pt idx="3">
                  <c:v>0.99761071763802545</c:v>
                </c:pt>
                <c:pt idx="4">
                  <c:v>0.99883949142418516</c:v>
                </c:pt>
                <c:pt idx="5">
                  <c:v>0.99841283385954438</c:v>
                </c:pt>
                <c:pt idx="6">
                  <c:v>0.99827630343886009</c:v>
                </c:pt>
                <c:pt idx="7">
                  <c:v>0.99793497738714909</c:v>
                </c:pt>
                <c:pt idx="8">
                  <c:v>0.99773018175612016</c:v>
                </c:pt>
                <c:pt idx="9">
                  <c:v>0.99703046335011525</c:v>
                </c:pt>
                <c:pt idx="10">
                  <c:v>0.99646727536479229</c:v>
                </c:pt>
                <c:pt idx="11">
                  <c:v>0.99604061780015363</c:v>
                </c:pt>
                <c:pt idx="12">
                  <c:v>0.99566515914327169</c:v>
                </c:pt>
                <c:pt idx="13">
                  <c:v>0.99535796569672963</c:v>
                </c:pt>
                <c:pt idx="14">
                  <c:v>0.99528970048638954</c:v>
                </c:pt>
                <c:pt idx="15">
                  <c:v>0.99517023636829294</c:v>
                </c:pt>
                <c:pt idx="16">
                  <c:v>0.99489717552692158</c:v>
                </c:pt>
                <c:pt idx="17">
                  <c:v>0.99469237989589554</c:v>
                </c:pt>
                <c:pt idx="18">
                  <c:v>0.99493130813209318</c:v>
                </c:pt>
                <c:pt idx="19">
                  <c:v>0.99549449611741614</c:v>
                </c:pt>
                <c:pt idx="20">
                  <c:v>0.99621128082600696</c:v>
                </c:pt>
                <c:pt idx="21">
                  <c:v>0.99685980032425969</c:v>
                </c:pt>
                <c:pt idx="22">
                  <c:v>0.99745712091475136</c:v>
                </c:pt>
                <c:pt idx="23">
                  <c:v>0.99774724805870862</c:v>
                </c:pt>
                <c:pt idx="24">
                  <c:v>0.99769604915095056</c:v>
                </c:pt>
                <c:pt idx="25">
                  <c:v>0.99728645788889869</c:v>
                </c:pt>
                <c:pt idx="26">
                  <c:v>0.99704752965270049</c:v>
                </c:pt>
                <c:pt idx="27">
                  <c:v>0.99703046335011525</c:v>
                </c:pt>
                <c:pt idx="28">
                  <c:v>0.99696219813977249</c:v>
                </c:pt>
                <c:pt idx="29">
                  <c:v>0.99670620360098994</c:v>
                </c:pt>
                <c:pt idx="30">
                  <c:v>0.99667207099581867</c:v>
                </c:pt>
                <c:pt idx="31">
                  <c:v>0.99674033620616165</c:v>
                </c:pt>
                <c:pt idx="32">
                  <c:v>0.99648434166737576</c:v>
                </c:pt>
                <c:pt idx="33">
                  <c:v>0.99631367864152232</c:v>
                </c:pt>
                <c:pt idx="34">
                  <c:v>0.99634781124669369</c:v>
                </c:pt>
                <c:pt idx="35">
                  <c:v>0.99631367864152232</c:v>
                </c:pt>
                <c:pt idx="36">
                  <c:v>0.99597235258981165</c:v>
                </c:pt>
                <c:pt idx="37">
                  <c:v>0.99549449611741614</c:v>
                </c:pt>
                <c:pt idx="38">
                  <c:v>0.99488010922433656</c:v>
                </c:pt>
                <c:pt idx="39">
                  <c:v>0.99435105384418465</c:v>
                </c:pt>
                <c:pt idx="40">
                  <c:v>0.99404386039764459</c:v>
                </c:pt>
                <c:pt idx="41">
                  <c:v>0.99377079955627612</c:v>
                </c:pt>
                <c:pt idx="42">
                  <c:v>0.99358307022783332</c:v>
                </c:pt>
                <c:pt idx="43">
                  <c:v>0.99358307022783332</c:v>
                </c:pt>
                <c:pt idx="44">
                  <c:v>0.99344653980714837</c:v>
                </c:pt>
                <c:pt idx="45">
                  <c:v>0.99356600392524586</c:v>
                </c:pt>
                <c:pt idx="46">
                  <c:v>0.99380493216144761</c:v>
                </c:pt>
                <c:pt idx="47">
                  <c:v>0.99436812014676745</c:v>
                </c:pt>
                <c:pt idx="48">
                  <c:v>0.99489717552692158</c:v>
                </c:pt>
                <c:pt idx="49">
                  <c:v>0.99571635805102643</c:v>
                </c:pt>
                <c:pt idx="50">
                  <c:v>0.9963819438518623</c:v>
                </c:pt>
                <c:pt idx="51">
                  <c:v>0.99694513183718769</c:v>
                </c:pt>
                <c:pt idx="52">
                  <c:v>0.99747418721733716</c:v>
                </c:pt>
                <c:pt idx="53">
                  <c:v>0.99786671217680689</c:v>
                </c:pt>
                <c:pt idx="54">
                  <c:v>0.99805444150524758</c:v>
                </c:pt>
                <c:pt idx="55">
                  <c:v>0.99803737520265923</c:v>
                </c:pt>
                <c:pt idx="56">
                  <c:v>0.99790084478197749</c:v>
                </c:pt>
                <c:pt idx="57">
                  <c:v>0.9977984469664648</c:v>
                </c:pt>
                <c:pt idx="58">
                  <c:v>0.99791791108456351</c:v>
                </c:pt>
                <c:pt idx="59">
                  <c:v>0.99802030890007687</c:v>
                </c:pt>
                <c:pt idx="60">
                  <c:v>0.99822510453110325</c:v>
                </c:pt>
                <c:pt idx="61">
                  <c:v>0.99854936428022856</c:v>
                </c:pt>
                <c:pt idx="62">
                  <c:v>0.9987541599112526</c:v>
                </c:pt>
                <c:pt idx="63">
                  <c:v>0.99873709360866969</c:v>
                </c:pt>
                <c:pt idx="64">
                  <c:v>0.9988565577267664</c:v>
                </c:pt>
                <c:pt idx="65">
                  <c:v>0.99892482293711071</c:v>
                </c:pt>
                <c:pt idx="66">
                  <c:v>0.9990784196603828</c:v>
                </c:pt>
                <c:pt idx="67">
                  <c:v>0.99918081747589615</c:v>
                </c:pt>
                <c:pt idx="68">
                  <c:v>0.99941974571208902</c:v>
                </c:pt>
                <c:pt idx="69">
                  <c:v>0.99941974571208902</c:v>
                </c:pt>
                <c:pt idx="70">
                  <c:v>0.9993344141991638</c:v>
                </c:pt>
                <c:pt idx="71">
                  <c:v>0.999402679409506</c:v>
                </c:pt>
                <c:pt idx="72">
                  <c:v>0.99950507722501913</c:v>
                </c:pt>
                <c:pt idx="73">
                  <c:v>0.99950507722501913</c:v>
                </c:pt>
                <c:pt idx="74">
                  <c:v>0.99964160764570653</c:v>
                </c:pt>
                <c:pt idx="75">
                  <c:v>0.999744005461217</c:v>
                </c:pt>
                <c:pt idx="76">
                  <c:v>0.99964160764570653</c:v>
                </c:pt>
                <c:pt idx="77">
                  <c:v>0.99962454134311862</c:v>
                </c:pt>
                <c:pt idx="78">
                  <c:v>0.99953920983019029</c:v>
                </c:pt>
                <c:pt idx="79">
                  <c:v>0.99950507722501913</c:v>
                </c:pt>
                <c:pt idx="80">
                  <c:v>0.99969280655346249</c:v>
                </c:pt>
                <c:pt idx="81">
                  <c:v>1.0001194641181022</c:v>
                </c:pt>
                <c:pt idx="82">
                  <c:v>1.0004949227749798</c:v>
                </c:pt>
                <c:pt idx="83">
                  <c:v>1.0008703814318627</c:v>
                </c:pt>
                <c:pt idx="84">
                  <c:v>1.0010751770628894</c:v>
                </c:pt>
                <c:pt idx="85">
                  <c:v>1.0011093096680599</c:v>
                </c:pt>
                <c:pt idx="86">
                  <c:v>1.0008362488266918</c:v>
                </c:pt>
                <c:pt idx="87">
                  <c:v>1.0008191825241028</c:v>
                </c:pt>
                <c:pt idx="88">
                  <c:v>1.0009727792473762</c:v>
                </c:pt>
                <c:pt idx="89">
                  <c:v>1.001518900930114</c:v>
                </c:pt>
                <c:pt idx="90">
                  <c:v>1.0021844867309497</c:v>
                </c:pt>
                <c:pt idx="91">
                  <c:v>1.0030890007679836</c:v>
                </c:pt>
                <c:pt idx="92">
                  <c:v>1.0038228517791576</c:v>
                </c:pt>
                <c:pt idx="93">
                  <c:v>1.0045225701851694</c:v>
                </c:pt>
                <c:pt idx="94">
                  <c:v>1.0049662940523882</c:v>
                </c:pt>
                <c:pt idx="95">
                  <c:v>1.0053246864066852</c:v>
                </c:pt>
                <c:pt idx="96">
                  <c:v>1.0055806809454695</c:v>
                </c:pt>
                <c:pt idx="97">
                  <c:v>1.0056830787609858</c:v>
                </c:pt>
                <c:pt idx="98">
                  <c:v>1.0057342776687392</c:v>
                </c:pt>
                <c:pt idx="99">
                  <c:v>1.0057172113661574</c:v>
                </c:pt>
                <c:pt idx="100">
                  <c:v>1.0056660124583956</c:v>
                </c:pt>
                <c:pt idx="101">
                  <c:v>1.0054953494325454</c:v>
                </c:pt>
                <c:pt idx="102">
                  <c:v>1.0052564211963511</c:v>
                </c:pt>
                <c:pt idx="103">
                  <c:v>1.0047444321187815</c:v>
                </c:pt>
                <c:pt idx="104">
                  <c:v>1.0035839235429644</c:v>
                </c:pt>
                <c:pt idx="105">
                  <c:v>1.0028159399266205</c:v>
                </c:pt>
                <c:pt idx="106">
                  <c:v>1.0016212987456192</c:v>
                </c:pt>
                <c:pt idx="107">
                  <c:v>1.0008703814318625</c:v>
                </c:pt>
                <c:pt idx="108">
                  <c:v>1.0004949227749798</c:v>
                </c:pt>
                <c:pt idx="109">
                  <c:v>1.0010751770628894</c:v>
                </c:pt>
                <c:pt idx="110">
                  <c:v>1.0014165031145998</c:v>
                </c:pt>
                <c:pt idx="111">
                  <c:v>1.0020650226128509</c:v>
                </c:pt>
                <c:pt idx="112">
                  <c:v>1.0023551497568119</c:v>
                </c:pt>
                <c:pt idx="113">
                  <c:v>1.0026452769007601</c:v>
                </c:pt>
                <c:pt idx="114">
                  <c:v>1.002662343203345</c:v>
                </c:pt>
                <c:pt idx="115">
                  <c:v>1.0026111442955883</c:v>
                </c:pt>
                <c:pt idx="116">
                  <c:v>1.0028330062292006</c:v>
                </c:pt>
                <c:pt idx="117">
                  <c:v>1.0032084648860859</c:v>
                </c:pt>
                <c:pt idx="118">
                  <c:v>1.0035327246352101</c:v>
                </c:pt>
                <c:pt idx="119">
                  <c:v>1.0039423158972598</c:v>
                </c:pt>
                <c:pt idx="120">
                  <c:v>1.0045225701851694</c:v>
                </c:pt>
                <c:pt idx="121">
                  <c:v>1.0049662940523878</c:v>
                </c:pt>
                <c:pt idx="122">
                  <c:v>1.005341752709271</c:v>
                </c:pt>
                <c:pt idx="123">
                  <c:v>1.0055977472480551</c:v>
                </c:pt>
                <c:pt idx="124">
                  <c:v>1.0056830787609858</c:v>
                </c:pt>
                <c:pt idx="125">
                  <c:v>1.0056830787609858</c:v>
                </c:pt>
                <c:pt idx="126">
                  <c:v>1.0058537417868421</c:v>
                </c:pt>
                <c:pt idx="127">
                  <c:v>1.0058878743920141</c:v>
                </c:pt>
                <c:pt idx="128">
                  <c:v>1.0060244048126974</c:v>
                </c:pt>
                <c:pt idx="129">
                  <c:v>1.006212134141143</c:v>
                </c:pt>
                <c:pt idx="130">
                  <c:v>1.0062974656540662</c:v>
                </c:pt>
                <c:pt idx="131">
                  <c:v>1.0062974656540662</c:v>
                </c:pt>
                <c:pt idx="132">
                  <c:v>1.0064510623773359</c:v>
                </c:pt>
                <c:pt idx="133">
                  <c:v>1.0065705264954361</c:v>
                </c:pt>
                <c:pt idx="134">
                  <c:v>1.0065875927980203</c:v>
                </c:pt>
                <c:pt idx="135">
                  <c:v>1.0064169297721661</c:v>
                </c:pt>
                <c:pt idx="136">
                  <c:v>1.0061438689307995</c:v>
                </c:pt>
                <c:pt idx="137">
                  <c:v>1.00563187985323</c:v>
                </c:pt>
                <c:pt idx="138">
                  <c:v>1.004795631026538</c:v>
                </c:pt>
                <c:pt idx="139">
                  <c:v>1.0040447137127742</c:v>
                </c:pt>
                <c:pt idx="140">
                  <c:v>1.0034815257274512</c:v>
                </c:pt>
                <c:pt idx="141">
                  <c:v>1.0027988736240296</c:v>
                </c:pt>
                <c:pt idx="142">
                  <c:v>1.0024063486645618</c:v>
                </c:pt>
                <c:pt idx="143">
                  <c:v>1.002559945387832</c:v>
                </c:pt>
                <c:pt idx="144">
                  <c:v>1.0026794095059306</c:v>
                </c:pt>
                <c:pt idx="145">
                  <c:v>1.0028159399266203</c:v>
                </c:pt>
                <c:pt idx="146">
                  <c:v>1.0031913985834904</c:v>
                </c:pt>
                <c:pt idx="147">
                  <c:v>1.0033449953067666</c:v>
                </c:pt>
                <c:pt idx="148">
                  <c:v>1.0026794095059306</c:v>
                </c:pt>
                <c:pt idx="149">
                  <c:v>1.0019967574025022</c:v>
                </c:pt>
                <c:pt idx="150">
                  <c:v>1.0013311716016724</c:v>
                </c:pt>
                <c:pt idx="151">
                  <c:v>1.0000682652103419</c:v>
                </c:pt>
                <c:pt idx="152">
                  <c:v>0.99800324259749162</c:v>
                </c:pt>
                <c:pt idx="153">
                  <c:v>0.99675740250874845</c:v>
                </c:pt>
                <c:pt idx="154">
                  <c:v>0.995648092840688</c:v>
                </c:pt>
                <c:pt idx="155">
                  <c:v>0.99447051796228347</c:v>
                </c:pt>
                <c:pt idx="156">
                  <c:v>0.99358307022783332</c:v>
                </c:pt>
                <c:pt idx="157">
                  <c:v>0.99382199846403263</c:v>
                </c:pt>
                <c:pt idx="158">
                  <c:v>0.99371960064852172</c:v>
                </c:pt>
                <c:pt idx="159">
                  <c:v>0.99360013653042256</c:v>
                </c:pt>
                <c:pt idx="160">
                  <c:v>0.99325881047871145</c:v>
                </c:pt>
                <c:pt idx="161">
                  <c:v>0.99308814745285356</c:v>
                </c:pt>
                <c:pt idx="162">
                  <c:v>0.9929345507295847</c:v>
                </c:pt>
                <c:pt idx="163">
                  <c:v>0.99290041812441365</c:v>
                </c:pt>
                <c:pt idx="164">
                  <c:v>0.99271268879597019</c:v>
                </c:pt>
                <c:pt idx="165">
                  <c:v>0.9924566942571893</c:v>
                </c:pt>
                <c:pt idx="166">
                  <c:v>0.99170577694342565</c:v>
                </c:pt>
                <c:pt idx="167">
                  <c:v>0.98969195323833303</c:v>
                </c:pt>
                <c:pt idx="168">
                  <c:v>0.98742213499445153</c:v>
                </c:pt>
                <c:pt idx="169">
                  <c:v>0.98506698523764336</c:v>
                </c:pt>
                <c:pt idx="170">
                  <c:v>0.9831555593480672</c:v>
                </c:pt>
                <c:pt idx="171">
                  <c:v>0.98143186278692518</c:v>
                </c:pt>
                <c:pt idx="172">
                  <c:v>0.98109053673521629</c:v>
                </c:pt>
                <c:pt idx="173">
                  <c:v>0.98052734874989256</c:v>
                </c:pt>
                <c:pt idx="174">
                  <c:v>0.98003242597491003</c:v>
                </c:pt>
                <c:pt idx="175">
                  <c:v>0.97788207184913389</c:v>
                </c:pt>
                <c:pt idx="176">
                  <c:v>0.97730181756122736</c:v>
                </c:pt>
                <c:pt idx="177">
                  <c:v>0.97651676764228956</c:v>
                </c:pt>
                <c:pt idx="178">
                  <c:v>0.97726768495605243</c:v>
                </c:pt>
                <c:pt idx="179">
                  <c:v>0.9809710726171198</c:v>
                </c:pt>
                <c:pt idx="180">
                  <c:v>0.98638109053673517</c:v>
                </c:pt>
                <c:pt idx="181">
                  <c:v>0.99049406945985152</c:v>
                </c:pt>
                <c:pt idx="182">
                  <c:v>0.9944534516596979</c:v>
                </c:pt>
                <c:pt idx="183">
                  <c:v>0.99742298830958254</c:v>
                </c:pt>
                <c:pt idx="184">
                  <c:v>0.99716699377079776</c:v>
                </c:pt>
                <c:pt idx="185">
                  <c:v>0.99665500469323365</c:v>
                </c:pt>
                <c:pt idx="186">
                  <c:v>0.99629661233893674</c:v>
                </c:pt>
                <c:pt idx="187">
                  <c:v>0.99604061780015363</c:v>
                </c:pt>
                <c:pt idx="188">
                  <c:v>0.99568222544585649</c:v>
                </c:pt>
                <c:pt idx="189">
                  <c:v>0.99607475040532467</c:v>
                </c:pt>
                <c:pt idx="190">
                  <c:v>0.99660380578547669</c:v>
                </c:pt>
                <c:pt idx="191">
                  <c:v>0.99704752965270049</c:v>
                </c:pt>
                <c:pt idx="192">
                  <c:v>0.9975595187302646</c:v>
                </c:pt>
                <c:pt idx="193">
                  <c:v>0.99817390562334651</c:v>
                </c:pt>
                <c:pt idx="194">
                  <c:v>0.99841283385954438</c:v>
                </c:pt>
                <c:pt idx="195">
                  <c:v>0.9987541599112526</c:v>
                </c:pt>
                <c:pt idx="196">
                  <c:v>0.99948801092243356</c:v>
                </c:pt>
                <c:pt idx="197">
                  <c:v>1.0000511989077565</c:v>
                </c:pt>
                <c:pt idx="198">
                  <c:v>1.000375458656882</c:v>
                </c:pt>
                <c:pt idx="199">
                  <c:v>1.0003925249594681</c:v>
                </c:pt>
                <c:pt idx="200">
                  <c:v>1.0000511989077565</c:v>
                </c:pt>
                <c:pt idx="201">
                  <c:v>0.99969280655346249</c:v>
                </c:pt>
                <c:pt idx="202">
                  <c:v>0.99892482293711071</c:v>
                </c:pt>
                <c:pt idx="203">
                  <c:v>0.99854936428022856</c:v>
                </c:pt>
                <c:pt idx="204">
                  <c:v>0.99856643058281436</c:v>
                </c:pt>
                <c:pt idx="205">
                  <c:v>0.99836163495178776</c:v>
                </c:pt>
                <c:pt idx="206">
                  <c:v>0.99836163495178776</c:v>
                </c:pt>
                <c:pt idx="207">
                  <c:v>0.99892482293711071</c:v>
                </c:pt>
                <c:pt idx="208">
                  <c:v>0.99926614898881916</c:v>
                </c:pt>
                <c:pt idx="209">
                  <c:v>0.99959040873794436</c:v>
                </c:pt>
                <c:pt idx="210">
                  <c:v>1.0003071934465428</c:v>
                </c:pt>
                <c:pt idx="211">
                  <c:v>1.0004778564723953</c:v>
                </c:pt>
                <c:pt idx="212">
                  <c:v>1.0006314531956619</c:v>
                </c:pt>
                <c:pt idx="213">
                  <c:v>1.0006997184060058</c:v>
                </c:pt>
                <c:pt idx="214">
                  <c:v>1.0007679836163501</c:v>
                </c:pt>
                <c:pt idx="215">
                  <c:v>1.0008191825241031</c:v>
                </c:pt>
                <c:pt idx="216">
                  <c:v>1.0008191825241026</c:v>
                </c:pt>
                <c:pt idx="217">
                  <c:v>1.0006826521034218</c:v>
                </c:pt>
                <c:pt idx="218">
                  <c:v>1.0005290553801471</c:v>
                </c:pt>
                <c:pt idx="219">
                  <c:v>1.0003413260517149</c:v>
                </c:pt>
                <c:pt idx="220">
                  <c:v>1.0000511989077565</c:v>
                </c:pt>
                <c:pt idx="221">
                  <c:v>0.9994538783172604</c:v>
                </c:pt>
                <c:pt idx="222">
                  <c:v>0.9987712262138434</c:v>
                </c:pt>
                <c:pt idx="223">
                  <c:v>0.99822510453110369</c:v>
                </c:pt>
                <c:pt idx="224">
                  <c:v>0.9975595187302646</c:v>
                </c:pt>
                <c:pt idx="225">
                  <c:v>0.99703046335011525</c:v>
                </c:pt>
                <c:pt idx="226">
                  <c:v>0.99691099923201443</c:v>
                </c:pt>
                <c:pt idx="227">
                  <c:v>0.99689393292943085</c:v>
                </c:pt>
                <c:pt idx="228">
                  <c:v>0.99670620360098972</c:v>
                </c:pt>
                <c:pt idx="229">
                  <c:v>0.99656967318030554</c:v>
                </c:pt>
                <c:pt idx="230">
                  <c:v>0.99653554057513438</c:v>
                </c:pt>
                <c:pt idx="231">
                  <c:v>0.99672326990357563</c:v>
                </c:pt>
                <c:pt idx="232">
                  <c:v>0.99662087208806416</c:v>
                </c:pt>
                <c:pt idx="233">
                  <c:v>0.99682566771908865</c:v>
                </c:pt>
                <c:pt idx="234">
                  <c:v>0.99733765679665309</c:v>
                </c:pt>
                <c:pt idx="235">
                  <c:v>0.99773018175612016</c:v>
                </c:pt>
                <c:pt idx="236">
                  <c:v>0.99790084478197816</c:v>
                </c:pt>
                <c:pt idx="237">
                  <c:v>0.99837870125437322</c:v>
                </c:pt>
                <c:pt idx="238">
                  <c:v>0.99853229797763965</c:v>
                </c:pt>
                <c:pt idx="239">
                  <c:v>0.99851523167505751</c:v>
                </c:pt>
                <c:pt idx="240">
                  <c:v>0.99848109906988669</c:v>
                </c:pt>
                <c:pt idx="241">
                  <c:v>0.99839576755695858</c:v>
                </c:pt>
                <c:pt idx="242">
                  <c:v>0.99827630343885987</c:v>
                </c:pt>
                <c:pt idx="243">
                  <c:v>0.99831043604403091</c:v>
                </c:pt>
                <c:pt idx="244">
                  <c:v>0.99783257957163363</c:v>
                </c:pt>
                <c:pt idx="245">
                  <c:v>0.99754245242768169</c:v>
                </c:pt>
                <c:pt idx="246">
                  <c:v>0.99750831982250843</c:v>
                </c:pt>
                <c:pt idx="247">
                  <c:v>0.99766191654578285</c:v>
                </c:pt>
                <c:pt idx="248">
                  <c:v>0.99762778394060858</c:v>
                </c:pt>
                <c:pt idx="249">
                  <c:v>0.99795204368973467</c:v>
                </c:pt>
                <c:pt idx="250">
                  <c:v>0.99853229797763932</c:v>
                </c:pt>
                <c:pt idx="251">
                  <c:v>0.9988565577267664</c:v>
                </c:pt>
                <c:pt idx="252">
                  <c:v>0.99882242512159769</c:v>
                </c:pt>
                <c:pt idx="253">
                  <c:v>0.99897602184486656</c:v>
                </c:pt>
                <c:pt idx="254">
                  <c:v>0.99916375117330836</c:v>
                </c:pt>
                <c:pt idx="255">
                  <c:v>0.99911255226555151</c:v>
                </c:pt>
                <c:pt idx="256">
                  <c:v>0.99897602184486656</c:v>
                </c:pt>
                <c:pt idx="257">
                  <c:v>0.99856643058281358</c:v>
                </c:pt>
                <c:pt idx="258">
                  <c:v>0.99827630343886009</c:v>
                </c:pt>
                <c:pt idx="259">
                  <c:v>0.99812270671559011</c:v>
                </c:pt>
                <c:pt idx="260">
                  <c:v>0.99800324259749162</c:v>
                </c:pt>
                <c:pt idx="261">
                  <c:v>0.99773018175612016</c:v>
                </c:pt>
                <c:pt idx="262">
                  <c:v>0.99790084478197749</c:v>
                </c:pt>
                <c:pt idx="263">
                  <c:v>0.99800324259749162</c:v>
                </c:pt>
                <c:pt idx="264">
                  <c:v>0.99812270671559011</c:v>
                </c:pt>
                <c:pt idx="265">
                  <c:v>0.9981397730181778</c:v>
                </c:pt>
                <c:pt idx="266">
                  <c:v>0.9976448502431986</c:v>
                </c:pt>
                <c:pt idx="267">
                  <c:v>0.99703046335011525</c:v>
                </c:pt>
                <c:pt idx="268">
                  <c:v>0.99614301561566698</c:v>
                </c:pt>
                <c:pt idx="269">
                  <c:v>0.99481184401399469</c:v>
                </c:pt>
                <c:pt idx="270">
                  <c:v>0.99291748442699856</c:v>
                </c:pt>
                <c:pt idx="271">
                  <c:v>0.99165457803566859</c:v>
                </c:pt>
                <c:pt idx="272">
                  <c:v>0.99022100861848517</c:v>
                </c:pt>
                <c:pt idx="273">
                  <c:v>0.98863384247802888</c:v>
                </c:pt>
                <c:pt idx="274">
                  <c:v>0.98745626759962446</c:v>
                </c:pt>
                <c:pt idx="275">
                  <c:v>0.98603976448502428</c:v>
                </c:pt>
                <c:pt idx="276">
                  <c:v>0.98458912876524929</c:v>
                </c:pt>
                <c:pt idx="277">
                  <c:v>0.98298489632221153</c:v>
                </c:pt>
                <c:pt idx="278">
                  <c:v>0.98121000085331456</c:v>
                </c:pt>
                <c:pt idx="279">
                  <c:v>0.9792815086611486</c:v>
                </c:pt>
                <c:pt idx="280">
                  <c:v>0.97832579571635758</c:v>
                </c:pt>
                <c:pt idx="281">
                  <c:v>0.97796740336206167</c:v>
                </c:pt>
                <c:pt idx="282">
                  <c:v>0.97745541428449889</c:v>
                </c:pt>
                <c:pt idx="283">
                  <c:v>0.97781380663879547</c:v>
                </c:pt>
                <c:pt idx="284">
                  <c:v>0.97953750319993149</c:v>
                </c:pt>
                <c:pt idx="285">
                  <c:v>0.98042495093438009</c:v>
                </c:pt>
                <c:pt idx="286">
                  <c:v>0.98037375202662358</c:v>
                </c:pt>
                <c:pt idx="287">
                  <c:v>0.98022015530335349</c:v>
                </c:pt>
                <c:pt idx="288">
                  <c:v>0.98006655858008351</c:v>
                </c:pt>
                <c:pt idx="289">
                  <c:v>0.97818926529567363</c:v>
                </c:pt>
                <c:pt idx="290">
                  <c:v>0.97638023722160594</c:v>
                </c:pt>
                <c:pt idx="291">
                  <c:v>0.97523679494837445</c:v>
                </c:pt>
                <c:pt idx="292">
                  <c:v>0.97489546889666345</c:v>
                </c:pt>
                <c:pt idx="293">
                  <c:v>0.97429814830616945</c:v>
                </c:pt>
                <c:pt idx="294">
                  <c:v>0.97429814830616945</c:v>
                </c:pt>
                <c:pt idx="295">
                  <c:v>0.9744688113320249</c:v>
                </c:pt>
                <c:pt idx="296">
                  <c:v>0.97470773956822265</c:v>
                </c:pt>
                <c:pt idx="297">
                  <c:v>0.97484426998890683</c:v>
                </c:pt>
                <c:pt idx="298">
                  <c:v>0.97731888386381094</c:v>
                </c:pt>
                <c:pt idx="299">
                  <c:v>0.97738714907415258</c:v>
                </c:pt>
                <c:pt idx="300">
                  <c:v>0.97769434252069598</c:v>
                </c:pt>
                <c:pt idx="301">
                  <c:v>0.97803566857240465</c:v>
                </c:pt>
                <c:pt idx="302">
                  <c:v>0.97824046420343236</c:v>
                </c:pt>
                <c:pt idx="303">
                  <c:v>0.97573171772335565</c:v>
                </c:pt>
                <c:pt idx="304">
                  <c:v>0.9760218448673097</c:v>
                </c:pt>
                <c:pt idx="305">
                  <c:v>0.97619250789316503</c:v>
                </c:pt>
                <c:pt idx="306">
                  <c:v>0.97617544159058312</c:v>
                </c:pt>
                <c:pt idx="307">
                  <c:v>0.97598771226213865</c:v>
                </c:pt>
                <c:pt idx="308">
                  <c:v>0.97619250789316503</c:v>
                </c:pt>
                <c:pt idx="309">
                  <c:v>0.97585118184145359</c:v>
                </c:pt>
                <c:pt idx="310">
                  <c:v>0.97566345251301689</c:v>
                </c:pt>
                <c:pt idx="311">
                  <c:v>0.97520266234320363</c:v>
                </c:pt>
                <c:pt idx="312">
                  <c:v>0.97487840259408287</c:v>
                </c:pt>
                <c:pt idx="313">
                  <c:v>0.97431521460875703</c:v>
                </c:pt>
                <c:pt idx="314">
                  <c:v>0.97368376141309065</c:v>
                </c:pt>
                <c:pt idx="315">
                  <c:v>0.97315470603293797</c:v>
                </c:pt>
                <c:pt idx="316">
                  <c:v>0.97274511477088799</c:v>
                </c:pt>
                <c:pt idx="317">
                  <c:v>0.97310350712518323</c:v>
                </c:pt>
                <c:pt idx="318">
                  <c:v>0.97370082771567723</c:v>
                </c:pt>
                <c:pt idx="319">
                  <c:v>0.97400802116221519</c:v>
                </c:pt>
                <c:pt idx="320">
                  <c:v>0.97440054612168281</c:v>
                </c:pt>
                <c:pt idx="321">
                  <c:v>0.97475893847598138</c:v>
                </c:pt>
                <c:pt idx="322">
                  <c:v>0.97434934721392663</c:v>
                </c:pt>
                <c:pt idx="323">
                  <c:v>0.97434934721392663</c:v>
                </c:pt>
                <c:pt idx="324">
                  <c:v>0.97397388855704414</c:v>
                </c:pt>
                <c:pt idx="325">
                  <c:v>0.97349603208464885</c:v>
                </c:pt>
                <c:pt idx="326">
                  <c:v>0.9728475125864019</c:v>
                </c:pt>
                <c:pt idx="327">
                  <c:v>0.97221605939073297</c:v>
                </c:pt>
                <c:pt idx="328">
                  <c:v>0.97177233552351117</c:v>
                </c:pt>
                <c:pt idx="329">
                  <c:v>0.97149927468214226</c:v>
                </c:pt>
                <c:pt idx="330">
                  <c:v>0.97112381602525977</c:v>
                </c:pt>
                <c:pt idx="331">
                  <c:v>0.97131154535369912</c:v>
                </c:pt>
                <c:pt idx="332">
                  <c:v>0.97155047358989999</c:v>
                </c:pt>
                <c:pt idx="333">
                  <c:v>0.97097021930199012</c:v>
                </c:pt>
                <c:pt idx="334">
                  <c:v>0.97079955627613645</c:v>
                </c:pt>
                <c:pt idx="335">
                  <c:v>0.9706630258554485</c:v>
                </c:pt>
                <c:pt idx="336">
                  <c:v>0.97044116392183644</c:v>
                </c:pt>
                <c:pt idx="337">
                  <c:v>0.97049236282959295</c:v>
                </c:pt>
                <c:pt idx="338">
                  <c:v>0.9705264954347641</c:v>
                </c:pt>
                <c:pt idx="339">
                  <c:v>0.97088488778906068</c:v>
                </c:pt>
                <c:pt idx="340">
                  <c:v>0.97122621384077334</c:v>
                </c:pt>
                <c:pt idx="341">
                  <c:v>0.97137981056404454</c:v>
                </c:pt>
                <c:pt idx="342">
                  <c:v>0.97155047358989999</c:v>
                </c:pt>
                <c:pt idx="343">
                  <c:v>0.97209659527263359</c:v>
                </c:pt>
                <c:pt idx="344">
                  <c:v>0.97233552350883357</c:v>
                </c:pt>
                <c:pt idx="345">
                  <c:v>0.97271098216571372</c:v>
                </c:pt>
                <c:pt idx="346">
                  <c:v>0.97353016468982001</c:v>
                </c:pt>
                <c:pt idx="347">
                  <c:v>0.97380322553119092</c:v>
                </c:pt>
                <c:pt idx="348">
                  <c:v>0.97385442443894565</c:v>
                </c:pt>
                <c:pt idx="349">
                  <c:v>0.97387149074153279</c:v>
                </c:pt>
                <c:pt idx="350">
                  <c:v>0.97383735813635952</c:v>
                </c:pt>
                <c:pt idx="351">
                  <c:v>0.97332536905879363</c:v>
                </c:pt>
                <c:pt idx="352">
                  <c:v>0.97306937452001063</c:v>
                </c:pt>
                <c:pt idx="353">
                  <c:v>0.97259151804761501</c:v>
                </c:pt>
                <c:pt idx="354">
                  <c:v>0.97214779418039243</c:v>
                </c:pt>
                <c:pt idx="355">
                  <c:v>0.97177233552351117</c:v>
                </c:pt>
                <c:pt idx="356">
                  <c:v>0.9716358051028261</c:v>
                </c:pt>
                <c:pt idx="357">
                  <c:v>0.97170407031316952</c:v>
                </c:pt>
                <c:pt idx="358">
                  <c:v>0.97202833006229261</c:v>
                </c:pt>
                <c:pt idx="359">
                  <c:v>0.97243792132434459</c:v>
                </c:pt>
                <c:pt idx="360">
                  <c:v>0.97276218107347034</c:v>
                </c:pt>
                <c:pt idx="361">
                  <c:v>0.97279631367864383</c:v>
                </c:pt>
                <c:pt idx="362">
                  <c:v>0.97272804846830196</c:v>
                </c:pt>
                <c:pt idx="363">
                  <c:v>0.97257445174502943</c:v>
                </c:pt>
                <c:pt idx="364">
                  <c:v>0.97247205392951663</c:v>
                </c:pt>
                <c:pt idx="365">
                  <c:v>0.97235258981141492</c:v>
                </c:pt>
                <c:pt idx="366">
                  <c:v>0.97216486048297635</c:v>
                </c:pt>
                <c:pt idx="367">
                  <c:v>0.97168700401058372</c:v>
                </c:pt>
                <c:pt idx="368">
                  <c:v>0.97144807577438363</c:v>
                </c:pt>
                <c:pt idx="369">
                  <c:v>0.97081662257872048</c:v>
                </c:pt>
                <c:pt idx="370">
                  <c:v>0.97018516938305299</c:v>
                </c:pt>
                <c:pt idx="371">
                  <c:v>0.96967318030548855</c:v>
                </c:pt>
                <c:pt idx="372">
                  <c:v>0.96875159996586735</c:v>
                </c:pt>
                <c:pt idx="373">
                  <c:v>0.96759109139005062</c:v>
                </c:pt>
                <c:pt idx="374">
                  <c:v>0.96753989248229544</c:v>
                </c:pt>
                <c:pt idx="375">
                  <c:v>0.96668657735301811</c:v>
                </c:pt>
                <c:pt idx="376">
                  <c:v>0.96523594163324522</c:v>
                </c:pt>
                <c:pt idx="377">
                  <c:v>0.96422902978069802</c:v>
                </c:pt>
                <c:pt idx="378">
                  <c:v>0.96293199078419844</c:v>
                </c:pt>
                <c:pt idx="379">
                  <c:v>0.96073043775066169</c:v>
                </c:pt>
                <c:pt idx="380">
                  <c:v>0.95883607816366589</c:v>
                </c:pt>
                <c:pt idx="381">
                  <c:v>0.9576243706800952</c:v>
                </c:pt>
                <c:pt idx="382">
                  <c:v>0.95612253605256414</c:v>
                </c:pt>
                <c:pt idx="383">
                  <c:v>0.95503029268709172</c:v>
                </c:pt>
                <c:pt idx="384">
                  <c:v>0.95405751343971523</c:v>
                </c:pt>
                <c:pt idx="385">
                  <c:v>0.95357965696731795</c:v>
                </c:pt>
                <c:pt idx="386">
                  <c:v>0.95286287225872701</c:v>
                </c:pt>
                <c:pt idx="387">
                  <c:v>0.95218022015530335</c:v>
                </c:pt>
                <c:pt idx="388">
                  <c:v>0.95250447990442877</c:v>
                </c:pt>
                <c:pt idx="389">
                  <c:v>0.95250447990442877</c:v>
                </c:pt>
                <c:pt idx="390">
                  <c:v>0.9508319822510457</c:v>
                </c:pt>
                <c:pt idx="391">
                  <c:v>0.94933014762351764</c:v>
                </c:pt>
                <c:pt idx="392">
                  <c:v>0.94781124669340722</c:v>
                </c:pt>
                <c:pt idx="393">
                  <c:v>0.94502943937196004</c:v>
                </c:pt>
                <c:pt idx="394">
                  <c:v>0.94337400802116222</c:v>
                </c:pt>
                <c:pt idx="395">
                  <c:v>0.94226469835310378</c:v>
                </c:pt>
                <c:pt idx="396">
                  <c:v>0.94030207355576434</c:v>
                </c:pt>
                <c:pt idx="397">
                  <c:v>0.93856131069203852</c:v>
                </c:pt>
                <c:pt idx="398">
                  <c:v>0.93656455328952981</c:v>
                </c:pt>
                <c:pt idx="399">
                  <c:v>0.9337144807577421</c:v>
                </c:pt>
                <c:pt idx="400">
                  <c:v>0.93134226469835313</c:v>
                </c:pt>
                <c:pt idx="401">
                  <c:v>0.9299086952811676</c:v>
                </c:pt>
                <c:pt idx="402">
                  <c:v>0.92845805956139604</c:v>
                </c:pt>
                <c:pt idx="403">
                  <c:v>0.92690502602611369</c:v>
                </c:pt>
                <c:pt idx="404">
                  <c:v>0.92518132946497145</c:v>
                </c:pt>
                <c:pt idx="405">
                  <c:v>0.92342350029866027</c:v>
                </c:pt>
                <c:pt idx="406">
                  <c:v>0.92043689734619005</c:v>
                </c:pt>
                <c:pt idx="407">
                  <c:v>0.9182524106152401</c:v>
                </c:pt>
                <c:pt idx="408">
                  <c:v>0.9145319566515937</c:v>
                </c:pt>
                <c:pt idx="409">
                  <c:v>0.91166481781721986</c:v>
                </c:pt>
                <c:pt idx="410">
                  <c:v>0.91219387319737344</c:v>
                </c:pt>
                <c:pt idx="411">
                  <c:v>0.91149415479136275</c:v>
                </c:pt>
                <c:pt idx="412">
                  <c:v>0.9078078334328894</c:v>
                </c:pt>
                <c:pt idx="413">
                  <c:v>0.9078078334328894</c:v>
                </c:pt>
                <c:pt idx="414">
                  <c:v>0.90569161191227965</c:v>
                </c:pt>
                <c:pt idx="415">
                  <c:v>0.89522996842734026</c:v>
                </c:pt>
                <c:pt idx="416">
                  <c:v>0.88695281167335105</c:v>
                </c:pt>
                <c:pt idx="417">
                  <c:v>0.88191825241061561</c:v>
                </c:pt>
                <c:pt idx="418">
                  <c:v>0.8785732571038507</c:v>
                </c:pt>
                <c:pt idx="419">
                  <c:v>0.88033108627015955</c:v>
                </c:pt>
                <c:pt idx="420">
                  <c:v>0.88760133117160167</c:v>
                </c:pt>
                <c:pt idx="421">
                  <c:v>0.89415479136445097</c:v>
                </c:pt>
                <c:pt idx="422">
                  <c:v>0.89330147623517675</c:v>
                </c:pt>
                <c:pt idx="423">
                  <c:v>0.89226043177745318</c:v>
                </c:pt>
                <c:pt idx="424">
                  <c:v>0.87910231248400283</c:v>
                </c:pt>
                <c:pt idx="425">
                  <c:v>0.8697329123645392</c:v>
                </c:pt>
                <c:pt idx="426">
                  <c:v>0.8628381261199779</c:v>
                </c:pt>
                <c:pt idx="427">
                  <c:v>0.86341838040788466</c:v>
                </c:pt>
                <c:pt idx="428">
                  <c:v>0.86200187729328837</c:v>
                </c:pt>
                <c:pt idx="429">
                  <c:v>0.86853827118354865</c:v>
                </c:pt>
                <c:pt idx="430">
                  <c:v>0.87512586398157</c:v>
                </c:pt>
                <c:pt idx="431">
                  <c:v>0.87942657223312781</c:v>
                </c:pt>
                <c:pt idx="432">
                  <c:v>0.88714054100179196</c:v>
                </c:pt>
                <c:pt idx="433">
                  <c:v>0.8917313763973036</c:v>
                </c:pt>
                <c:pt idx="434">
                  <c:v>0.89569075859715064</c:v>
                </c:pt>
                <c:pt idx="435">
                  <c:v>0.89497397388855704</c:v>
                </c:pt>
                <c:pt idx="436">
                  <c:v>0.89470091304719024</c:v>
                </c:pt>
                <c:pt idx="437">
                  <c:v>0.890587934124072</c:v>
                </c:pt>
                <c:pt idx="438">
                  <c:v>0.88888130386551767</c:v>
                </c:pt>
                <c:pt idx="439">
                  <c:v>0.88335182182780059</c:v>
                </c:pt>
                <c:pt idx="440">
                  <c:v>0.87643996928065526</c:v>
                </c:pt>
                <c:pt idx="441">
                  <c:v>0.87094461984811355</c:v>
                </c:pt>
                <c:pt idx="442">
                  <c:v>0.86271866200188019</c:v>
                </c:pt>
                <c:pt idx="443">
                  <c:v>0.86053417527092757</c:v>
                </c:pt>
                <c:pt idx="444">
                  <c:v>0.8604488437579999</c:v>
                </c:pt>
                <c:pt idx="445">
                  <c:v>0.85596040617800395</c:v>
                </c:pt>
                <c:pt idx="446">
                  <c:v>0.856421196347813</c:v>
                </c:pt>
                <c:pt idx="447">
                  <c:v>0.85679665500469548</c:v>
                </c:pt>
                <c:pt idx="448">
                  <c:v>0.84763205051625568</c:v>
                </c:pt>
                <c:pt idx="449">
                  <c:v>0.84435532041983163</c:v>
                </c:pt>
                <c:pt idx="450">
                  <c:v>0.85097704582302269</c:v>
                </c:pt>
                <c:pt idx="451">
                  <c:v>0.84653980715078292</c:v>
                </c:pt>
                <c:pt idx="452">
                  <c:v>0.84454304974827199</c:v>
                </c:pt>
                <c:pt idx="453">
                  <c:v>0.85130130557214778</c:v>
                </c:pt>
                <c:pt idx="454">
                  <c:v>0.85669425718918502</c:v>
                </c:pt>
                <c:pt idx="455">
                  <c:v>0.86039764485024328</c:v>
                </c:pt>
                <c:pt idx="456">
                  <c:v>0.86899906135335991</c:v>
                </c:pt>
                <c:pt idx="457">
                  <c:v>0.87773700827715684</c:v>
                </c:pt>
                <c:pt idx="458">
                  <c:v>0.87903404727365864</c:v>
                </c:pt>
                <c:pt idx="459">
                  <c:v>0.87942657223312781</c:v>
                </c:pt>
                <c:pt idx="460">
                  <c:v>0.87780527348750292</c:v>
                </c:pt>
                <c:pt idx="461">
                  <c:v>0.87481867053503071</c:v>
                </c:pt>
                <c:pt idx="462">
                  <c:v>0.87082515573001162</c:v>
                </c:pt>
                <c:pt idx="463">
                  <c:v>0.86761669084392867</c:v>
                </c:pt>
                <c:pt idx="464">
                  <c:v>0.86401570099837965</c:v>
                </c:pt>
                <c:pt idx="465">
                  <c:v>0.86087550132263835</c:v>
                </c:pt>
                <c:pt idx="466">
                  <c:v>0.85980032425974962</c:v>
                </c:pt>
                <c:pt idx="467">
                  <c:v>0.86263333048894963</c:v>
                </c:pt>
                <c:pt idx="468">
                  <c:v>0.87055209488864238</c:v>
                </c:pt>
                <c:pt idx="469">
                  <c:v>0.87294137725062071</c:v>
                </c:pt>
                <c:pt idx="470">
                  <c:v>0.8759621128082602</c:v>
                </c:pt>
                <c:pt idx="471">
                  <c:v>0.87833432886764851</c:v>
                </c:pt>
                <c:pt idx="472">
                  <c:v>0.87329976960491562</c:v>
                </c:pt>
                <c:pt idx="473">
                  <c:v>0.86689990613533818</c:v>
                </c:pt>
                <c:pt idx="474">
                  <c:v>0.86742896151548765</c:v>
                </c:pt>
                <c:pt idx="475">
                  <c:v>0.86416929772164852</c:v>
                </c:pt>
                <c:pt idx="476">
                  <c:v>0.86160935233382174</c:v>
                </c:pt>
                <c:pt idx="477">
                  <c:v>0.86391330318286541</c:v>
                </c:pt>
                <c:pt idx="478">
                  <c:v>0.86471541940438956</c:v>
                </c:pt>
                <c:pt idx="479">
                  <c:v>0.86398156839320761</c:v>
                </c:pt>
                <c:pt idx="480">
                  <c:v>0.86319651847427459</c:v>
                </c:pt>
                <c:pt idx="481">
                  <c:v>0.86488608243024134</c:v>
                </c:pt>
                <c:pt idx="482">
                  <c:v>0.86710470176636156</c:v>
                </c:pt>
                <c:pt idx="483">
                  <c:v>0.86910145916887505</c:v>
                </c:pt>
                <c:pt idx="484">
                  <c:v>0.87145660892567633</c:v>
                </c:pt>
                <c:pt idx="485">
                  <c:v>0.87091048724293896</c:v>
                </c:pt>
                <c:pt idx="486">
                  <c:v>0.86500554654834261</c:v>
                </c:pt>
                <c:pt idx="487">
                  <c:v>0.86121682737434968</c:v>
                </c:pt>
                <c:pt idx="488">
                  <c:v>0.85640413004522553</c:v>
                </c:pt>
                <c:pt idx="489">
                  <c:v>0.84976533833945056</c:v>
                </c:pt>
                <c:pt idx="490">
                  <c:v>0.84927041556447003</c:v>
                </c:pt>
                <c:pt idx="491">
                  <c:v>0.85152316750575996</c:v>
                </c:pt>
                <c:pt idx="492">
                  <c:v>0.8493557470773957</c:v>
                </c:pt>
                <c:pt idx="493">
                  <c:v>0.85189862616264389</c:v>
                </c:pt>
                <c:pt idx="494">
                  <c:v>0.85188155986005631</c:v>
                </c:pt>
                <c:pt idx="495">
                  <c:v>0.85208635549108291</c:v>
                </c:pt>
                <c:pt idx="496">
                  <c:v>0.85635293113746858</c:v>
                </c:pt>
                <c:pt idx="497">
                  <c:v>0.86189947947777501</c:v>
                </c:pt>
                <c:pt idx="498">
                  <c:v>0.86276986090963403</c:v>
                </c:pt>
                <c:pt idx="499">
                  <c:v>0.86756549193617205</c:v>
                </c:pt>
                <c:pt idx="500">
                  <c:v>0.87217339363426905</c:v>
                </c:pt>
                <c:pt idx="501">
                  <c:v>0.87217339363426905</c:v>
                </c:pt>
                <c:pt idx="502">
                  <c:v>0.87137127741275033</c:v>
                </c:pt>
                <c:pt idx="503">
                  <c:v>0.87096168615069758</c:v>
                </c:pt>
                <c:pt idx="504">
                  <c:v>0.87055209488864216</c:v>
                </c:pt>
                <c:pt idx="505">
                  <c:v>0.86988650908780607</c:v>
                </c:pt>
                <c:pt idx="506">
                  <c:v>0.86922092328696954</c:v>
                </c:pt>
                <c:pt idx="507">
                  <c:v>0.8697329123645392</c:v>
                </c:pt>
                <c:pt idx="508">
                  <c:v>0.86625138663708701</c:v>
                </c:pt>
                <c:pt idx="509">
                  <c:v>0.86276986090963403</c:v>
                </c:pt>
                <c:pt idx="510">
                  <c:v>0.85852035156583362</c:v>
                </c:pt>
                <c:pt idx="511">
                  <c:v>0.85427084222203264</c:v>
                </c:pt>
                <c:pt idx="512">
                  <c:v>0.84964587422135263</c:v>
                </c:pt>
                <c:pt idx="513">
                  <c:v>0.85058452086355452</c:v>
                </c:pt>
                <c:pt idx="514">
                  <c:v>0.85152316750575996</c:v>
                </c:pt>
                <c:pt idx="515">
                  <c:v>0.85322979776431462</c:v>
                </c:pt>
                <c:pt idx="516">
                  <c:v>0.85493642802286851</c:v>
                </c:pt>
                <c:pt idx="517">
                  <c:v>0.85655772676849562</c:v>
                </c:pt>
                <c:pt idx="518">
                  <c:v>0.85662599197883982</c:v>
                </c:pt>
                <c:pt idx="519">
                  <c:v>0.8438091987370937</c:v>
                </c:pt>
                <c:pt idx="520">
                  <c:v>0.83066814574622161</c:v>
                </c:pt>
                <c:pt idx="521">
                  <c:v>0.81675910913900562</c:v>
                </c:pt>
                <c:pt idx="522">
                  <c:v>0.80735557641436984</c:v>
                </c:pt>
                <c:pt idx="523">
                  <c:v>0.80372045396365044</c:v>
                </c:pt>
                <c:pt idx="524">
                  <c:v>0.80974485877634605</c:v>
                </c:pt>
                <c:pt idx="525">
                  <c:v>0.81629831896919758</c:v>
                </c:pt>
                <c:pt idx="526">
                  <c:v>0.8234832323577097</c:v>
                </c:pt>
                <c:pt idx="527">
                  <c:v>0.82657223312569361</c:v>
                </c:pt>
                <c:pt idx="528">
                  <c:v>0.82559945387831912</c:v>
                </c:pt>
                <c:pt idx="529">
                  <c:v>0.83447393122280067</c:v>
                </c:pt>
                <c:pt idx="530">
                  <c:v>0.84037887191739924</c:v>
                </c:pt>
                <c:pt idx="531">
                  <c:v>0.84911681884119861</c:v>
                </c:pt>
                <c:pt idx="532">
                  <c:v>0.86882839832750458</c:v>
                </c:pt>
                <c:pt idx="533">
                  <c:v>0.88637255738544241</c:v>
                </c:pt>
                <c:pt idx="534">
                  <c:v>0.8971243280143355</c:v>
                </c:pt>
                <c:pt idx="535">
                  <c:v>0.90987285604573775</c:v>
                </c:pt>
                <c:pt idx="536">
                  <c:v>0.9208635549108285</c:v>
                </c:pt>
                <c:pt idx="537">
                  <c:v>0.92040276474101579</c:v>
                </c:pt>
                <c:pt idx="538">
                  <c:v>0.9210171516340987</c:v>
                </c:pt>
                <c:pt idx="539">
                  <c:v>0.92181926785561907</c:v>
                </c:pt>
                <c:pt idx="540">
                  <c:v>0.92490826862360365</c:v>
                </c:pt>
                <c:pt idx="541">
                  <c:v>0.92685382711835484</c:v>
                </c:pt>
                <c:pt idx="542">
                  <c:v>0.92876525300793578</c:v>
                </c:pt>
                <c:pt idx="543">
                  <c:v>0.93031828654322035</c:v>
                </c:pt>
                <c:pt idx="544">
                  <c:v>0.93202491680177679</c:v>
                </c:pt>
                <c:pt idx="545">
                  <c:v>0.9326051710896851</c:v>
                </c:pt>
                <c:pt idx="546">
                  <c:v>0.93548937622664052</c:v>
                </c:pt>
                <c:pt idx="547">
                  <c:v>0.93840771396876854</c:v>
                </c:pt>
                <c:pt idx="548">
                  <c:v>0.94001194641180985</c:v>
                </c:pt>
                <c:pt idx="549">
                  <c:v>0.93905623346701961</c:v>
                </c:pt>
                <c:pt idx="550">
                  <c:v>0.93876610632306501</c:v>
                </c:pt>
                <c:pt idx="551">
                  <c:v>0.93810052052222859</c:v>
                </c:pt>
                <c:pt idx="552">
                  <c:v>0.93842478027135356</c:v>
                </c:pt>
                <c:pt idx="553">
                  <c:v>0.94161617885485049</c:v>
                </c:pt>
                <c:pt idx="554">
                  <c:v>0.93526751429302868</c:v>
                </c:pt>
                <c:pt idx="555">
                  <c:v>0.92789487157607609</c:v>
                </c:pt>
                <c:pt idx="556">
                  <c:v>0.91891799641607663</c:v>
                </c:pt>
                <c:pt idx="557">
                  <c:v>0.90845635293113747</c:v>
                </c:pt>
                <c:pt idx="558">
                  <c:v>0.90173222971243028</c:v>
                </c:pt>
                <c:pt idx="559">
                  <c:v>0.9067497226725868</c:v>
                </c:pt>
                <c:pt idx="560">
                  <c:v>0.90977045823022462</c:v>
                </c:pt>
                <c:pt idx="561">
                  <c:v>0.91207440907927295</c:v>
                </c:pt>
                <c:pt idx="562">
                  <c:v>0.91606792388429048</c:v>
                </c:pt>
                <c:pt idx="563">
                  <c:v>0.91408823278436735</c:v>
                </c:pt>
                <c:pt idx="564">
                  <c:v>0.91181841454049228</c:v>
                </c:pt>
                <c:pt idx="565">
                  <c:v>0.91176721563273322</c:v>
                </c:pt>
                <c:pt idx="566">
                  <c:v>0.91226213840771198</c:v>
                </c:pt>
                <c:pt idx="567">
                  <c:v>0.91123816025258131</c:v>
                </c:pt>
                <c:pt idx="568">
                  <c:v>0.91200614386892875</c:v>
                </c:pt>
                <c:pt idx="569">
                  <c:v>0.91328611656284653</c:v>
                </c:pt>
                <c:pt idx="570">
                  <c:v>0.9139517023636855</c:v>
                </c:pt>
                <c:pt idx="571">
                  <c:v>0.91471968598003239</c:v>
                </c:pt>
                <c:pt idx="572">
                  <c:v>0.9154706032937987</c:v>
                </c:pt>
                <c:pt idx="573">
                  <c:v>0.91446369144124717</c:v>
                </c:pt>
                <c:pt idx="574">
                  <c:v>0.91407116648178344</c:v>
                </c:pt>
                <c:pt idx="575">
                  <c:v>0.92596637938390658</c:v>
                </c:pt>
                <c:pt idx="576">
                  <c:v>0.93792985749637714</c:v>
                </c:pt>
                <c:pt idx="577">
                  <c:v>0.93656455328952981</c:v>
                </c:pt>
                <c:pt idx="578">
                  <c:v>0.93504565235942061</c:v>
                </c:pt>
                <c:pt idx="579">
                  <c:v>0.93282703302329784</c:v>
                </c:pt>
                <c:pt idx="580">
                  <c:v>0.91874733339022163</c:v>
                </c:pt>
                <c:pt idx="581">
                  <c:v>0.90506015871661138</c:v>
                </c:pt>
                <c:pt idx="582">
                  <c:v>0.90524788804505507</c:v>
                </c:pt>
                <c:pt idx="583">
                  <c:v>0.90526495434763876</c:v>
                </c:pt>
                <c:pt idx="584">
                  <c:v>0.90860994965440933</c:v>
                </c:pt>
                <c:pt idx="585">
                  <c:v>0.91524874136018464</c:v>
                </c:pt>
                <c:pt idx="586">
                  <c:v>0.92082942230565945</c:v>
                </c:pt>
              </c:numCache>
            </c:numRef>
          </c:val>
        </c:ser>
        <c:ser>
          <c:idx val="3"/>
          <c:order val="3"/>
          <c:tx>
            <c:strRef>
              <c:f>[1]Лист1!$Q$1</c:f>
              <c:strCache>
                <c:ptCount val="1"/>
                <c:pt idx="0">
                  <c:v>Индекс ММВБ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[1]Лист1!$A$2:$A$588</c:f>
              <c:numCache>
                <c:formatCode>General</c:formatCode>
                <c:ptCount val="587"/>
                <c:pt idx="0">
                  <c:v>39091</c:v>
                </c:pt>
                <c:pt idx="1">
                  <c:v>39092</c:v>
                </c:pt>
                <c:pt idx="2">
                  <c:v>39093</c:v>
                </c:pt>
                <c:pt idx="3">
                  <c:v>39094</c:v>
                </c:pt>
                <c:pt idx="4">
                  <c:v>39097</c:v>
                </c:pt>
                <c:pt idx="5">
                  <c:v>39098</c:v>
                </c:pt>
                <c:pt idx="6">
                  <c:v>39099</c:v>
                </c:pt>
                <c:pt idx="7">
                  <c:v>39100</c:v>
                </c:pt>
                <c:pt idx="8">
                  <c:v>39101</c:v>
                </c:pt>
                <c:pt idx="9">
                  <c:v>39104</c:v>
                </c:pt>
                <c:pt idx="10">
                  <c:v>39105</c:v>
                </c:pt>
                <c:pt idx="11">
                  <c:v>39106</c:v>
                </c:pt>
                <c:pt idx="12">
                  <c:v>39107</c:v>
                </c:pt>
                <c:pt idx="13">
                  <c:v>39108</c:v>
                </c:pt>
                <c:pt idx="14">
                  <c:v>39111</c:v>
                </c:pt>
                <c:pt idx="15">
                  <c:v>39112</c:v>
                </c:pt>
                <c:pt idx="16">
                  <c:v>39113</c:v>
                </c:pt>
                <c:pt idx="17">
                  <c:v>39114</c:v>
                </c:pt>
                <c:pt idx="18">
                  <c:v>39115</c:v>
                </c:pt>
                <c:pt idx="19">
                  <c:v>39118</c:v>
                </c:pt>
                <c:pt idx="20">
                  <c:v>39119</c:v>
                </c:pt>
                <c:pt idx="21">
                  <c:v>39120</c:v>
                </c:pt>
                <c:pt idx="22">
                  <c:v>39121</c:v>
                </c:pt>
                <c:pt idx="23">
                  <c:v>39122</c:v>
                </c:pt>
                <c:pt idx="24">
                  <c:v>39125</c:v>
                </c:pt>
                <c:pt idx="25">
                  <c:v>39126</c:v>
                </c:pt>
                <c:pt idx="26">
                  <c:v>39127</c:v>
                </c:pt>
                <c:pt idx="27">
                  <c:v>39128</c:v>
                </c:pt>
                <c:pt idx="28">
                  <c:v>39129</c:v>
                </c:pt>
                <c:pt idx="29">
                  <c:v>39132</c:v>
                </c:pt>
                <c:pt idx="30">
                  <c:v>39133</c:v>
                </c:pt>
                <c:pt idx="31">
                  <c:v>39134</c:v>
                </c:pt>
                <c:pt idx="32">
                  <c:v>39135</c:v>
                </c:pt>
                <c:pt idx="33">
                  <c:v>39139</c:v>
                </c:pt>
                <c:pt idx="34">
                  <c:v>39140</c:v>
                </c:pt>
                <c:pt idx="35">
                  <c:v>39141</c:v>
                </c:pt>
                <c:pt idx="36">
                  <c:v>39142</c:v>
                </c:pt>
                <c:pt idx="37">
                  <c:v>39143</c:v>
                </c:pt>
                <c:pt idx="38">
                  <c:v>39146</c:v>
                </c:pt>
                <c:pt idx="39">
                  <c:v>39147</c:v>
                </c:pt>
                <c:pt idx="40">
                  <c:v>39148</c:v>
                </c:pt>
                <c:pt idx="41">
                  <c:v>39150</c:v>
                </c:pt>
                <c:pt idx="42">
                  <c:v>39153</c:v>
                </c:pt>
                <c:pt idx="43">
                  <c:v>39154</c:v>
                </c:pt>
                <c:pt idx="44">
                  <c:v>39155</c:v>
                </c:pt>
                <c:pt idx="45">
                  <c:v>39156</c:v>
                </c:pt>
                <c:pt idx="46">
                  <c:v>39157</c:v>
                </c:pt>
                <c:pt idx="47">
                  <c:v>39160</c:v>
                </c:pt>
                <c:pt idx="48">
                  <c:v>39161</c:v>
                </c:pt>
                <c:pt idx="49">
                  <c:v>39162</c:v>
                </c:pt>
                <c:pt idx="50">
                  <c:v>39163</c:v>
                </c:pt>
                <c:pt idx="51">
                  <c:v>39164</c:v>
                </c:pt>
                <c:pt idx="52">
                  <c:v>39167</c:v>
                </c:pt>
                <c:pt idx="53">
                  <c:v>39168</c:v>
                </c:pt>
                <c:pt idx="54">
                  <c:v>39169</c:v>
                </c:pt>
                <c:pt idx="55">
                  <c:v>39170</c:v>
                </c:pt>
                <c:pt idx="56">
                  <c:v>39171</c:v>
                </c:pt>
                <c:pt idx="57">
                  <c:v>39174</c:v>
                </c:pt>
                <c:pt idx="58">
                  <c:v>39175</c:v>
                </c:pt>
                <c:pt idx="59">
                  <c:v>39176</c:v>
                </c:pt>
                <c:pt idx="60">
                  <c:v>39177</c:v>
                </c:pt>
                <c:pt idx="61">
                  <c:v>39178</c:v>
                </c:pt>
                <c:pt idx="62">
                  <c:v>39181</c:v>
                </c:pt>
                <c:pt idx="63">
                  <c:v>39182</c:v>
                </c:pt>
                <c:pt idx="64">
                  <c:v>39183</c:v>
                </c:pt>
                <c:pt idx="65">
                  <c:v>39184</c:v>
                </c:pt>
                <c:pt idx="66">
                  <c:v>39185</c:v>
                </c:pt>
                <c:pt idx="67">
                  <c:v>39188</c:v>
                </c:pt>
                <c:pt idx="68">
                  <c:v>39189</c:v>
                </c:pt>
                <c:pt idx="69">
                  <c:v>39190</c:v>
                </c:pt>
                <c:pt idx="70">
                  <c:v>39191</c:v>
                </c:pt>
                <c:pt idx="71">
                  <c:v>39192</c:v>
                </c:pt>
                <c:pt idx="72">
                  <c:v>39195</c:v>
                </c:pt>
                <c:pt idx="73">
                  <c:v>39196</c:v>
                </c:pt>
                <c:pt idx="74">
                  <c:v>39197</c:v>
                </c:pt>
                <c:pt idx="75">
                  <c:v>39198</c:v>
                </c:pt>
                <c:pt idx="76">
                  <c:v>39199</c:v>
                </c:pt>
                <c:pt idx="77">
                  <c:v>39200</c:v>
                </c:pt>
                <c:pt idx="78">
                  <c:v>39204</c:v>
                </c:pt>
                <c:pt idx="79">
                  <c:v>39205</c:v>
                </c:pt>
                <c:pt idx="80">
                  <c:v>39206</c:v>
                </c:pt>
                <c:pt idx="81">
                  <c:v>39209</c:v>
                </c:pt>
                <c:pt idx="82">
                  <c:v>39210</c:v>
                </c:pt>
                <c:pt idx="83">
                  <c:v>39212</c:v>
                </c:pt>
                <c:pt idx="84">
                  <c:v>39213</c:v>
                </c:pt>
                <c:pt idx="85">
                  <c:v>39216</c:v>
                </c:pt>
                <c:pt idx="86">
                  <c:v>39217</c:v>
                </c:pt>
                <c:pt idx="87">
                  <c:v>39218</c:v>
                </c:pt>
                <c:pt idx="88">
                  <c:v>39219</c:v>
                </c:pt>
                <c:pt idx="89">
                  <c:v>39220</c:v>
                </c:pt>
                <c:pt idx="90">
                  <c:v>39223</c:v>
                </c:pt>
                <c:pt idx="91">
                  <c:v>39224</c:v>
                </c:pt>
                <c:pt idx="92">
                  <c:v>39225</c:v>
                </c:pt>
                <c:pt idx="93">
                  <c:v>39226</c:v>
                </c:pt>
                <c:pt idx="94">
                  <c:v>39227</c:v>
                </c:pt>
                <c:pt idx="95">
                  <c:v>39230</c:v>
                </c:pt>
                <c:pt idx="96">
                  <c:v>39231</c:v>
                </c:pt>
                <c:pt idx="97">
                  <c:v>39232</c:v>
                </c:pt>
                <c:pt idx="98">
                  <c:v>39233</c:v>
                </c:pt>
                <c:pt idx="99">
                  <c:v>39234</c:v>
                </c:pt>
                <c:pt idx="100">
                  <c:v>39237</c:v>
                </c:pt>
                <c:pt idx="101">
                  <c:v>39238</c:v>
                </c:pt>
                <c:pt idx="102">
                  <c:v>39239</c:v>
                </c:pt>
                <c:pt idx="103">
                  <c:v>39240</c:v>
                </c:pt>
                <c:pt idx="104">
                  <c:v>39241</c:v>
                </c:pt>
                <c:pt idx="105">
                  <c:v>39242</c:v>
                </c:pt>
                <c:pt idx="106">
                  <c:v>39246</c:v>
                </c:pt>
                <c:pt idx="107">
                  <c:v>39247</c:v>
                </c:pt>
                <c:pt idx="108">
                  <c:v>39248</c:v>
                </c:pt>
                <c:pt idx="109">
                  <c:v>39251</c:v>
                </c:pt>
                <c:pt idx="110">
                  <c:v>39252</c:v>
                </c:pt>
                <c:pt idx="111">
                  <c:v>39253</c:v>
                </c:pt>
                <c:pt idx="112">
                  <c:v>39254</c:v>
                </c:pt>
                <c:pt idx="113">
                  <c:v>39255</c:v>
                </c:pt>
                <c:pt idx="114">
                  <c:v>39258</c:v>
                </c:pt>
                <c:pt idx="115">
                  <c:v>39259</c:v>
                </c:pt>
                <c:pt idx="116">
                  <c:v>39260</c:v>
                </c:pt>
                <c:pt idx="117">
                  <c:v>39261</c:v>
                </c:pt>
                <c:pt idx="118">
                  <c:v>39262</c:v>
                </c:pt>
                <c:pt idx="119">
                  <c:v>39265</c:v>
                </c:pt>
                <c:pt idx="120">
                  <c:v>39266</c:v>
                </c:pt>
                <c:pt idx="121">
                  <c:v>39267</c:v>
                </c:pt>
                <c:pt idx="122">
                  <c:v>39268</c:v>
                </c:pt>
                <c:pt idx="123">
                  <c:v>39269</c:v>
                </c:pt>
                <c:pt idx="124">
                  <c:v>39272</c:v>
                </c:pt>
                <c:pt idx="125">
                  <c:v>39273</c:v>
                </c:pt>
                <c:pt idx="126">
                  <c:v>39274</c:v>
                </c:pt>
                <c:pt idx="127">
                  <c:v>39275</c:v>
                </c:pt>
                <c:pt idx="128">
                  <c:v>39276</c:v>
                </c:pt>
                <c:pt idx="129">
                  <c:v>39279</c:v>
                </c:pt>
                <c:pt idx="130">
                  <c:v>39280</c:v>
                </c:pt>
                <c:pt idx="131">
                  <c:v>39281</c:v>
                </c:pt>
                <c:pt idx="132">
                  <c:v>39282</c:v>
                </c:pt>
                <c:pt idx="133">
                  <c:v>39283</c:v>
                </c:pt>
                <c:pt idx="134">
                  <c:v>39286</c:v>
                </c:pt>
                <c:pt idx="135">
                  <c:v>39287</c:v>
                </c:pt>
                <c:pt idx="136">
                  <c:v>39288</c:v>
                </c:pt>
                <c:pt idx="137">
                  <c:v>39289</c:v>
                </c:pt>
                <c:pt idx="138">
                  <c:v>39290</c:v>
                </c:pt>
                <c:pt idx="139">
                  <c:v>39293</c:v>
                </c:pt>
                <c:pt idx="140">
                  <c:v>39294</c:v>
                </c:pt>
                <c:pt idx="141">
                  <c:v>39295</c:v>
                </c:pt>
                <c:pt idx="142">
                  <c:v>39296</c:v>
                </c:pt>
                <c:pt idx="143">
                  <c:v>39297</c:v>
                </c:pt>
                <c:pt idx="144">
                  <c:v>39300</c:v>
                </c:pt>
                <c:pt idx="145">
                  <c:v>39301</c:v>
                </c:pt>
                <c:pt idx="146">
                  <c:v>39302</c:v>
                </c:pt>
                <c:pt idx="147">
                  <c:v>39303</c:v>
                </c:pt>
                <c:pt idx="148">
                  <c:v>39304</c:v>
                </c:pt>
                <c:pt idx="149">
                  <c:v>39307</c:v>
                </c:pt>
                <c:pt idx="150">
                  <c:v>39308</c:v>
                </c:pt>
                <c:pt idx="151">
                  <c:v>39309</c:v>
                </c:pt>
                <c:pt idx="152">
                  <c:v>39310</c:v>
                </c:pt>
                <c:pt idx="153">
                  <c:v>39311</c:v>
                </c:pt>
                <c:pt idx="154">
                  <c:v>39314</c:v>
                </c:pt>
                <c:pt idx="155">
                  <c:v>39315</c:v>
                </c:pt>
                <c:pt idx="156">
                  <c:v>39316</c:v>
                </c:pt>
                <c:pt idx="157">
                  <c:v>39317</c:v>
                </c:pt>
                <c:pt idx="158">
                  <c:v>39318</c:v>
                </c:pt>
                <c:pt idx="159">
                  <c:v>39321</c:v>
                </c:pt>
                <c:pt idx="160">
                  <c:v>39322</c:v>
                </c:pt>
                <c:pt idx="161">
                  <c:v>39323</c:v>
                </c:pt>
                <c:pt idx="162">
                  <c:v>39324</c:v>
                </c:pt>
                <c:pt idx="163">
                  <c:v>39325</c:v>
                </c:pt>
                <c:pt idx="164">
                  <c:v>39328</c:v>
                </c:pt>
                <c:pt idx="165">
                  <c:v>39329</c:v>
                </c:pt>
                <c:pt idx="166">
                  <c:v>39330</c:v>
                </c:pt>
                <c:pt idx="167">
                  <c:v>39331</c:v>
                </c:pt>
                <c:pt idx="168">
                  <c:v>39332</c:v>
                </c:pt>
                <c:pt idx="169">
                  <c:v>39335</c:v>
                </c:pt>
                <c:pt idx="170">
                  <c:v>39336</c:v>
                </c:pt>
                <c:pt idx="171">
                  <c:v>39337</c:v>
                </c:pt>
                <c:pt idx="172">
                  <c:v>39338</c:v>
                </c:pt>
                <c:pt idx="173">
                  <c:v>39339</c:v>
                </c:pt>
                <c:pt idx="174">
                  <c:v>39342</c:v>
                </c:pt>
                <c:pt idx="175">
                  <c:v>39343</c:v>
                </c:pt>
                <c:pt idx="176">
                  <c:v>39344</c:v>
                </c:pt>
                <c:pt idx="177">
                  <c:v>39345</c:v>
                </c:pt>
                <c:pt idx="178">
                  <c:v>39346</c:v>
                </c:pt>
                <c:pt idx="179">
                  <c:v>39349</c:v>
                </c:pt>
                <c:pt idx="180">
                  <c:v>39350</c:v>
                </c:pt>
                <c:pt idx="181">
                  <c:v>39351</c:v>
                </c:pt>
                <c:pt idx="182">
                  <c:v>39352</c:v>
                </c:pt>
                <c:pt idx="183">
                  <c:v>39353</c:v>
                </c:pt>
                <c:pt idx="184">
                  <c:v>39356</c:v>
                </c:pt>
                <c:pt idx="185">
                  <c:v>39357</c:v>
                </c:pt>
                <c:pt idx="186">
                  <c:v>39358</c:v>
                </c:pt>
                <c:pt idx="187">
                  <c:v>39359</c:v>
                </c:pt>
                <c:pt idx="188">
                  <c:v>39360</c:v>
                </c:pt>
                <c:pt idx="189">
                  <c:v>39363</c:v>
                </c:pt>
                <c:pt idx="190">
                  <c:v>39364</c:v>
                </c:pt>
                <c:pt idx="191">
                  <c:v>39365</c:v>
                </c:pt>
                <c:pt idx="192">
                  <c:v>39366</c:v>
                </c:pt>
                <c:pt idx="193">
                  <c:v>39367</c:v>
                </c:pt>
                <c:pt idx="194">
                  <c:v>39370</c:v>
                </c:pt>
                <c:pt idx="195">
                  <c:v>39371</c:v>
                </c:pt>
                <c:pt idx="196">
                  <c:v>39372</c:v>
                </c:pt>
                <c:pt idx="197">
                  <c:v>39373</c:v>
                </c:pt>
                <c:pt idx="198">
                  <c:v>39374</c:v>
                </c:pt>
                <c:pt idx="199">
                  <c:v>39377</c:v>
                </c:pt>
                <c:pt idx="200">
                  <c:v>39378</c:v>
                </c:pt>
                <c:pt idx="201">
                  <c:v>39379</c:v>
                </c:pt>
                <c:pt idx="202">
                  <c:v>39380</c:v>
                </c:pt>
                <c:pt idx="203">
                  <c:v>39381</c:v>
                </c:pt>
                <c:pt idx="204">
                  <c:v>39384</c:v>
                </c:pt>
                <c:pt idx="205">
                  <c:v>39385</c:v>
                </c:pt>
                <c:pt idx="206">
                  <c:v>39386</c:v>
                </c:pt>
                <c:pt idx="207">
                  <c:v>39387</c:v>
                </c:pt>
                <c:pt idx="208">
                  <c:v>39388</c:v>
                </c:pt>
                <c:pt idx="209">
                  <c:v>39392</c:v>
                </c:pt>
                <c:pt idx="210">
                  <c:v>39393</c:v>
                </c:pt>
                <c:pt idx="211">
                  <c:v>39394</c:v>
                </c:pt>
                <c:pt idx="212">
                  <c:v>39395</c:v>
                </c:pt>
                <c:pt idx="213">
                  <c:v>39398</c:v>
                </c:pt>
                <c:pt idx="214">
                  <c:v>39399</c:v>
                </c:pt>
                <c:pt idx="215">
                  <c:v>39400</c:v>
                </c:pt>
                <c:pt idx="216">
                  <c:v>39401</c:v>
                </c:pt>
                <c:pt idx="217">
                  <c:v>39402</c:v>
                </c:pt>
                <c:pt idx="218">
                  <c:v>39405</c:v>
                </c:pt>
                <c:pt idx="219">
                  <c:v>39406</c:v>
                </c:pt>
                <c:pt idx="220">
                  <c:v>39407</c:v>
                </c:pt>
                <c:pt idx="221">
                  <c:v>39408</c:v>
                </c:pt>
                <c:pt idx="222">
                  <c:v>39409</c:v>
                </c:pt>
                <c:pt idx="223">
                  <c:v>39412</c:v>
                </c:pt>
                <c:pt idx="224">
                  <c:v>39413</c:v>
                </c:pt>
                <c:pt idx="225">
                  <c:v>39414</c:v>
                </c:pt>
                <c:pt idx="226">
                  <c:v>39415</c:v>
                </c:pt>
                <c:pt idx="227">
                  <c:v>39416</c:v>
                </c:pt>
                <c:pt idx="228">
                  <c:v>39419</c:v>
                </c:pt>
                <c:pt idx="229">
                  <c:v>39420</c:v>
                </c:pt>
                <c:pt idx="230">
                  <c:v>39421</c:v>
                </c:pt>
                <c:pt idx="231">
                  <c:v>39422</c:v>
                </c:pt>
                <c:pt idx="232">
                  <c:v>39423</c:v>
                </c:pt>
                <c:pt idx="233">
                  <c:v>39426</c:v>
                </c:pt>
                <c:pt idx="234">
                  <c:v>39427</c:v>
                </c:pt>
                <c:pt idx="235">
                  <c:v>39428</c:v>
                </c:pt>
                <c:pt idx="236">
                  <c:v>39429</c:v>
                </c:pt>
                <c:pt idx="237">
                  <c:v>39430</c:v>
                </c:pt>
                <c:pt idx="238">
                  <c:v>39433</c:v>
                </c:pt>
                <c:pt idx="239">
                  <c:v>39434</c:v>
                </c:pt>
                <c:pt idx="240">
                  <c:v>39435</c:v>
                </c:pt>
                <c:pt idx="241">
                  <c:v>39436</c:v>
                </c:pt>
                <c:pt idx="242">
                  <c:v>39437</c:v>
                </c:pt>
                <c:pt idx="243">
                  <c:v>39440</c:v>
                </c:pt>
                <c:pt idx="244">
                  <c:v>39441</c:v>
                </c:pt>
                <c:pt idx="245">
                  <c:v>39442</c:v>
                </c:pt>
                <c:pt idx="246">
                  <c:v>39443</c:v>
                </c:pt>
                <c:pt idx="247">
                  <c:v>39444</c:v>
                </c:pt>
                <c:pt idx="248">
                  <c:v>39456</c:v>
                </c:pt>
                <c:pt idx="249">
                  <c:v>39457</c:v>
                </c:pt>
                <c:pt idx="250">
                  <c:v>39458</c:v>
                </c:pt>
                <c:pt idx="251">
                  <c:v>39461</c:v>
                </c:pt>
                <c:pt idx="252">
                  <c:v>39462</c:v>
                </c:pt>
                <c:pt idx="253">
                  <c:v>39463</c:v>
                </c:pt>
                <c:pt idx="254">
                  <c:v>39464</c:v>
                </c:pt>
                <c:pt idx="255">
                  <c:v>39465</c:v>
                </c:pt>
                <c:pt idx="256">
                  <c:v>39468</c:v>
                </c:pt>
                <c:pt idx="257">
                  <c:v>39469</c:v>
                </c:pt>
                <c:pt idx="258">
                  <c:v>39470</c:v>
                </c:pt>
                <c:pt idx="259">
                  <c:v>39471</c:v>
                </c:pt>
                <c:pt idx="260">
                  <c:v>39472</c:v>
                </c:pt>
                <c:pt idx="261">
                  <c:v>39475</c:v>
                </c:pt>
                <c:pt idx="262">
                  <c:v>39476</c:v>
                </c:pt>
                <c:pt idx="263">
                  <c:v>39477</c:v>
                </c:pt>
                <c:pt idx="264">
                  <c:v>39478</c:v>
                </c:pt>
                <c:pt idx="265">
                  <c:v>39479</c:v>
                </c:pt>
                <c:pt idx="266">
                  <c:v>39482</c:v>
                </c:pt>
                <c:pt idx="267">
                  <c:v>39483</c:v>
                </c:pt>
                <c:pt idx="268">
                  <c:v>39484</c:v>
                </c:pt>
                <c:pt idx="269">
                  <c:v>39485</c:v>
                </c:pt>
                <c:pt idx="270">
                  <c:v>39486</c:v>
                </c:pt>
                <c:pt idx="271">
                  <c:v>39489</c:v>
                </c:pt>
                <c:pt idx="272">
                  <c:v>39490</c:v>
                </c:pt>
                <c:pt idx="273">
                  <c:v>39491</c:v>
                </c:pt>
                <c:pt idx="274">
                  <c:v>39492</c:v>
                </c:pt>
                <c:pt idx="275">
                  <c:v>39493</c:v>
                </c:pt>
                <c:pt idx="276">
                  <c:v>39496</c:v>
                </c:pt>
                <c:pt idx="277">
                  <c:v>39497</c:v>
                </c:pt>
                <c:pt idx="278">
                  <c:v>39498</c:v>
                </c:pt>
                <c:pt idx="279">
                  <c:v>39499</c:v>
                </c:pt>
                <c:pt idx="280">
                  <c:v>39500</c:v>
                </c:pt>
                <c:pt idx="281">
                  <c:v>39504</c:v>
                </c:pt>
                <c:pt idx="282">
                  <c:v>39505</c:v>
                </c:pt>
                <c:pt idx="283">
                  <c:v>39506</c:v>
                </c:pt>
                <c:pt idx="284">
                  <c:v>39507</c:v>
                </c:pt>
                <c:pt idx="285">
                  <c:v>39510</c:v>
                </c:pt>
                <c:pt idx="286">
                  <c:v>39511</c:v>
                </c:pt>
                <c:pt idx="287">
                  <c:v>39512</c:v>
                </c:pt>
                <c:pt idx="288">
                  <c:v>39513</c:v>
                </c:pt>
                <c:pt idx="289">
                  <c:v>39514</c:v>
                </c:pt>
                <c:pt idx="290">
                  <c:v>39518</c:v>
                </c:pt>
                <c:pt idx="291">
                  <c:v>39519</c:v>
                </c:pt>
                <c:pt idx="292">
                  <c:v>39520</c:v>
                </c:pt>
                <c:pt idx="293">
                  <c:v>39521</c:v>
                </c:pt>
                <c:pt idx="294">
                  <c:v>39524</c:v>
                </c:pt>
                <c:pt idx="295">
                  <c:v>39525</c:v>
                </c:pt>
                <c:pt idx="296">
                  <c:v>39526</c:v>
                </c:pt>
                <c:pt idx="297">
                  <c:v>39527</c:v>
                </c:pt>
                <c:pt idx="298">
                  <c:v>39528</c:v>
                </c:pt>
                <c:pt idx="299">
                  <c:v>39531</c:v>
                </c:pt>
                <c:pt idx="300">
                  <c:v>39532</c:v>
                </c:pt>
                <c:pt idx="301">
                  <c:v>39533</c:v>
                </c:pt>
                <c:pt idx="302">
                  <c:v>39534</c:v>
                </c:pt>
                <c:pt idx="303">
                  <c:v>39535</c:v>
                </c:pt>
                <c:pt idx="304">
                  <c:v>39538</c:v>
                </c:pt>
                <c:pt idx="305">
                  <c:v>39539</c:v>
                </c:pt>
                <c:pt idx="306">
                  <c:v>39540</c:v>
                </c:pt>
                <c:pt idx="307">
                  <c:v>39541</c:v>
                </c:pt>
                <c:pt idx="308">
                  <c:v>39542</c:v>
                </c:pt>
                <c:pt idx="309">
                  <c:v>39545</c:v>
                </c:pt>
                <c:pt idx="310">
                  <c:v>39546</c:v>
                </c:pt>
                <c:pt idx="311">
                  <c:v>39547</c:v>
                </c:pt>
                <c:pt idx="312">
                  <c:v>39548</c:v>
                </c:pt>
                <c:pt idx="313">
                  <c:v>39549</c:v>
                </c:pt>
                <c:pt idx="314">
                  <c:v>39552</c:v>
                </c:pt>
                <c:pt idx="315">
                  <c:v>39553</c:v>
                </c:pt>
                <c:pt idx="316">
                  <c:v>39554</c:v>
                </c:pt>
                <c:pt idx="317">
                  <c:v>39555</c:v>
                </c:pt>
                <c:pt idx="318">
                  <c:v>39556</c:v>
                </c:pt>
                <c:pt idx="319">
                  <c:v>39559</c:v>
                </c:pt>
                <c:pt idx="320">
                  <c:v>39560</c:v>
                </c:pt>
                <c:pt idx="321">
                  <c:v>39561</c:v>
                </c:pt>
                <c:pt idx="322">
                  <c:v>39562</c:v>
                </c:pt>
                <c:pt idx="323">
                  <c:v>39563</c:v>
                </c:pt>
                <c:pt idx="324">
                  <c:v>39566</c:v>
                </c:pt>
                <c:pt idx="325">
                  <c:v>39567</c:v>
                </c:pt>
                <c:pt idx="326">
                  <c:v>39568</c:v>
                </c:pt>
                <c:pt idx="327">
                  <c:v>39572</c:v>
                </c:pt>
                <c:pt idx="328">
                  <c:v>39573</c:v>
                </c:pt>
                <c:pt idx="329">
                  <c:v>39574</c:v>
                </c:pt>
                <c:pt idx="330">
                  <c:v>39575</c:v>
                </c:pt>
                <c:pt idx="331">
                  <c:v>39576</c:v>
                </c:pt>
                <c:pt idx="332">
                  <c:v>39580</c:v>
                </c:pt>
                <c:pt idx="333">
                  <c:v>39581</c:v>
                </c:pt>
                <c:pt idx="334">
                  <c:v>39582</c:v>
                </c:pt>
                <c:pt idx="335">
                  <c:v>39583</c:v>
                </c:pt>
                <c:pt idx="336">
                  <c:v>39584</c:v>
                </c:pt>
                <c:pt idx="337">
                  <c:v>39587</c:v>
                </c:pt>
                <c:pt idx="338">
                  <c:v>39588</c:v>
                </c:pt>
                <c:pt idx="339">
                  <c:v>39589</c:v>
                </c:pt>
                <c:pt idx="340">
                  <c:v>39590</c:v>
                </c:pt>
                <c:pt idx="341">
                  <c:v>39591</c:v>
                </c:pt>
                <c:pt idx="342">
                  <c:v>39594</c:v>
                </c:pt>
                <c:pt idx="343">
                  <c:v>39595</c:v>
                </c:pt>
                <c:pt idx="344">
                  <c:v>39596</c:v>
                </c:pt>
                <c:pt idx="345">
                  <c:v>39597</c:v>
                </c:pt>
                <c:pt idx="346">
                  <c:v>39598</c:v>
                </c:pt>
                <c:pt idx="347">
                  <c:v>39601</c:v>
                </c:pt>
                <c:pt idx="348">
                  <c:v>39602</c:v>
                </c:pt>
                <c:pt idx="349">
                  <c:v>39603</c:v>
                </c:pt>
                <c:pt idx="350">
                  <c:v>39604</c:v>
                </c:pt>
                <c:pt idx="351">
                  <c:v>39605</c:v>
                </c:pt>
                <c:pt idx="352">
                  <c:v>39606</c:v>
                </c:pt>
                <c:pt idx="353">
                  <c:v>39608</c:v>
                </c:pt>
                <c:pt idx="354">
                  <c:v>39609</c:v>
                </c:pt>
                <c:pt idx="355">
                  <c:v>39610</c:v>
                </c:pt>
                <c:pt idx="356">
                  <c:v>39615</c:v>
                </c:pt>
                <c:pt idx="357">
                  <c:v>39616</c:v>
                </c:pt>
                <c:pt idx="358">
                  <c:v>39617</c:v>
                </c:pt>
                <c:pt idx="359">
                  <c:v>39618</c:v>
                </c:pt>
                <c:pt idx="360">
                  <c:v>39619</c:v>
                </c:pt>
                <c:pt idx="361">
                  <c:v>39622</c:v>
                </c:pt>
                <c:pt idx="362">
                  <c:v>39623</c:v>
                </c:pt>
                <c:pt idx="363">
                  <c:v>39624</c:v>
                </c:pt>
                <c:pt idx="364">
                  <c:v>39625</c:v>
                </c:pt>
                <c:pt idx="365">
                  <c:v>39626</c:v>
                </c:pt>
                <c:pt idx="366">
                  <c:v>39629</c:v>
                </c:pt>
                <c:pt idx="367">
                  <c:v>39630</c:v>
                </c:pt>
                <c:pt idx="368">
                  <c:v>39631</c:v>
                </c:pt>
                <c:pt idx="369">
                  <c:v>39632</c:v>
                </c:pt>
                <c:pt idx="370">
                  <c:v>39633</c:v>
                </c:pt>
                <c:pt idx="371">
                  <c:v>39636</c:v>
                </c:pt>
                <c:pt idx="372">
                  <c:v>39637</c:v>
                </c:pt>
                <c:pt idx="373">
                  <c:v>39638</c:v>
                </c:pt>
                <c:pt idx="374">
                  <c:v>39639</c:v>
                </c:pt>
                <c:pt idx="375">
                  <c:v>39640</c:v>
                </c:pt>
                <c:pt idx="376">
                  <c:v>39643</c:v>
                </c:pt>
                <c:pt idx="377">
                  <c:v>39644</c:v>
                </c:pt>
                <c:pt idx="378">
                  <c:v>39645</c:v>
                </c:pt>
                <c:pt idx="379">
                  <c:v>39646</c:v>
                </c:pt>
                <c:pt idx="380">
                  <c:v>39647</c:v>
                </c:pt>
                <c:pt idx="381">
                  <c:v>39650</c:v>
                </c:pt>
                <c:pt idx="382">
                  <c:v>39651</c:v>
                </c:pt>
                <c:pt idx="383">
                  <c:v>39652</c:v>
                </c:pt>
                <c:pt idx="384">
                  <c:v>39653</c:v>
                </c:pt>
                <c:pt idx="385">
                  <c:v>39654</c:v>
                </c:pt>
                <c:pt idx="386">
                  <c:v>39657</c:v>
                </c:pt>
                <c:pt idx="387">
                  <c:v>39658</c:v>
                </c:pt>
                <c:pt idx="388">
                  <c:v>39659</c:v>
                </c:pt>
                <c:pt idx="389">
                  <c:v>39660</c:v>
                </c:pt>
                <c:pt idx="390">
                  <c:v>39661</c:v>
                </c:pt>
                <c:pt idx="391">
                  <c:v>39664</c:v>
                </c:pt>
                <c:pt idx="392">
                  <c:v>39665</c:v>
                </c:pt>
                <c:pt idx="393">
                  <c:v>39666</c:v>
                </c:pt>
                <c:pt idx="394">
                  <c:v>39667</c:v>
                </c:pt>
                <c:pt idx="395">
                  <c:v>39668</c:v>
                </c:pt>
                <c:pt idx="396">
                  <c:v>39671</c:v>
                </c:pt>
                <c:pt idx="397">
                  <c:v>39672</c:v>
                </c:pt>
                <c:pt idx="398">
                  <c:v>39673</c:v>
                </c:pt>
                <c:pt idx="399">
                  <c:v>39674</c:v>
                </c:pt>
                <c:pt idx="400">
                  <c:v>39675</c:v>
                </c:pt>
                <c:pt idx="401">
                  <c:v>39678</c:v>
                </c:pt>
                <c:pt idx="402">
                  <c:v>39679</c:v>
                </c:pt>
                <c:pt idx="403">
                  <c:v>39680</c:v>
                </c:pt>
                <c:pt idx="404">
                  <c:v>39681</c:v>
                </c:pt>
                <c:pt idx="405">
                  <c:v>39682</c:v>
                </c:pt>
                <c:pt idx="406">
                  <c:v>39685</c:v>
                </c:pt>
                <c:pt idx="407">
                  <c:v>39686</c:v>
                </c:pt>
                <c:pt idx="408">
                  <c:v>39687</c:v>
                </c:pt>
                <c:pt idx="409">
                  <c:v>39688</c:v>
                </c:pt>
                <c:pt idx="410">
                  <c:v>39689</c:v>
                </c:pt>
                <c:pt idx="411">
                  <c:v>39692</c:v>
                </c:pt>
                <c:pt idx="412">
                  <c:v>39693</c:v>
                </c:pt>
                <c:pt idx="413">
                  <c:v>39694</c:v>
                </c:pt>
                <c:pt idx="414">
                  <c:v>39695</c:v>
                </c:pt>
                <c:pt idx="415">
                  <c:v>39696</c:v>
                </c:pt>
                <c:pt idx="416">
                  <c:v>39699</c:v>
                </c:pt>
                <c:pt idx="417">
                  <c:v>39700</c:v>
                </c:pt>
                <c:pt idx="418">
                  <c:v>39701</c:v>
                </c:pt>
                <c:pt idx="419">
                  <c:v>39702</c:v>
                </c:pt>
                <c:pt idx="420">
                  <c:v>39703</c:v>
                </c:pt>
                <c:pt idx="421">
                  <c:v>39706</c:v>
                </c:pt>
                <c:pt idx="422">
                  <c:v>39707</c:v>
                </c:pt>
                <c:pt idx="423">
                  <c:v>39708</c:v>
                </c:pt>
                <c:pt idx="424">
                  <c:v>39709</c:v>
                </c:pt>
                <c:pt idx="425">
                  <c:v>39710</c:v>
                </c:pt>
                <c:pt idx="426">
                  <c:v>39713</c:v>
                </c:pt>
                <c:pt idx="427">
                  <c:v>39714</c:v>
                </c:pt>
                <c:pt idx="428">
                  <c:v>39715</c:v>
                </c:pt>
                <c:pt idx="429">
                  <c:v>39716</c:v>
                </c:pt>
                <c:pt idx="430">
                  <c:v>39717</c:v>
                </c:pt>
                <c:pt idx="431">
                  <c:v>39720</c:v>
                </c:pt>
                <c:pt idx="432">
                  <c:v>39721</c:v>
                </c:pt>
                <c:pt idx="433">
                  <c:v>39722</c:v>
                </c:pt>
                <c:pt idx="434">
                  <c:v>39723</c:v>
                </c:pt>
                <c:pt idx="435">
                  <c:v>39724</c:v>
                </c:pt>
                <c:pt idx="436">
                  <c:v>39727</c:v>
                </c:pt>
                <c:pt idx="437">
                  <c:v>39728</c:v>
                </c:pt>
                <c:pt idx="438">
                  <c:v>39729</c:v>
                </c:pt>
                <c:pt idx="439">
                  <c:v>39730</c:v>
                </c:pt>
                <c:pt idx="440">
                  <c:v>39731</c:v>
                </c:pt>
                <c:pt idx="441">
                  <c:v>39734</c:v>
                </c:pt>
                <c:pt idx="442">
                  <c:v>39735</c:v>
                </c:pt>
                <c:pt idx="443">
                  <c:v>39736</c:v>
                </c:pt>
                <c:pt idx="444">
                  <c:v>39737</c:v>
                </c:pt>
                <c:pt idx="445">
                  <c:v>39738</c:v>
                </c:pt>
                <c:pt idx="446">
                  <c:v>39741</c:v>
                </c:pt>
                <c:pt idx="447">
                  <c:v>39742</c:v>
                </c:pt>
                <c:pt idx="448">
                  <c:v>39743</c:v>
                </c:pt>
                <c:pt idx="449">
                  <c:v>39744</c:v>
                </c:pt>
                <c:pt idx="450">
                  <c:v>39745</c:v>
                </c:pt>
                <c:pt idx="451">
                  <c:v>39748</c:v>
                </c:pt>
                <c:pt idx="452">
                  <c:v>39749</c:v>
                </c:pt>
                <c:pt idx="453">
                  <c:v>39750</c:v>
                </c:pt>
                <c:pt idx="454">
                  <c:v>39751</c:v>
                </c:pt>
                <c:pt idx="455">
                  <c:v>39752</c:v>
                </c:pt>
                <c:pt idx="456">
                  <c:v>39753</c:v>
                </c:pt>
                <c:pt idx="457">
                  <c:v>39757</c:v>
                </c:pt>
                <c:pt idx="458">
                  <c:v>39758</c:v>
                </c:pt>
                <c:pt idx="459">
                  <c:v>39759</c:v>
                </c:pt>
                <c:pt idx="460">
                  <c:v>39762</c:v>
                </c:pt>
                <c:pt idx="461">
                  <c:v>39763</c:v>
                </c:pt>
                <c:pt idx="462">
                  <c:v>39764</c:v>
                </c:pt>
                <c:pt idx="463">
                  <c:v>39765</c:v>
                </c:pt>
                <c:pt idx="464">
                  <c:v>39766</c:v>
                </c:pt>
                <c:pt idx="465">
                  <c:v>39769</c:v>
                </c:pt>
                <c:pt idx="466">
                  <c:v>39770</c:v>
                </c:pt>
                <c:pt idx="467">
                  <c:v>39771</c:v>
                </c:pt>
                <c:pt idx="468">
                  <c:v>39772</c:v>
                </c:pt>
                <c:pt idx="469">
                  <c:v>39773</c:v>
                </c:pt>
                <c:pt idx="470">
                  <c:v>39776</c:v>
                </c:pt>
                <c:pt idx="471">
                  <c:v>39777</c:v>
                </c:pt>
                <c:pt idx="472">
                  <c:v>39778</c:v>
                </c:pt>
                <c:pt idx="473">
                  <c:v>39779</c:v>
                </c:pt>
                <c:pt idx="474">
                  <c:v>39780</c:v>
                </c:pt>
                <c:pt idx="475">
                  <c:v>39783</c:v>
                </c:pt>
                <c:pt idx="476">
                  <c:v>39784</c:v>
                </c:pt>
                <c:pt idx="477">
                  <c:v>39785</c:v>
                </c:pt>
                <c:pt idx="478">
                  <c:v>39786</c:v>
                </c:pt>
                <c:pt idx="479">
                  <c:v>39787</c:v>
                </c:pt>
                <c:pt idx="480">
                  <c:v>39790</c:v>
                </c:pt>
                <c:pt idx="481">
                  <c:v>39791</c:v>
                </c:pt>
                <c:pt idx="482">
                  <c:v>39792</c:v>
                </c:pt>
                <c:pt idx="483">
                  <c:v>39793</c:v>
                </c:pt>
                <c:pt idx="484">
                  <c:v>39794</c:v>
                </c:pt>
                <c:pt idx="485">
                  <c:v>39797</c:v>
                </c:pt>
                <c:pt idx="486">
                  <c:v>39798</c:v>
                </c:pt>
                <c:pt idx="487">
                  <c:v>39799</c:v>
                </c:pt>
                <c:pt idx="488">
                  <c:v>39800</c:v>
                </c:pt>
                <c:pt idx="489">
                  <c:v>39801</c:v>
                </c:pt>
                <c:pt idx="490">
                  <c:v>39804</c:v>
                </c:pt>
                <c:pt idx="491">
                  <c:v>39805</c:v>
                </c:pt>
                <c:pt idx="492">
                  <c:v>39806</c:v>
                </c:pt>
                <c:pt idx="493">
                  <c:v>39807</c:v>
                </c:pt>
                <c:pt idx="494">
                  <c:v>39808</c:v>
                </c:pt>
                <c:pt idx="495">
                  <c:v>39811</c:v>
                </c:pt>
                <c:pt idx="496">
                  <c:v>39812</c:v>
                </c:pt>
                <c:pt idx="497">
                  <c:v>39813</c:v>
                </c:pt>
                <c:pt idx="498">
                  <c:v>39824</c:v>
                </c:pt>
                <c:pt idx="499">
                  <c:v>39825</c:v>
                </c:pt>
                <c:pt idx="500">
                  <c:v>39826</c:v>
                </c:pt>
                <c:pt idx="501">
                  <c:v>39827</c:v>
                </c:pt>
                <c:pt idx="502">
                  <c:v>39828</c:v>
                </c:pt>
                <c:pt idx="503">
                  <c:v>39829</c:v>
                </c:pt>
                <c:pt idx="504">
                  <c:v>39832</c:v>
                </c:pt>
                <c:pt idx="505">
                  <c:v>39833</c:v>
                </c:pt>
                <c:pt idx="506">
                  <c:v>39834</c:v>
                </c:pt>
                <c:pt idx="507">
                  <c:v>39835</c:v>
                </c:pt>
                <c:pt idx="508">
                  <c:v>39836</c:v>
                </c:pt>
                <c:pt idx="509">
                  <c:v>39839</c:v>
                </c:pt>
                <c:pt idx="510">
                  <c:v>39840</c:v>
                </c:pt>
                <c:pt idx="511">
                  <c:v>39841</c:v>
                </c:pt>
                <c:pt idx="512">
                  <c:v>39842</c:v>
                </c:pt>
                <c:pt idx="513">
                  <c:v>39843</c:v>
                </c:pt>
                <c:pt idx="514">
                  <c:v>39846</c:v>
                </c:pt>
                <c:pt idx="515">
                  <c:v>39847</c:v>
                </c:pt>
                <c:pt idx="516">
                  <c:v>39848</c:v>
                </c:pt>
                <c:pt idx="517">
                  <c:v>39849</c:v>
                </c:pt>
                <c:pt idx="518">
                  <c:v>39850</c:v>
                </c:pt>
                <c:pt idx="519">
                  <c:v>39853</c:v>
                </c:pt>
                <c:pt idx="520">
                  <c:v>39854</c:v>
                </c:pt>
                <c:pt idx="521">
                  <c:v>39855</c:v>
                </c:pt>
                <c:pt idx="522">
                  <c:v>39856</c:v>
                </c:pt>
                <c:pt idx="523">
                  <c:v>39857</c:v>
                </c:pt>
                <c:pt idx="524">
                  <c:v>39860</c:v>
                </c:pt>
                <c:pt idx="525">
                  <c:v>39861</c:v>
                </c:pt>
                <c:pt idx="526">
                  <c:v>39862</c:v>
                </c:pt>
                <c:pt idx="527">
                  <c:v>39863</c:v>
                </c:pt>
                <c:pt idx="528">
                  <c:v>39864</c:v>
                </c:pt>
                <c:pt idx="529">
                  <c:v>39868</c:v>
                </c:pt>
                <c:pt idx="530">
                  <c:v>39869</c:v>
                </c:pt>
                <c:pt idx="531">
                  <c:v>39870</c:v>
                </c:pt>
                <c:pt idx="532">
                  <c:v>39871</c:v>
                </c:pt>
                <c:pt idx="533">
                  <c:v>39874</c:v>
                </c:pt>
                <c:pt idx="534">
                  <c:v>39875</c:v>
                </c:pt>
                <c:pt idx="535">
                  <c:v>39876</c:v>
                </c:pt>
                <c:pt idx="536">
                  <c:v>39877</c:v>
                </c:pt>
                <c:pt idx="537">
                  <c:v>39878</c:v>
                </c:pt>
                <c:pt idx="538">
                  <c:v>39882</c:v>
                </c:pt>
                <c:pt idx="539">
                  <c:v>39883</c:v>
                </c:pt>
                <c:pt idx="540">
                  <c:v>39884</c:v>
                </c:pt>
                <c:pt idx="541">
                  <c:v>39885</c:v>
                </c:pt>
                <c:pt idx="542">
                  <c:v>39888</c:v>
                </c:pt>
                <c:pt idx="543">
                  <c:v>39889</c:v>
                </c:pt>
                <c:pt idx="544">
                  <c:v>39890</c:v>
                </c:pt>
                <c:pt idx="545">
                  <c:v>39891</c:v>
                </c:pt>
                <c:pt idx="546">
                  <c:v>39892</c:v>
                </c:pt>
                <c:pt idx="547">
                  <c:v>39895</c:v>
                </c:pt>
                <c:pt idx="548">
                  <c:v>39896</c:v>
                </c:pt>
                <c:pt idx="549">
                  <c:v>39897</c:v>
                </c:pt>
                <c:pt idx="550">
                  <c:v>39898</c:v>
                </c:pt>
                <c:pt idx="551">
                  <c:v>39899</c:v>
                </c:pt>
                <c:pt idx="552">
                  <c:v>39902</c:v>
                </c:pt>
                <c:pt idx="553">
                  <c:v>39903</c:v>
                </c:pt>
                <c:pt idx="554">
                  <c:v>39904</c:v>
                </c:pt>
                <c:pt idx="555">
                  <c:v>39905</c:v>
                </c:pt>
                <c:pt idx="556">
                  <c:v>39906</c:v>
                </c:pt>
                <c:pt idx="557">
                  <c:v>39909</c:v>
                </c:pt>
                <c:pt idx="558">
                  <c:v>39910</c:v>
                </c:pt>
                <c:pt idx="559">
                  <c:v>39911</c:v>
                </c:pt>
                <c:pt idx="560">
                  <c:v>39912</c:v>
                </c:pt>
                <c:pt idx="561">
                  <c:v>39913</c:v>
                </c:pt>
                <c:pt idx="562">
                  <c:v>39916</c:v>
                </c:pt>
                <c:pt idx="563">
                  <c:v>39917</c:v>
                </c:pt>
                <c:pt idx="564">
                  <c:v>39918</c:v>
                </c:pt>
                <c:pt idx="565">
                  <c:v>39919</c:v>
                </c:pt>
                <c:pt idx="566">
                  <c:v>39920</c:v>
                </c:pt>
                <c:pt idx="567">
                  <c:v>39923</c:v>
                </c:pt>
                <c:pt idx="568">
                  <c:v>39924</c:v>
                </c:pt>
                <c:pt idx="569">
                  <c:v>39925</c:v>
                </c:pt>
                <c:pt idx="570">
                  <c:v>39926</c:v>
                </c:pt>
                <c:pt idx="571">
                  <c:v>39927</c:v>
                </c:pt>
                <c:pt idx="572">
                  <c:v>39930</c:v>
                </c:pt>
                <c:pt idx="573">
                  <c:v>39931</c:v>
                </c:pt>
                <c:pt idx="574">
                  <c:v>39932</c:v>
                </c:pt>
                <c:pt idx="575">
                  <c:v>39933</c:v>
                </c:pt>
                <c:pt idx="576">
                  <c:v>39937</c:v>
                </c:pt>
                <c:pt idx="577">
                  <c:v>39938</c:v>
                </c:pt>
                <c:pt idx="578">
                  <c:v>39939</c:v>
                </c:pt>
                <c:pt idx="579">
                  <c:v>39940</c:v>
                </c:pt>
                <c:pt idx="580">
                  <c:v>39941</c:v>
                </c:pt>
                <c:pt idx="581">
                  <c:v>39945</c:v>
                </c:pt>
                <c:pt idx="582">
                  <c:v>39946</c:v>
                </c:pt>
                <c:pt idx="583">
                  <c:v>39947</c:v>
                </c:pt>
                <c:pt idx="584">
                  <c:v>39948</c:v>
                </c:pt>
                <c:pt idx="585">
                  <c:v>39951</c:v>
                </c:pt>
                <c:pt idx="586">
                  <c:v>39952</c:v>
                </c:pt>
              </c:numCache>
            </c:numRef>
          </c:cat>
          <c:val>
            <c:numRef>
              <c:f>[1]Лист1!$Q$2:$Q$588</c:f>
              <c:numCache>
                <c:formatCode>General</c:formatCode>
                <c:ptCount val="587"/>
                <c:pt idx="0">
                  <c:v>1</c:v>
                </c:pt>
                <c:pt idx="1">
                  <c:v>0.9986640626491019</c:v>
                </c:pt>
                <c:pt idx="2">
                  <c:v>1.0176470962447437</c:v>
                </c:pt>
                <c:pt idx="3">
                  <c:v>1.012430578969802</c:v>
                </c:pt>
                <c:pt idx="4">
                  <c:v>1.0157869625237763</c:v>
                </c:pt>
                <c:pt idx="5">
                  <c:v>1.0246143276100079</c:v>
                </c:pt>
                <c:pt idx="6">
                  <c:v>1.0298219386359408</c:v>
                </c:pt>
                <c:pt idx="7">
                  <c:v>1.0308232554884698</c:v>
                </c:pt>
                <c:pt idx="8">
                  <c:v>1.034082942624672</c:v>
                </c:pt>
                <c:pt idx="9">
                  <c:v>1.0345689693561451</c:v>
                </c:pt>
                <c:pt idx="10">
                  <c:v>1.0374787681385302</c:v>
                </c:pt>
                <c:pt idx="11">
                  <c:v>1.0440337674069453</c:v>
                </c:pt>
                <c:pt idx="12">
                  <c:v>1.0534387663572804</c:v>
                </c:pt>
                <c:pt idx="13">
                  <c:v>1.0601477165013742</c:v>
                </c:pt>
                <c:pt idx="14">
                  <c:v>1.0585356854312851</c:v>
                </c:pt>
                <c:pt idx="15">
                  <c:v>1.0560979178462182</c:v>
                </c:pt>
                <c:pt idx="16">
                  <c:v>1.0554184982791812</c:v>
                </c:pt>
                <c:pt idx="17">
                  <c:v>1.0581399935111613</c:v>
                </c:pt>
                <c:pt idx="18">
                  <c:v>1.062140171636146</c:v>
                </c:pt>
                <c:pt idx="19">
                  <c:v>1.0712563536544215</c:v>
                </c:pt>
                <c:pt idx="20">
                  <c:v>1.082161419401628</c:v>
                </c:pt>
                <c:pt idx="21">
                  <c:v>1.090736864873121</c:v>
                </c:pt>
                <c:pt idx="22">
                  <c:v>1.0878028919862843</c:v>
                </c:pt>
                <c:pt idx="23">
                  <c:v>1.0870369545717717</c:v>
                </c:pt>
                <c:pt idx="24">
                  <c:v>1.0776192324085678</c:v>
                </c:pt>
                <c:pt idx="25">
                  <c:v>1.0710222465376924</c:v>
                </c:pt>
                <c:pt idx="26">
                  <c:v>1.0667765104044058</c:v>
                </c:pt>
                <c:pt idx="27">
                  <c:v>1.0681824254260746</c:v>
                </c:pt>
                <c:pt idx="28">
                  <c:v>1.0680577379399847</c:v>
                </c:pt>
                <c:pt idx="29">
                  <c:v>1.0753074246308723</c:v>
                </c:pt>
                <c:pt idx="30">
                  <c:v>1.0757654602940334</c:v>
                </c:pt>
                <c:pt idx="31">
                  <c:v>1.0765593887768541</c:v>
                </c:pt>
                <c:pt idx="32">
                  <c:v>1.0813433168143618</c:v>
                </c:pt>
                <c:pt idx="33">
                  <c:v>1.089039588276832</c:v>
                </c:pt>
                <c:pt idx="34">
                  <c:v>1.0871985393751629</c:v>
                </c:pt>
                <c:pt idx="35">
                  <c:v>1.0837340085118292</c:v>
                </c:pt>
                <c:pt idx="36">
                  <c:v>1.0692384520939218</c:v>
                </c:pt>
                <c:pt idx="37">
                  <c:v>1.0517923826124513</c:v>
                </c:pt>
                <c:pt idx="38">
                  <c:v>1.0243395062121086</c:v>
                </c:pt>
                <c:pt idx="39">
                  <c:v>1.009047476668812</c:v>
                </c:pt>
                <c:pt idx="40">
                  <c:v>0.99761439758767878</c:v>
                </c:pt>
                <c:pt idx="41">
                  <c:v>1.0009771427480867</c:v>
                </c:pt>
                <c:pt idx="42">
                  <c:v>1.003218972855026</c:v>
                </c:pt>
                <c:pt idx="43">
                  <c:v>1.012841538745364</c:v>
                </c:pt>
                <c:pt idx="44">
                  <c:v>1.0138517618469021</c:v>
                </c:pt>
                <c:pt idx="45">
                  <c:v>1.018656047024991</c:v>
                </c:pt>
                <c:pt idx="46">
                  <c:v>1.018667497916574</c:v>
                </c:pt>
                <c:pt idx="47">
                  <c:v>1.023591381295601</c:v>
                </c:pt>
                <c:pt idx="48">
                  <c:v>1.0254884123338819</c:v>
                </c:pt>
                <c:pt idx="49">
                  <c:v>1.035183500537556</c:v>
                </c:pt>
                <c:pt idx="50">
                  <c:v>1.0449727405164351</c:v>
                </c:pt>
                <c:pt idx="51">
                  <c:v>1.0566946365296128</c:v>
                </c:pt>
                <c:pt idx="52">
                  <c:v>1.0634862875573297</c:v>
                </c:pt>
                <c:pt idx="53">
                  <c:v>1.0700438314683265</c:v>
                </c:pt>
                <c:pt idx="54">
                  <c:v>1.0764703262867987</c:v>
                </c:pt>
                <c:pt idx="55">
                  <c:v>1.0812695221797406</c:v>
                </c:pt>
                <c:pt idx="56">
                  <c:v>1.080779678484407</c:v>
                </c:pt>
                <c:pt idx="57">
                  <c:v>1.0800799017768028</c:v>
                </c:pt>
                <c:pt idx="58">
                  <c:v>1.0825100354341477</c:v>
                </c:pt>
                <c:pt idx="59">
                  <c:v>1.0832212630333398</c:v>
                </c:pt>
                <c:pt idx="60">
                  <c:v>1.0833065085595415</c:v>
                </c:pt>
                <c:pt idx="61">
                  <c:v>1.0870331376079088</c:v>
                </c:pt>
                <c:pt idx="62">
                  <c:v>1.0943019091180903</c:v>
                </c:pt>
                <c:pt idx="63">
                  <c:v>1.1016571984757626</c:v>
                </c:pt>
                <c:pt idx="64">
                  <c:v>1.1083674209411403</c:v>
                </c:pt>
                <c:pt idx="65">
                  <c:v>1.1103636930397658</c:v>
                </c:pt>
                <c:pt idx="66">
                  <c:v>1.1158168620740108</c:v>
                </c:pt>
                <c:pt idx="67">
                  <c:v>1.1190218393948839</c:v>
                </c:pt>
                <c:pt idx="68">
                  <c:v>1.118598156406456</c:v>
                </c:pt>
                <c:pt idx="69">
                  <c:v>1.1149529559204301</c:v>
                </c:pt>
                <c:pt idx="70">
                  <c:v>1.1095939386613907</c:v>
                </c:pt>
                <c:pt idx="71">
                  <c:v>1.1061726667218064</c:v>
                </c:pt>
                <c:pt idx="72">
                  <c:v>1.1015134261703765</c:v>
                </c:pt>
                <c:pt idx="73">
                  <c:v>1.0987384934443638</c:v>
                </c:pt>
                <c:pt idx="74">
                  <c:v>1.1006711494786663</c:v>
                </c:pt>
                <c:pt idx="75">
                  <c:v>1.1050059481020145</c:v>
                </c:pt>
                <c:pt idx="76">
                  <c:v>1.096726953490295</c:v>
                </c:pt>
                <c:pt idx="77">
                  <c:v>1.0911363737570998</c:v>
                </c:pt>
                <c:pt idx="78">
                  <c:v>1.0843103700546464</c:v>
                </c:pt>
                <c:pt idx="79">
                  <c:v>1.0782388528751279</c:v>
                </c:pt>
                <c:pt idx="80">
                  <c:v>1.0747030720197466</c:v>
                </c:pt>
                <c:pt idx="81">
                  <c:v>1.0771713753156913</c:v>
                </c:pt>
                <c:pt idx="82">
                  <c:v>1.0754957281812803</c:v>
                </c:pt>
                <c:pt idx="83">
                  <c:v>1.0736775810627701</c:v>
                </c:pt>
                <c:pt idx="84">
                  <c:v>1.0650207070289353</c:v>
                </c:pt>
                <c:pt idx="85">
                  <c:v>1.0566399267142941</c:v>
                </c:pt>
                <c:pt idx="86">
                  <c:v>1.0449078521308202</c:v>
                </c:pt>
                <c:pt idx="87">
                  <c:v>1.0387052858587851</c:v>
                </c:pt>
                <c:pt idx="88">
                  <c:v>1.0328551525831304</c:v>
                </c:pt>
                <c:pt idx="89">
                  <c:v>1.0354036121201262</c:v>
                </c:pt>
                <c:pt idx="90">
                  <c:v>1.0378057547091755</c:v>
                </c:pt>
                <c:pt idx="91">
                  <c:v>1.0429459327069281</c:v>
                </c:pt>
                <c:pt idx="92">
                  <c:v>1.0381187457456755</c:v>
                </c:pt>
                <c:pt idx="93">
                  <c:v>1.032986201675647</c:v>
                </c:pt>
                <c:pt idx="94">
                  <c:v>1.0248166266945726</c:v>
                </c:pt>
                <c:pt idx="95">
                  <c:v>1.0133008467298159</c:v>
                </c:pt>
                <c:pt idx="96">
                  <c:v>0.99789685291329944</c:v>
                </c:pt>
                <c:pt idx="97">
                  <c:v>0.98754906388961339</c:v>
                </c:pt>
                <c:pt idx="98">
                  <c:v>0.98650194347076459</c:v>
                </c:pt>
                <c:pt idx="99">
                  <c:v>0.99138511256862571</c:v>
                </c:pt>
                <c:pt idx="100">
                  <c:v>0.99787140648756811</c:v>
                </c:pt>
                <c:pt idx="101">
                  <c:v>1.0093884587736093</c:v>
                </c:pt>
                <c:pt idx="102">
                  <c:v>1.0210747297907667</c:v>
                </c:pt>
                <c:pt idx="103">
                  <c:v>1.023312742933846</c:v>
                </c:pt>
                <c:pt idx="104">
                  <c:v>1.0192120514272265</c:v>
                </c:pt>
                <c:pt idx="105">
                  <c:v>1.016958770428712</c:v>
                </c:pt>
                <c:pt idx="106">
                  <c:v>1.0163887704923247</c:v>
                </c:pt>
                <c:pt idx="107">
                  <c:v>1.0233572741788761</c:v>
                </c:pt>
                <c:pt idx="108">
                  <c:v>1.0340905765523909</c:v>
                </c:pt>
                <c:pt idx="109">
                  <c:v>1.0461216466382091</c:v>
                </c:pt>
                <c:pt idx="110">
                  <c:v>1.0558243687695974</c:v>
                </c:pt>
                <c:pt idx="111">
                  <c:v>1.0673083407021908</c:v>
                </c:pt>
                <c:pt idx="112">
                  <c:v>1.068692626261984</c:v>
                </c:pt>
                <c:pt idx="113">
                  <c:v>1.0691201262142715</c:v>
                </c:pt>
                <c:pt idx="114">
                  <c:v>1.0656479614232253</c:v>
                </c:pt>
                <c:pt idx="115">
                  <c:v>1.0659431399617083</c:v>
                </c:pt>
                <c:pt idx="116">
                  <c:v>1.060065015617744</c:v>
                </c:pt>
                <c:pt idx="117">
                  <c:v>1.0595166451432314</c:v>
                </c:pt>
                <c:pt idx="118">
                  <c:v>1.0582837658165483</c:v>
                </c:pt>
                <c:pt idx="119">
                  <c:v>1.0618157297080661</c:v>
                </c:pt>
                <c:pt idx="120">
                  <c:v>1.0659902158493002</c:v>
                </c:pt>
                <c:pt idx="121">
                  <c:v>1.0719892107154851</c:v>
                </c:pt>
                <c:pt idx="122">
                  <c:v>1.0796205937923438</c:v>
                </c:pt>
                <c:pt idx="123">
                  <c:v>1.0883576240672357</c:v>
                </c:pt>
                <c:pt idx="124">
                  <c:v>1.0973987391296052</c:v>
                </c:pt>
                <c:pt idx="125">
                  <c:v>1.0996647433409839</c:v>
                </c:pt>
                <c:pt idx="126">
                  <c:v>1.1041929347998996</c:v>
                </c:pt>
                <c:pt idx="127">
                  <c:v>1.1116398312901974</c:v>
                </c:pt>
                <c:pt idx="128">
                  <c:v>1.1188818840533621</c:v>
                </c:pt>
                <c:pt idx="129">
                  <c:v>1.123874472781867</c:v>
                </c:pt>
                <c:pt idx="130">
                  <c:v>1.1323455879078601</c:v>
                </c:pt>
                <c:pt idx="131">
                  <c:v>1.1361638240888643</c:v>
                </c:pt>
                <c:pt idx="132">
                  <c:v>1.1376842480263116</c:v>
                </c:pt>
                <c:pt idx="133">
                  <c:v>1.1376906096327442</c:v>
                </c:pt>
                <c:pt idx="134">
                  <c:v>1.1395087567512561</c:v>
                </c:pt>
                <c:pt idx="135">
                  <c:v>1.1365875070772904</c:v>
                </c:pt>
                <c:pt idx="136">
                  <c:v>1.1382389801072565</c:v>
                </c:pt>
                <c:pt idx="137">
                  <c:v>1.1286380436787928</c:v>
                </c:pt>
                <c:pt idx="138">
                  <c:v>1.1173665494010545</c:v>
                </c:pt>
                <c:pt idx="139">
                  <c:v>1.1040517071370859</c:v>
                </c:pt>
                <c:pt idx="140">
                  <c:v>1.0999166629557293</c:v>
                </c:pt>
                <c:pt idx="141">
                  <c:v>1.088786396340804</c:v>
                </c:pt>
                <c:pt idx="142">
                  <c:v>1.087249432226626</c:v>
                </c:pt>
                <c:pt idx="143">
                  <c:v>1.0888347445496938</c:v>
                </c:pt>
                <c:pt idx="144">
                  <c:v>1.087154008130133</c:v>
                </c:pt>
                <c:pt idx="145">
                  <c:v>1.0817695444453634</c:v>
                </c:pt>
                <c:pt idx="146">
                  <c:v>1.08586387434555</c:v>
                </c:pt>
                <c:pt idx="147">
                  <c:v>1.0813038748544779</c:v>
                </c:pt>
                <c:pt idx="148">
                  <c:v>1.0722271347960846</c:v>
                </c:pt>
                <c:pt idx="149">
                  <c:v>1.0710324251079879</c:v>
                </c:pt>
                <c:pt idx="150">
                  <c:v>1.069092135145967</c:v>
                </c:pt>
                <c:pt idx="151">
                  <c:v>1.0581959756477721</c:v>
                </c:pt>
                <c:pt idx="152">
                  <c:v>1.0484029187050321</c:v>
                </c:pt>
                <c:pt idx="153">
                  <c:v>1.0475988116519184</c:v>
                </c:pt>
                <c:pt idx="154">
                  <c:v>1.0402129865833762</c:v>
                </c:pt>
                <c:pt idx="155">
                  <c:v>1.0312774741877841</c:v>
                </c:pt>
                <c:pt idx="156">
                  <c:v>1.0304262912470614</c:v>
                </c:pt>
                <c:pt idx="157">
                  <c:v>1.0348374291476083</c:v>
                </c:pt>
                <c:pt idx="158">
                  <c:v>1.0343539470587151</c:v>
                </c:pt>
                <c:pt idx="159">
                  <c:v>1.038723098356797</c:v>
                </c:pt>
                <c:pt idx="160">
                  <c:v>1.0432614683859958</c:v>
                </c:pt>
                <c:pt idx="161">
                  <c:v>1.04425260666824</c:v>
                </c:pt>
                <c:pt idx="162">
                  <c:v>1.045143231568836</c:v>
                </c:pt>
                <c:pt idx="163">
                  <c:v>1.0506154854223788</c:v>
                </c:pt>
                <c:pt idx="164">
                  <c:v>1.0534680297468721</c:v>
                </c:pt>
                <c:pt idx="165">
                  <c:v>1.0561322705209517</c:v>
                </c:pt>
                <c:pt idx="166">
                  <c:v>1.0578142792617991</c:v>
                </c:pt>
                <c:pt idx="167">
                  <c:v>1.0618958859491157</c:v>
                </c:pt>
                <c:pt idx="168">
                  <c:v>1.0569452838230711</c:v>
                </c:pt>
                <c:pt idx="169">
                  <c:v>1.0521486325726972</c:v>
                </c:pt>
                <c:pt idx="170">
                  <c:v>1.0502935881368765</c:v>
                </c:pt>
                <c:pt idx="171">
                  <c:v>1.0479639678611639</c:v>
                </c:pt>
                <c:pt idx="172">
                  <c:v>1.0471178742055982</c:v>
                </c:pt>
                <c:pt idx="173">
                  <c:v>1.0499131640721913</c:v>
                </c:pt>
                <c:pt idx="174">
                  <c:v>1.0508279630772361</c:v>
                </c:pt>
                <c:pt idx="175">
                  <c:v>1.0534247708231244</c:v>
                </c:pt>
                <c:pt idx="176">
                  <c:v>1.0655181846519883</c:v>
                </c:pt>
                <c:pt idx="177">
                  <c:v>1.0718937866189933</c:v>
                </c:pt>
                <c:pt idx="178">
                  <c:v>1.0801676919455701</c:v>
                </c:pt>
                <c:pt idx="179">
                  <c:v>1.0913819317654101</c:v>
                </c:pt>
                <c:pt idx="180">
                  <c:v>1.0957917973446569</c:v>
                </c:pt>
                <c:pt idx="181">
                  <c:v>1.0975946766077358</c:v>
                </c:pt>
                <c:pt idx="182">
                  <c:v>1.1025414617699261</c:v>
                </c:pt>
                <c:pt idx="183">
                  <c:v>1.1069093407467261</c:v>
                </c:pt>
                <c:pt idx="184">
                  <c:v>1.1065301890033281</c:v>
                </c:pt>
                <c:pt idx="185">
                  <c:v>1.1181515716348731</c:v>
                </c:pt>
                <c:pt idx="186">
                  <c:v>1.1224456559770473</c:v>
                </c:pt>
                <c:pt idx="187">
                  <c:v>1.1252880217312553</c:v>
                </c:pt>
                <c:pt idx="188">
                  <c:v>1.1307602755847899</c:v>
                </c:pt>
                <c:pt idx="189">
                  <c:v>1.1403065021979351</c:v>
                </c:pt>
                <c:pt idx="190">
                  <c:v>1.1444962561946104</c:v>
                </c:pt>
                <c:pt idx="191">
                  <c:v>1.1494977511721258</c:v>
                </c:pt>
                <c:pt idx="192">
                  <c:v>1.1585312323067822</c:v>
                </c:pt>
                <c:pt idx="193">
                  <c:v>1.1626993568415895</c:v>
                </c:pt>
                <c:pt idx="194">
                  <c:v>1.1666384635448177</c:v>
                </c:pt>
                <c:pt idx="195">
                  <c:v>1.1658165439936901</c:v>
                </c:pt>
                <c:pt idx="196">
                  <c:v>1.16705960189067</c:v>
                </c:pt>
                <c:pt idx="197">
                  <c:v>1.1608392231206224</c:v>
                </c:pt>
                <c:pt idx="198">
                  <c:v>1.1565400494933022</c:v>
                </c:pt>
                <c:pt idx="199">
                  <c:v>1.1480116799094107</c:v>
                </c:pt>
                <c:pt idx="200">
                  <c:v>1.1451909436170822</c:v>
                </c:pt>
                <c:pt idx="201">
                  <c:v>1.1406500289453143</c:v>
                </c:pt>
                <c:pt idx="202">
                  <c:v>1.1428091581686206</c:v>
                </c:pt>
                <c:pt idx="203">
                  <c:v>1.1495588225938851</c:v>
                </c:pt>
                <c:pt idx="204">
                  <c:v>1.1622375042145687</c:v>
                </c:pt>
                <c:pt idx="205">
                  <c:v>1.1693968560940975</c:v>
                </c:pt>
                <c:pt idx="206">
                  <c:v>1.1799164084914724</c:v>
                </c:pt>
                <c:pt idx="207">
                  <c:v>1.1862258497515843</c:v>
                </c:pt>
                <c:pt idx="208">
                  <c:v>1.1893990190402879</c:v>
                </c:pt>
                <c:pt idx="209">
                  <c:v>1.1939322997843416</c:v>
                </c:pt>
                <c:pt idx="210">
                  <c:v>1.2000292633895879</c:v>
                </c:pt>
                <c:pt idx="211">
                  <c:v>1.2054442627852378</c:v>
                </c:pt>
                <c:pt idx="212">
                  <c:v>1.2085970749333623</c:v>
                </c:pt>
                <c:pt idx="213">
                  <c:v>1.2099457354971244</c:v>
                </c:pt>
                <c:pt idx="214">
                  <c:v>1.2049824101582141</c:v>
                </c:pt>
                <c:pt idx="215">
                  <c:v>1.2017316292710236</c:v>
                </c:pt>
                <c:pt idx="216">
                  <c:v>1.1939310274630548</c:v>
                </c:pt>
                <c:pt idx="217">
                  <c:v>1.1865528363222346</c:v>
                </c:pt>
                <c:pt idx="218">
                  <c:v>1.1758437080531574</c:v>
                </c:pt>
                <c:pt idx="219">
                  <c:v>1.1691487534432201</c:v>
                </c:pt>
                <c:pt idx="220">
                  <c:v>1.1573657860082824</c:v>
                </c:pt>
                <c:pt idx="221">
                  <c:v>1.1472966353463576</c:v>
                </c:pt>
                <c:pt idx="222">
                  <c:v>1.1421755421679083</c:v>
                </c:pt>
                <c:pt idx="223">
                  <c:v>1.14357636790442</c:v>
                </c:pt>
                <c:pt idx="224">
                  <c:v>1.1405088012825033</c:v>
                </c:pt>
                <c:pt idx="225">
                  <c:v>1.1440331312463083</c:v>
                </c:pt>
                <c:pt idx="226">
                  <c:v>1.1498540011323659</c:v>
                </c:pt>
                <c:pt idx="227">
                  <c:v>1.1571838440643041</c:v>
                </c:pt>
                <c:pt idx="228">
                  <c:v>1.159974044645754</c:v>
                </c:pt>
                <c:pt idx="229">
                  <c:v>1.1654246690374215</c:v>
                </c:pt>
                <c:pt idx="230">
                  <c:v>1.1758958732259071</c:v>
                </c:pt>
                <c:pt idx="231">
                  <c:v>1.1846201802879259</c:v>
                </c:pt>
                <c:pt idx="232">
                  <c:v>1.1926027240398784</c:v>
                </c:pt>
                <c:pt idx="233">
                  <c:v>1.2061847537740218</c:v>
                </c:pt>
                <c:pt idx="234">
                  <c:v>1.2210263815818758</c:v>
                </c:pt>
                <c:pt idx="235">
                  <c:v>1.2305077198094059</c:v>
                </c:pt>
                <c:pt idx="236">
                  <c:v>1.2353209112365053</c:v>
                </c:pt>
                <c:pt idx="237">
                  <c:v>1.2330141927439484</c:v>
                </c:pt>
                <c:pt idx="238">
                  <c:v>1.2256449078521265</c:v>
                </c:pt>
                <c:pt idx="239">
                  <c:v>1.2202057343520383</c:v>
                </c:pt>
                <c:pt idx="240">
                  <c:v>1.2112371416029977</c:v>
                </c:pt>
                <c:pt idx="241">
                  <c:v>1.2109139719962132</c:v>
                </c:pt>
                <c:pt idx="242">
                  <c:v>1.215487967021432</c:v>
                </c:pt>
                <c:pt idx="243">
                  <c:v>1.2207935467864344</c:v>
                </c:pt>
                <c:pt idx="244">
                  <c:v>1.2220811359284445</c:v>
                </c:pt>
                <c:pt idx="245">
                  <c:v>1.2226982117524274</c:v>
                </c:pt>
                <c:pt idx="246">
                  <c:v>1.2202731673802281</c:v>
                </c:pt>
                <c:pt idx="247">
                  <c:v>1.2148861590528839</c:v>
                </c:pt>
                <c:pt idx="248">
                  <c:v>1.2120297977645258</c:v>
                </c:pt>
                <c:pt idx="249">
                  <c:v>1.2112078782134064</c:v>
                </c:pt>
                <c:pt idx="250">
                  <c:v>1.2125069182469956</c:v>
                </c:pt>
                <c:pt idx="251">
                  <c:v>1.2155286813025974</c:v>
                </c:pt>
                <c:pt idx="252">
                  <c:v>1.2196662701265291</c:v>
                </c:pt>
                <c:pt idx="253">
                  <c:v>1.2110373871610058</c:v>
                </c:pt>
                <c:pt idx="254">
                  <c:v>1.1974400895714201</c:v>
                </c:pt>
                <c:pt idx="255">
                  <c:v>1.1813910288626084</c:v>
                </c:pt>
                <c:pt idx="256">
                  <c:v>1.1462355193933609</c:v>
                </c:pt>
                <c:pt idx="257">
                  <c:v>1.1100265278988284</c:v>
                </c:pt>
                <c:pt idx="258">
                  <c:v>1.0759105049207067</c:v>
                </c:pt>
                <c:pt idx="259">
                  <c:v>1.0576616007074044</c:v>
                </c:pt>
                <c:pt idx="260">
                  <c:v>1.0470835215308611</c:v>
                </c:pt>
                <c:pt idx="261">
                  <c:v>1.0446024950220418</c:v>
                </c:pt>
                <c:pt idx="262">
                  <c:v>1.0498991685380392</c:v>
                </c:pt>
                <c:pt idx="263">
                  <c:v>1.0590255291266184</c:v>
                </c:pt>
                <c:pt idx="264">
                  <c:v>1.0478723607285321</c:v>
                </c:pt>
                <c:pt idx="265">
                  <c:v>1.0396391696831284</c:v>
                </c:pt>
                <c:pt idx="266">
                  <c:v>1.0450401735446235</c:v>
                </c:pt>
                <c:pt idx="267">
                  <c:v>1.0391811340199628</c:v>
                </c:pt>
                <c:pt idx="268">
                  <c:v>1.0377141475765459</c:v>
                </c:pt>
                <c:pt idx="269">
                  <c:v>1.0386849287182043</c:v>
                </c:pt>
                <c:pt idx="270">
                  <c:v>1.029573835985063</c:v>
                </c:pt>
                <c:pt idx="271">
                  <c:v>1.020326604874263</c:v>
                </c:pt>
                <c:pt idx="272">
                  <c:v>1.0245379883328141</c:v>
                </c:pt>
                <c:pt idx="273">
                  <c:v>1.0318156660920015</c:v>
                </c:pt>
                <c:pt idx="274">
                  <c:v>1.0452946378019334</c:v>
                </c:pt>
                <c:pt idx="275">
                  <c:v>1.0562913106817733</c:v>
                </c:pt>
                <c:pt idx="276">
                  <c:v>1.0673961308709674</c:v>
                </c:pt>
                <c:pt idx="277">
                  <c:v>1.0726126481459097</c:v>
                </c:pt>
                <c:pt idx="278">
                  <c:v>1.0719930276793463</c:v>
                </c:pt>
                <c:pt idx="279">
                  <c:v>1.0764614200377882</c:v>
                </c:pt>
                <c:pt idx="280">
                  <c:v>1.0848332941034258</c:v>
                </c:pt>
                <c:pt idx="281">
                  <c:v>1.0891146552327378</c:v>
                </c:pt>
                <c:pt idx="282">
                  <c:v>1.0896566641008185</c:v>
                </c:pt>
                <c:pt idx="283">
                  <c:v>1.0904289631217725</c:v>
                </c:pt>
                <c:pt idx="284">
                  <c:v>1.0824642318678313</c:v>
                </c:pt>
                <c:pt idx="285">
                  <c:v>1.0725655722583067</c:v>
                </c:pt>
                <c:pt idx="286">
                  <c:v>1.0611363101410358</c:v>
                </c:pt>
                <c:pt idx="287">
                  <c:v>1.0541296368158886</c:v>
                </c:pt>
                <c:pt idx="288">
                  <c:v>1.0493597043125329</c:v>
                </c:pt>
                <c:pt idx="289">
                  <c:v>1.044127919182152</c:v>
                </c:pt>
                <c:pt idx="290">
                  <c:v>1.048092472311108</c:v>
                </c:pt>
                <c:pt idx="291">
                  <c:v>1.0533357083330679</c:v>
                </c:pt>
                <c:pt idx="292">
                  <c:v>1.0523000388058001</c:v>
                </c:pt>
                <c:pt idx="293">
                  <c:v>1.0522873155929335</c:v>
                </c:pt>
                <c:pt idx="294">
                  <c:v>1.0475441018365961</c:v>
                </c:pt>
                <c:pt idx="295">
                  <c:v>1.0390666251041667</c:v>
                </c:pt>
                <c:pt idx="296">
                  <c:v>1.0295382109890348</c:v>
                </c:pt>
                <c:pt idx="297">
                  <c:v>1.0195708460300394</c:v>
                </c:pt>
                <c:pt idx="298">
                  <c:v>1.0099724542441424</c:v>
                </c:pt>
                <c:pt idx="299">
                  <c:v>1.0152309581215448</c:v>
                </c:pt>
                <c:pt idx="300">
                  <c:v>1.0134726101035032</c:v>
                </c:pt>
                <c:pt idx="301">
                  <c:v>1.0123542396926071</c:v>
                </c:pt>
                <c:pt idx="302">
                  <c:v>1.0186433238121289</c:v>
                </c:pt>
                <c:pt idx="303">
                  <c:v>1.0251830552251038</c:v>
                </c:pt>
                <c:pt idx="304">
                  <c:v>1.0258293944386789</c:v>
                </c:pt>
                <c:pt idx="305">
                  <c:v>1.0317749518108312</c:v>
                </c:pt>
                <c:pt idx="306">
                  <c:v>1.0392981875783258</c:v>
                </c:pt>
                <c:pt idx="307">
                  <c:v>1.0409000400781199</c:v>
                </c:pt>
                <c:pt idx="308">
                  <c:v>1.0418122944405919</c:v>
                </c:pt>
                <c:pt idx="309">
                  <c:v>1.0475822714751928</c:v>
                </c:pt>
                <c:pt idx="310">
                  <c:v>1.0494703962644596</c:v>
                </c:pt>
                <c:pt idx="311">
                  <c:v>1.0531194137143498</c:v>
                </c:pt>
                <c:pt idx="312">
                  <c:v>1.0599085200994938</c:v>
                </c:pt>
                <c:pt idx="313">
                  <c:v>1.0616846806155478</c:v>
                </c:pt>
                <c:pt idx="314">
                  <c:v>1.0571692123695013</c:v>
                </c:pt>
                <c:pt idx="315">
                  <c:v>1.0578600828281124</c:v>
                </c:pt>
                <c:pt idx="316">
                  <c:v>1.0590115335924626</c:v>
                </c:pt>
                <c:pt idx="317">
                  <c:v>1.0575089221530221</c:v>
                </c:pt>
                <c:pt idx="318">
                  <c:v>1.0648413097275324</c:v>
                </c:pt>
                <c:pt idx="319">
                  <c:v>1.0710235188589818</c:v>
                </c:pt>
                <c:pt idx="320">
                  <c:v>1.0735605275044056</c:v>
                </c:pt>
                <c:pt idx="321">
                  <c:v>1.0713975813172341</c:v>
                </c:pt>
                <c:pt idx="322">
                  <c:v>1.0680895459721487</c:v>
                </c:pt>
                <c:pt idx="323">
                  <c:v>1.0632839884727701</c:v>
                </c:pt>
                <c:pt idx="324">
                  <c:v>1.0618157297080661</c:v>
                </c:pt>
                <c:pt idx="325">
                  <c:v>1.0602024263166978</c:v>
                </c:pt>
                <c:pt idx="326">
                  <c:v>1.0594084978338718</c:v>
                </c:pt>
                <c:pt idx="327">
                  <c:v>1.0654672918005255</c:v>
                </c:pt>
                <c:pt idx="328">
                  <c:v>1.0679419567029058</c:v>
                </c:pt>
                <c:pt idx="329">
                  <c:v>1.070372090360258</c:v>
                </c:pt>
                <c:pt idx="330">
                  <c:v>1.0794030268523407</c:v>
                </c:pt>
                <c:pt idx="331">
                  <c:v>1.0957294536016218</c:v>
                </c:pt>
                <c:pt idx="332">
                  <c:v>1.1119680901821276</c:v>
                </c:pt>
                <c:pt idx="333">
                  <c:v>1.1312399407098279</c:v>
                </c:pt>
                <c:pt idx="334">
                  <c:v>1.1579281520169458</c:v>
                </c:pt>
                <c:pt idx="335">
                  <c:v>1.1777814533726056</c:v>
                </c:pt>
                <c:pt idx="336">
                  <c:v>1.1966385271608801</c:v>
                </c:pt>
                <c:pt idx="337">
                  <c:v>1.2137054448989457</c:v>
                </c:pt>
                <c:pt idx="338">
                  <c:v>1.2252810239641714</c:v>
                </c:pt>
                <c:pt idx="339">
                  <c:v>1.2314695947020518</c:v>
                </c:pt>
                <c:pt idx="340">
                  <c:v>1.2314123402441546</c:v>
                </c:pt>
                <c:pt idx="341">
                  <c:v>1.227059729122798</c:v>
                </c:pt>
                <c:pt idx="342">
                  <c:v>1.2192693058851172</c:v>
                </c:pt>
                <c:pt idx="343">
                  <c:v>1.2098604899709258</c:v>
                </c:pt>
                <c:pt idx="344">
                  <c:v>1.1994796205937921</c:v>
                </c:pt>
                <c:pt idx="345">
                  <c:v>1.2011972543306599</c:v>
                </c:pt>
                <c:pt idx="346">
                  <c:v>1.2031782585738517</c:v>
                </c:pt>
                <c:pt idx="347">
                  <c:v>1.2058412270266445</c:v>
                </c:pt>
                <c:pt idx="348">
                  <c:v>1.2114750656835864</c:v>
                </c:pt>
                <c:pt idx="349">
                  <c:v>1.207851494659427</c:v>
                </c:pt>
                <c:pt idx="350">
                  <c:v>1.1995343304091115</c:v>
                </c:pt>
                <c:pt idx="351">
                  <c:v>1.1902667421577295</c:v>
                </c:pt>
                <c:pt idx="352">
                  <c:v>1.1771300248738863</c:v>
                </c:pt>
                <c:pt idx="353">
                  <c:v>1.1678191776987525</c:v>
                </c:pt>
                <c:pt idx="354">
                  <c:v>1.163813910288626</c:v>
                </c:pt>
                <c:pt idx="355">
                  <c:v>1.1617387542702282</c:v>
                </c:pt>
                <c:pt idx="356">
                  <c:v>1.1591419465243362</c:v>
                </c:pt>
                <c:pt idx="357">
                  <c:v>1.1647401601852543</c:v>
                </c:pt>
                <c:pt idx="358">
                  <c:v>1.167689400927522</c:v>
                </c:pt>
                <c:pt idx="359">
                  <c:v>1.1724262530774228</c:v>
                </c:pt>
                <c:pt idx="360">
                  <c:v>1.1727506950055027</c:v>
                </c:pt>
                <c:pt idx="361">
                  <c:v>1.1688064990171319</c:v>
                </c:pt>
                <c:pt idx="362">
                  <c:v>1.1567461655417293</c:v>
                </c:pt>
                <c:pt idx="363">
                  <c:v>1.1457062337381434</c:v>
                </c:pt>
                <c:pt idx="364">
                  <c:v>1.134120476102626</c:v>
                </c:pt>
                <c:pt idx="365">
                  <c:v>1.1260654100373426</c:v>
                </c:pt>
                <c:pt idx="366">
                  <c:v>1.1200447857092872</c:v>
                </c:pt>
                <c:pt idx="367">
                  <c:v>1.1113179340046961</c:v>
                </c:pt>
                <c:pt idx="368">
                  <c:v>1.1043010821092538</c:v>
                </c:pt>
                <c:pt idx="369">
                  <c:v>1.0964139624538038</c:v>
                </c:pt>
                <c:pt idx="370">
                  <c:v>1.083797624576158</c:v>
                </c:pt>
                <c:pt idx="371">
                  <c:v>1.0743379158105042</c:v>
                </c:pt>
                <c:pt idx="372">
                  <c:v>1.0707537867462327</c:v>
                </c:pt>
                <c:pt idx="373">
                  <c:v>1.0639570464333661</c:v>
                </c:pt>
                <c:pt idx="374">
                  <c:v>1.0593894130145738</c:v>
                </c:pt>
                <c:pt idx="375">
                  <c:v>1.0536970475784511</c:v>
                </c:pt>
                <c:pt idx="376">
                  <c:v>1.0520621147252147</c:v>
                </c:pt>
                <c:pt idx="377">
                  <c:v>1.0475122938044277</c:v>
                </c:pt>
                <c:pt idx="378">
                  <c:v>1.0456228966938732</c:v>
                </c:pt>
                <c:pt idx="379">
                  <c:v>1.04940550787885</c:v>
                </c:pt>
                <c:pt idx="380">
                  <c:v>1.0495429185777989</c:v>
                </c:pt>
                <c:pt idx="381">
                  <c:v>1.0454574949266227</c:v>
                </c:pt>
                <c:pt idx="382">
                  <c:v>1.0425095265056341</c:v>
                </c:pt>
                <c:pt idx="383">
                  <c:v>1.0376925181146703</c:v>
                </c:pt>
                <c:pt idx="384">
                  <c:v>1.0229628545800384</c:v>
                </c:pt>
                <c:pt idx="385">
                  <c:v>1.0056605574039514</c:v>
                </c:pt>
                <c:pt idx="386">
                  <c:v>0.98298779207725318</c:v>
                </c:pt>
                <c:pt idx="387">
                  <c:v>0.96172730337864965</c:v>
                </c:pt>
                <c:pt idx="388">
                  <c:v>0.94876998339620722</c:v>
                </c:pt>
                <c:pt idx="389">
                  <c:v>0.93882043093521972</c:v>
                </c:pt>
                <c:pt idx="390">
                  <c:v>0.93951384603640109</c:v>
                </c:pt>
                <c:pt idx="391">
                  <c:v>0.93891712735299859</c:v>
                </c:pt>
                <c:pt idx="392">
                  <c:v>0.9336306324072976</c:v>
                </c:pt>
                <c:pt idx="393">
                  <c:v>0.92229297742265859</c:v>
                </c:pt>
                <c:pt idx="394">
                  <c:v>0.9146030675666218</c:v>
                </c:pt>
                <c:pt idx="395">
                  <c:v>0.8976901007042295</c:v>
                </c:pt>
                <c:pt idx="396">
                  <c:v>0.89270005661830021</c:v>
                </c:pt>
                <c:pt idx="397">
                  <c:v>0.89930085945302962</c:v>
                </c:pt>
                <c:pt idx="398">
                  <c:v>0.90087217624194449</c:v>
                </c:pt>
                <c:pt idx="399">
                  <c:v>0.90212795735179063</c:v>
                </c:pt>
                <c:pt idx="400">
                  <c:v>0.91492496485212449</c:v>
                </c:pt>
                <c:pt idx="401">
                  <c:v>0.91955494201395727</c:v>
                </c:pt>
                <c:pt idx="402">
                  <c:v>0.90838396111785846</c:v>
                </c:pt>
                <c:pt idx="403">
                  <c:v>0.90356822504818912</c:v>
                </c:pt>
                <c:pt idx="404">
                  <c:v>0.89717735522574149</c:v>
                </c:pt>
                <c:pt idx="405">
                  <c:v>0.88629773590427052</c:v>
                </c:pt>
                <c:pt idx="406">
                  <c:v>0.87000438950843861</c:v>
                </c:pt>
                <c:pt idx="407">
                  <c:v>0.86127372083998632</c:v>
                </c:pt>
                <c:pt idx="408">
                  <c:v>0.85058494971150056</c:v>
                </c:pt>
                <c:pt idx="409">
                  <c:v>0.84686468226956868</c:v>
                </c:pt>
                <c:pt idx="410">
                  <c:v>0.84358591031407471</c:v>
                </c:pt>
                <c:pt idx="411">
                  <c:v>0.84939532930855866</c:v>
                </c:pt>
                <c:pt idx="412">
                  <c:v>0.85907387733550811</c:v>
                </c:pt>
                <c:pt idx="413">
                  <c:v>0.86192514933871278</c:v>
                </c:pt>
                <c:pt idx="414">
                  <c:v>0.85131017284484667</c:v>
                </c:pt>
                <c:pt idx="415">
                  <c:v>0.83677899143091605</c:v>
                </c:pt>
                <c:pt idx="416">
                  <c:v>0.82501510881527751</c:v>
                </c:pt>
                <c:pt idx="417">
                  <c:v>0.7981793082389167</c:v>
                </c:pt>
                <c:pt idx="418">
                  <c:v>0.77141984693974963</c:v>
                </c:pt>
                <c:pt idx="419">
                  <c:v>0.74484868919099634</c:v>
                </c:pt>
                <c:pt idx="420">
                  <c:v>0.73251353431768551</c:v>
                </c:pt>
                <c:pt idx="421">
                  <c:v>0.70626172921186059</c:v>
                </c:pt>
                <c:pt idx="422">
                  <c:v>0.67103115278670344</c:v>
                </c:pt>
                <c:pt idx="423">
                  <c:v>0.63785664756064264</c:v>
                </c:pt>
                <c:pt idx="424">
                  <c:v>0.60998136049315343</c:v>
                </c:pt>
                <c:pt idx="425">
                  <c:v>0.60504348157996868</c:v>
                </c:pt>
                <c:pt idx="426">
                  <c:v>0.60991392746496342</c:v>
                </c:pt>
                <c:pt idx="427">
                  <c:v>0.63408930423110565</c:v>
                </c:pt>
                <c:pt idx="428">
                  <c:v>0.66612508190568365</c:v>
                </c:pt>
                <c:pt idx="429">
                  <c:v>0.69686181954667403</c:v>
                </c:pt>
                <c:pt idx="430">
                  <c:v>0.69432862786510863</c:v>
                </c:pt>
                <c:pt idx="431">
                  <c:v>0.68337521390901812</c:v>
                </c:pt>
                <c:pt idx="432">
                  <c:v>0.67783807166986121</c:v>
                </c:pt>
                <c:pt idx="433">
                  <c:v>0.66657166667726964</c:v>
                </c:pt>
                <c:pt idx="434">
                  <c:v>0.65138142283689693</c:v>
                </c:pt>
                <c:pt idx="435">
                  <c:v>0.63172533128065678</c:v>
                </c:pt>
                <c:pt idx="436">
                  <c:v>0.59767292436686059</c:v>
                </c:pt>
                <c:pt idx="437">
                  <c:v>0.56167895516975963</c:v>
                </c:pt>
                <c:pt idx="438">
                  <c:v>0.51341980877011051</c:v>
                </c:pt>
                <c:pt idx="439">
                  <c:v>0.47833554929290822</c:v>
                </c:pt>
                <c:pt idx="440">
                  <c:v>0.44981265069055237</c:v>
                </c:pt>
                <c:pt idx="441">
                  <c:v>0.43891776351364453</c:v>
                </c:pt>
                <c:pt idx="442">
                  <c:v>0.44024861157939599</c:v>
                </c:pt>
                <c:pt idx="443">
                  <c:v>0.44684432512898181</c:v>
                </c:pt>
                <c:pt idx="444">
                  <c:v>0.43749021903010982</c:v>
                </c:pt>
                <c:pt idx="445">
                  <c:v>0.42467412671047688</c:v>
                </c:pt>
                <c:pt idx="446">
                  <c:v>0.41959120317062482</c:v>
                </c:pt>
                <c:pt idx="447">
                  <c:v>0.40652319123625202</c:v>
                </c:pt>
                <c:pt idx="448">
                  <c:v>0.39868696443226093</c:v>
                </c:pt>
                <c:pt idx="449">
                  <c:v>0.3951270094724329</c:v>
                </c:pt>
                <c:pt idx="450">
                  <c:v>0.38418250176534763</c:v>
                </c:pt>
                <c:pt idx="451">
                  <c:v>0.36983071765282316</c:v>
                </c:pt>
                <c:pt idx="452">
                  <c:v>0.35486313003759706</c:v>
                </c:pt>
                <c:pt idx="453">
                  <c:v>0.35241518388223514</c:v>
                </c:pt>
                <c:pt idx="454">
                  <c:v>0.36876705705724838</c:v>
                </c:pt>
                <c:pt idx="455">
                  <c:v>0.39654692002824704</c:v>
                </c:pt>
                <c:pt idx="456">
                  <c:v>0.42877481821709712</c:v>
                </c:pt>
                <c:pt idx="457">
                  <c:v>0.45935124337597738</c:v>
                </c:pt>
                <c:pt idx="458">
                  <c:v>0.47101970189512282</c:v>
                </c:pt>
                <c:pt idx="459">
                  <c:v>0.47083394298728332</c:v>
                </c:pt>
                <c:pt idx="460">
                  <c:v>0.47204900981595882</c:v>
                </c:pt>
                <c:pt idx="461">
                  <c:v>0.45689311865032123</c:v>
                </c:pt>
                <c:pt idx="462">
                  <c:v>0.44068501778068991</c:v>
                </c:pt>
                <c:pt idx="463">
                  <c:v>0.42768698351707957</c:v>
                </c:pt>
                <c:pt idx="464">
                  <c:v>0.41065569077503444</c:v>
                </c:pt>
                <c:pt idx="465">
                  <c:v>0.38767120673312416</c:v>
                </c:pt>
                <c:pt idx="466">
                  <c:v>0.37893926574338582</c:v>
                </c:pt>
                <c:pt idx="467">
                  <c:v>0.36752908844541432</c:v>
                </c:pt>
                <c:pt idx="468">
                  <c:v>0.35929335275743829</c:v>
                </c:pt>
                <c:pt idx="469">
                  <c:v>0.34973313061014077</c:v>
                </c:pt>
                <c:pt idx="470">
                  <c:v>0.35533261659234272</c:v>
                </c:pt>
                <c:pt idx="471">
                  <c:v>0.35736578600828367</c:v>
                </c:pt>
                <c:pt idx="472">
                  <c:v>0.36117002665513093</c:v>
                </c:pt>
                <c:pt idx="473">
                  <c:v>0.37172902101238608</c:v>
                </c:pt>
                <c:pt idx="474">
                  <c:v>0.38373846163633241</c:v>
                </c:pt>
                <c:pt idx="475">
                  <c:v>0.37895198895625276</c:v>
                </c:pt>
                <c:pt idx="476">
                  <c:v>0.37701297131551875</c:v>
                </c:pt>
                <c:pt idx="477">
                  <c:v>0.37433855197114485</c:v>
                </c:pt>
                <c:pt idx="478">
                  <c:v>0.36813598569910888</c:v>
                </c:pt>
                <c:pt idx="479">
                  <c:v>0.36190415603748288</c:v>
                </c:pt>
                <c:pt idx="480">
                  <c:v>0.36839681156285786</c:v>
                </c:pt>
                <c:pt idx="481">
                  <c:v>0.37194531563110317</c:v>
                </c:pt>
                <c:pt idx="482">
                  <c:v>0.37851558275495895</c:v>
                </c:pt>
                <c:pt idx="483">
                  <c:v>0.38626910867532266</c:v>
                </c:pt>
                <c:pt idx="484">
                  <c:v>0.39367274624188214</c:v>
                </c:pt>
                <c:pt idx="485">
                  <c:v>0.39670087090392187</c:v>
                </c:pt>
                <c:pt idx="486">
                  <c:v>0.40138555788107638</c:v>
                </c:pt>
                <c:pt idx="487">
                  <c:v>0.40440604861539625</c:v>
                </c:pt>
                <c:pt idx="488">
                  <c:v>0.4017570756967549</c:v>
                </c:pt>
                <c:pt idx="489">
                  <c:v>0.40067814724574352</c:v>
                </c:pt>
                <c:pt idx="490">
                  <c:v>0.3996030357585898</c:v>
                </c:pt>
                <c:pt idx="491">
                  <c:v>0.40172908462845036</c:v>
                </c:pt>
                <c:pt idx="492">
                  <c:v>0.40208915155255032</c:v>
                </c:pt>
                <c:pt idx="493">
                  <c:v>0.4045981691296705</c:v>
                </c:pt>
                <c:pt idx="494">
                  <c:v>0.40415285667936884</c:v>
                </c:pt>
                <c:pt idx="495">
                  <c:v>0.40162729892552462</c:v>
                </c:pt>
                <c:pt idx="496">
                  <c:v>0.39609270132894137</c:v>
                </c:pt>
                <c:pt idx="497">
                  <c:v>0.39282538026502622</c:v>
                </c:pt>
                <c:pt idx="498">
                  <c:v>0.39379488908539273</c:v>
                </c:pt>
                <c:pt idx="499">
                  <c:v>0.39948598220022707</c:v>
                </c:pt>
                <c:pt idx="500">
                  <c:v>0.40475084768405795</c:v>
                </c:pt>
                <c:pt idx="501">
                  <c:v>0.40380042368298952</c:v>
                </c:pt>
                <c:pt idx="502">
                  <c:v>0.40203953102237372</c:v>
                </c:pt>
                <c:pt idx="503">
                  <c:v>0.39863352693822246</c:v>
                </c:pt>
                <c:pt idx="504">
                  <c:v>0.39019676448696838</c:v>
                </c:pt>
                <c:pt idx="505">
                  <c:v>0.37933877462737015</c:v>
                </c:pt>
                <c:pt idx="506">
                  <c:v>0.37590732411748706</c:v>
                </c:pt>
                <c:pt idx="507">
                  <c:v>0.36978491408650532</c:v>
                </c:pt>
                <c:pt idx="508">
                  <c:v>0.36278587468907775</c:v>
                </c:pt>
                <c:pt idx="509">
                  <c:v>0.36616897699007139</c:v>
                </c:pt>
                <c:pt idx="510">
                  <c:v>0.37037781580604912</c:v>
                </c:pt>
                <c:pt idx="511">
                  <c:v>0.37535895364297556</c:v>
                </c:pt>
                <c:pt idx="512">
                  <c:v>0.38320663133854704</c:v>
                </c:pt>
                <c:pt idx="513">
                  <c:v>0.39227573746922662</c:v>
                </c:pt>
                <c:pt idx="514">
                  <c:v>0.39391067032247234</c:v>
                </c:pt>
                <c:pt idx="515">
                  <c:v>0.39685227713702476</c:v>
                </c:pt>
                <c:pt idx="516">
                  <c:v>0.39855082605459635</c:v>
                </c:pt>
                <c:pt idx="517">
                  <c:v>0.39905212064150436</c:v>
                </c:pt>
                <c:pt idx="518">
                  <c:v>0.403020490734321</c:v>
                </c:pt>
                <c:pt idx="519">
                  <c:v>0.41221555667237075</c:v>
                </c:pt>
                <c:pt idx="520">
                  <c:v>0.42519196147411142</c:v>
                </c:pt>
                <c:pt idx="521">
                  <c:v>0.43674591107746635</c:v>
                </c:pt>
                <c:pt idx="522">
                  <c:v>0.44528954851679037</c:v>
                </c:pt>
                <c:pt idx="523">
                  <c:v>0.45497445815017212</c:v>
                </c:pt>
                <c:pt idx="524">
                  <c:v>0.45666791778259846</c:v>
                </c:pt>
                <c:pt idx="525">
                  <c:v>0.44612928056592854</c:v>
                </c:pt>
                <c:pt idx="526">
                  <c:v>0.43356510786103702</c:v>
                </c:pt>
                <c:pt idx="527">
                  <c:v>0.42798979598328357</c:v>
                </c:pt>
                <c:pt idx="528">
                  <c:v>0.41519660544680742</c:v>
                </c:pt>
                <c:pt idx="529">
                  <c:v>0.40467705304943602</c:v>
                </c:pt>
                <c:pt idx="530">
                  <c:v>0.40309937465408757</c:v>
                </c:pt>
                <c:pt idx="531">
                  <c:v>0.4087421195600312</c:v>
                </c:pt>
                <c:pt idx="532">
                  <c:v>0.41122696303270673</c:v>
                </c:pt>
                <c:pt idx="533">
                  <c:v>0.41315198513928847</c:v>
                </c:pt>
                <c:pt idx="534">
                  <c:v>0.41631115889384473</c:v>
                </c:pt>
                <c:pt idx="535">
                  <c:v>0.42303792153594638</c:v>
                </c:pt>
                <c:pt idx="536">
                  <c:v>0.42298830100577173</c:v>
                </c:pt>
                <c:pt idx="537">
                  <c:v>0.42589173818172565</c:v>
                </c:pt>
                <c:pt idx="538">
                  <c:v>0.43904754028487392</c:v>
                </c:pt>
                <c:pt idx="539">
                  <c:v>0.44983809711628381</c:v>
                </c:pt>
                <c:pt idx="540">
                  <c:v>0.45525564115450434</c:v>
                </c:pt>
                <c:pt idx="541">
                  <c:v>0.46510086326999467</c:v>
                </c:pt>
                <c:pt idx="542">
                  <c:v>0.47450077293518239</c:v>
                </c:pt>
                <c:pt idx="543">
                  <c:v>0.47733168779780427</c:v>
                </c:pt>
                <c:pt idx="544">
                  <c:v>0.47785333952529696</c:v>
                </c:pt>
                <c:pt idx="545">
                  <c:v>0.48506867354144451</c:v>
                </c:pt>
                <c:pt idx="546">
                  <c:v>0.49050911936282293</c:v>
                </c:pt>
                <c:pt idx="547">
                  <c:v>0.50158722080499563</c:v>
                </c:pt>
                <c:pt idx="548">
                  <c:v>0.50710273358228419</c:v>
                </c:pt>
                <c:pt idx="549">
                  <c:v>0.5208819731158516</c:v>
                </c:pt>
                <c:pt idx="550">
                  <c:v>0.52909989630581844</c:v>
                </c:pt>
                <c:pt idx="551">
                  <c:v>0.53205422633323374</c:v>
                </c:pt>
                <c:pt idx="552">
                  <c:v>0.52105373648954012</c:v>
                </c:pt>
                <c:pt idx="553">
                  <c:v>0.51560056745529381</c:v>
                </c:pt>
                <c:pt idx="554">
                  <c:v>0.50744117104451214</c:v>
                </c:pt>
                <c:pt idx="555">
                  <c:v>0.50596273370951628</c:v>
                </c:pt>
                <c:pt idx="556">
                  <c:v>0.50884708606617524</c:v>
                </c:pt>
                <c:pt idx="557">
                  <c:v>0.5181006787834066</c:v>
                </c:pt>
                <c:pt idx="558">
                  <c:v>0.52705909296215481</c:v>
                </c:pt>
                <c:pt idx="559">
                  <c:v>0.53793998460491255</c:v>
                </c:pt>
                <c:pt idx="560">
                  <c:v>0.54872545215118163</c:v>
                </c:pt>
                <c:pt idx="561">
                  <c:v>0.56010509373827244</c:v>
                </c:pt>
                <c:pt idx="562">
                  <c:v>0.56885484722602164</c:v>
                </c:pt>
                <c:pt idx="563">
                  <c:v>0.57843160955004369</c:v>
                </c:pt>
                <c:pt idx="564">
                  <c:v>0.58266335014917969</c:v>
                </c:pt>
                <c:pt idx="565">
                  <c:v>0.58195339487127085</c:v>
                </c:pt>
                <c:pt idx="566">
                  <c:v>0.58265571622146062</c:v>
                </c:pt>
                <c:pt idx="567">
                  <c:v>0.57981080582468691</c:v>
                </c:pt>
                <c:pt idx="568">
                  <c:v>0.57454339569828172</c:v>
                </c:pt>
                <c:pt idx="569">
                  <c:v>0.57440980196319391</c:v>
                </c:pt>
                <c:pt idx="570">
                  <c:v>0.57581444466356835</c:v>
                </c:pt>
                <c:pt idx="571">
                  <c:v>0.57455357426857623</c:v>
                </c:pt>
                <c:pt idx="572">
                  <c:v>0.57709185523528672</c:v>
                </c:pt>
                <c:pt idx="573">
                  <c:v>0.57839852919659274</c:v>
                </c:pt>
                <c:pt idx="574">
                  <c:v>0.58056910931148142</c:v>
                </c:pt>
                <c:pt idx="575">
                  <c:v>0.57957797102924358</c:v>
                </c:pt>
                <c:pt idx="576">
                  <c:v>0.58400310446393755</c:v>
                </c:pt>
                <c:pt idx="577">
                  <c:v>0.59094997868861865</c:v>
                </c:pt>
                <c:pt idx="578">
                  <c:v>0.60350015585935757</c:v>
                </c:pt>
                <c:pt idx="579">
                  <c:v>0.61490778851475569</c:v>
                </c:pt>
                <c:pt idx="580">
                  <c:v>0.62872010840177595</c:v>
                </c:pt>
                <c:pt idx="581">
                  <c:v>0.64166852213520964</c:v>
                </c:pt>
                <c:pt idx="582">
                  <c:v>0.64813573123485324</c:v>
                </c:pt>
                <c:pt idx="583">
                  <c:v>0.64998059710038181</c:v>
                </c:pt>
                <c:pt idx="584">
                  <c:v>0.6487744365207152</c:v>
                </c:pt>
                <c:pt idx="585">
                  <c:v>0.646736177819623</c:v>
                </c:pt>
                <c:pt idx="586">
                  <c:v>0.64448416914239159</c:v>
                </c:pt>
              </c:numCache>
            </c:numRef>
          </c:val>
        </c:ser>
        <c:marker val="1"/>
        <c:axId val="63185664"/>
        <c:axId val="63187200"/>
      </c:lineChart>
      <c:dateAx>
        <c:axId val="63185664"/>
        <c:scaling>
          <c:orientation val="minMax"/>
          <c:min val="39091"/>
        </c:scaling>
        <c:axPos val="b"/>
        <c:numFmt formatCode="[$-419]mmmm\ yy;@" sourceLinked="0"/>
        <c:tickLblPos val="nextTo"/>
        <c:txPr>
          <a:bodyPr/>
          <a:lstStyle/>
          <a:p>
            <a:pPr>
              <a:defRPr sz="800" baseline="0"/>
            </a:pPr>
            <a:endParaRPr lang="ru-RU"/>
          </a:p>
        </c:txPr>
        <c:crossAx val="63187200"/>
        <c:crosses val="autoZero"/>
        <c:lblOffset val="100"/>
      </c:dateAx>
      <c:valAx>
        <c:axId val="63187200"/>
        <c:scaling>
          <c:orientation val="minMax"/>
          <c:max val="1.3"/>
          <c:min val="0.2"/>
        </c:scaling>
        <c:axPos val="l"/>
        <c:majorGridlines/>
        <c:numFmt formatCode="General" sourceLinked="1"/>
        <c:tickLblPos val="nextTo"/>
        <c:crossAx val="63185664"/>
        <c:crossesAt val="39091"/>
        <c:crossBetween val="between"/>
        <c:majorUnit val="0.1"/>
      </c:valAx>
    </c:plotArea>
    <c:legend>
      <c:legendPos val="b"/>
      <c:layout/>
    </c:legend>
    <c:plotVisOnly val="1"/>
    <c:dispBlanksAs val="gap"/>
  </c:chart>
  <c:externalData r:id="rId1"/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9ADF66-C69C-4D72-97F0-3D4B05005522}" type="doc">
      <dgm:prSet loTypeId="urn:microsoft.com/office/officeart/2005/8/layout/orgChart1" loCatId="hierarchy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5164EA97-5873-446B-8218-127450356F36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0" dirty="0" smtClean="0">
              <a:latin typeface="+mj-lt"/>
            </a:rPr>
            <a:t>Облигационные индексы ММВБ</a:t>
          </a:r>
          <a:endParaRPr lang="ru-RU" sz="1400" b="0" dirty="0">
            <a:latin typeface="+mj-lt"/>
          </a:endParaRPr>
        </a:p>
      </dgm:t>
    </dgm:pt>
    <dgm:pt modelId="{85158172-DF85-494D-959A-0281C858DB9E}" type="parTrans" cxnId="{FDDCDE5D-62DD-44C7-9062-A0EA0896EFEF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CF119518-B53B-43E0-9C45-17D1571E954B}" type="sibTrans" cxnId="{FDDCDE5D-62DD-44C7-9062-A0EA0896EFEF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CC461B05-8B9E-4D74-AE3D-8FA634D313A9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0" dirty="0" smtClean="0">
              <a:latin typeface="+mj-lt"/>
            </a:rPr>
            <a:t>RGBI</a:t>
          </a:r>
          <a:endParaRPr lang="ru-RU" sz="1600" b="0" dirty="0">
            <a:latin typeface="+mj-lt"/>
          </a:endParaRPr>
        </a:p>
      </dgm:t>
    </dgm:pt>
    <dgm:pt modelId="{9E1FFCE1-CC76-4367-8118-4E692480BA01}" type="parTrans" cxnId="{3E567181-CC71-4571-98ED-52F078CB26A2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b="1">
            <a:latin typeface="+mj-lt"/>
          </a:endParaRPr>
        </a:p>
      </dgm:t>
    </dgm:pt>
    <dgm:pt modelId="{A799664B-4ABD-41E3-B398-CD848FD5A4E6}" type="sibTrans" cxnId="{3E567181-CC71-4571-98ED-52F078CB26A2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44BA7EE5-248B-4B3B-91FC-FF51E2D8B11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0" dirty="0" smtClean="0">
              <a:latin typeface="+mj-lt"/>
            </a:rPr>
            <a:t>MICEX CBI</a:t>
          </a:r>
          <a:endParaRPr lang="ru-RU" sz="1600" b="0" dirty="0">
            <a:latin typeface="+mj-lt"/>
          </a:endParaRPr>
        </a:p>
      </dgm:t>
    </dgm:pt>
    <dgm:pt modelId="{7DC07E5B-F31D-4F6E-81B6-DC62B095249F}" type="parTrans" cxnId="{8825616F-D0D0-493C-BBD9-A86B767DEA3B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b="1">
            <a:latin typeface="+mj-lt"/>
          </a:endParaRPr>
        </a:p>
      </dgm:t>
    </dgm:pt>
    <dgm:pt modelId="{3E3DE565-0CF4-4568-8EBF-C2570F94E339}" type="sibTrans" cxnId="{8825616F-D0D0-493C-BBD9-A86B767DEA3B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708B5DAA-A834-4756-97E2-F6969B3A9FCE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0" dirty="0" smtClean="0">
              <a:latin typeface="+mj-lt"/>
            </a:rPr>
            <a:t>MICEX MBI</a:t>
          </a:r>
          <a:endParaRPr lang="ru-RU" sz="1600" b="0" dirty="0">
            <a:latin typeface="+mj-lt"/>
          </a:endParaRPr>
        </a:p>
      </dgm:t>
    </dgm:pt>
    <dgm:pt modelId="{CEAF006D-728A-4A2B-A7F6-ED1638924B02}" type="parTrans" cxnId="{CA9DE0A3-04F4-409D-B979-E3E08B3E62E7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b="1">
            <a:latin typeface="+mj-lt"/>
          </a:endParaRPr>
        </a:p>
      </dgm:t>
    </dgm:pt>
    <dgm:pt modelId="{12E129D4-4EFA-4DAE-AF94-7C85DDA26B8D}" type="sibTrans" cxnId="{CA9DE0A3-04F4-409D-B979-E3E08B3E62E7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835C4A8A-25ED-4268-8307-601CB8A8EA2E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900" b="0" dirty="0" smtClean="0">
              <a:latin typeface="+mj-lt"/>
            </a:rPr>
            <a:t>MICEX CBI 3Y</a:t>
          </a:r>
          <a:endParaRPr lang="ru-RU" sz="900" b="0" dirty="0">
            <a:latin typeface="+mj-lt"/>
          </a:endParaRPr>
        </a:p>
      </dgm:t>
    </dgm:pt>
    <dgm:pt modelId="{43922F82-D14E-4815-BEE0-8F14E4B087DC}" type="parTrans" cxnId="{C9CAED5B-598D-4B46-8003-89B6C07F6124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b="1">
            <a:latin typeface="+mj-lt"/>
          </a:endParaRPr>
        </a:p>
      </dgm:t>
    </dgm:pt>
    <dgm:pt modelId="{57CAA786-C1DE-487B-A91B-08A3C754883D}" type="sibTrans" cxnId="{C9CAED5B-598D-4B46-8003-89B6C07F6124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AF657DE8-205C-45EE-970D-E3362A5DE3B8}">
      <dgm:prSet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900" b="0" dirty="0" smtClean="0">
              <a:latin typeface="+mj-lt"/>
            </a:rPr>
            <a:t>MICEX CBI 5Y</a:t>
          </a:r>
          <a:endParaRPr lang="ru-RU" sz="900" b="0" dirty="0">
            <a:latin typeface="+mj-lt"/>
          </a:endParaRPr>
        </a:p>
      </dgm:t>
    </dgm:pt>
    <dgm:pt modelId="{B457CE7D-BC90-48FC-BE59-6CAD5B8775E1}" type="parTrans" cxnId="{D0810580-A90F-4FB1-BCF3-BF54FDE4EC27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b="1">
            <a:latin typeface="+mj-lt"/>
          </a:endParaRPr>
        </a:p>
      </dgm:t>
    </dgm:pt>
    <dgm:pt modelId="{C1C33B44-A80A-4294-B31A-477EFF8DBAA2}" type="sibTrans" cxnId="{D0810580-A90F-4FB1-BCF3-BF54FDE4EC27}">
      <dgm:prSet/>
      <dgm:spPr/>
      <dgm:t>
        <a:bodyPr/>
        <a:lstStyle/>
        <a:p>
          <a:endParaRPr lang="ru-RU" b="1">
            <a:latin typeface="+mj-lt"/>
          </a:endParaRPr>
        </a:p>
      </dgm:t>
    </dgm:pt>
    <dgm:pt modelId="{0DDDE710-EE28-4061-BD4F-CF5BAF3B9DDB}" type="pres">
      <dgm:prSet presAssocID="{C19ADF66-C69C-4D72-97F0-3D4B0500552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F99CDB1-6930-4954-980B-A7BE5DEB687C}" type="pres">
      <dgm:prSet presAssocID="{5164EA97-5873-446B-8218-127450356F36}" presName="hierRoot1" presStyleCnt="0">
        <dgm:presLayoutVars>
          <dgm:hierBranch val="init"/>
        </dgm:presLayoutVars>
      </dgm:prSet>
      <dgm:spPr/>
    </dgm:pt>
    <dgm:pt modelId="{1733A27D-4AA7-4A76-9E3C-EFBF39187165}" type="pres">
      <dgm:prSet presAssocID="{5164EA97-5873-446B-8218-127450356F36}" presName="rootComposite1" presStyleCnt="0"/>
      <dgm:spPr/>
    </dgm:pt>
    <dgm:pt modelId="{BEB7D1FA-1FF6-4674-AEA5-8C1B7FF6408E}" type="pres">
      <dgm:prSet presAssocID="{5164EA97-5873-446B-8218-127450356F36}" presName="rootText1" presStyleLbl="node0" presStyleIdx="0" presStyleCnt="1" custScaleX="1478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B44EED-2951-4C10-BC5F-5F8BD01AEAA7}" type="pres">
      <dgm:prSet presAssocID="{5164EA97-5873-446B-8218-127450356F3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371DAE9-D157-404E-81AA-DC581D20A555}" type="pres">
      <dgm:prSet presAssocID="{5164EA97-5873-446B-8218-127450356F36}" presName="hierChild2" presStyleCnt="0"/>
      <dgm:spPr/>
    </dgm:pt>
    <dgm:pt modelId="{1EED3FD1-0C4E-4810-9420-D24D966FB78A}" type="pres">
      <dgm:prSet presAssocID="{9E1FFCE1-CC76-4367-8118-4E692480BA01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0402682-9404-481D-8A38-99CE8C72F222}" type="pres">
      <dgm:prSet presAssocID="{CC461B05-8B9E-4D74-AE3D-8FA634D313A9}" presName="hierRoot2" presStyleCnt="0">
        <dgm:presLayoutVars>
          <dgm:hierBranch val="init"/>
        </dgm:presLayoutVars>
      </dgm:prSet>
      <dgm:spPr/>
    </dgm:pt>
    <dgm:pt modelId="{136F8C93-879D-4DB6-9BA7-D18D2C48229F}" type="pres">
      <dgm:prSet presAssocID="{CC461B05-8B9E-4D74-AE3D-8FA634D313A9}" presName="rootComposite" presStyleCnt="0"/>
      <dgm:spPr/>
    </dgm:pt>
    <dgm:pt modelId="{34C11B4D-87CD-473B-85DC-160B90DBCE2A}" type="pres">
      <dgm:prSet presAssocID="{CC461B05-8B9E-4D74-AE3D-8FA634D313A9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FEB470-2EF0-488F-83F6-E81CB7A8B3B0}" type="pres">
      <dgm:prSet presAssocID="{CC461B05-8B9E-4D74-AE3D-8FA634D313A9}" presName="rootConnector" presStyleLbl="node2" presStyleIdx="0" presStyleCnt="3"/>
      <dgm:spPr/>
      <dgm:t>
        <a:bodyPr/>
        <a:lstStyle/>
        <a:p>
          <a:endParaRPr lang="ru-RU"/>
        </a:p>
      </dgm:t>
    </dgm:pt>
    <dgm:pt modelId="{1680392B-D445-44D8-BA97-29288C7DD41D}" type="pres">
      <dgm:prSet presAssocID="{CC461B05-8B9E-4D74-AE3D-8FA634D313A9}" presName="hierChild4" presStyleCnt="0"/>
      <dgm:spPr/>
    </dgm:pt>
    <dgm:pt modelId="{40EC40BA-7D1D-4D0E-B55A-6026ED0EABA6}" type="pres">
      <dgm:prSet presAssocID="{CC461B05-8B9E-4D74-AE3D-8FA634D313A9}" presName="hierChild5" presStyleCnt="0"/>
      <dgm:spPr/>
    </dgm:pt>
    <dgm:pt modelId="{F0ABA70E-1B16-4B1A-9E2C-9DB0ABEF0047}" type="pres">
      <dgm:prSet presAssocID="{7DC07E5B-F31D-4F6E-81B6-DC62B095249F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5B3281C-D988-42C3-8BDE-A3B9DAFD728A}" type="pres">
      <dgm:prSet presAssocID="{44BA7EE5-248B-4B3B-91FC-FF51E2D8B11E}" presName="hierRoot2" presStyleCnt="0">
        <dgm:presLayoutVars>
          <dgm:hierBranch val="init"/>
        </dgm:presLayoutVars>
      </dgm:prSet>
      <dgm:spPr/>
    </dgm:pt>
    <dgm:pt modelId="{7889833D-8D09-43C3-8335-4EB87038C6E6}" type="pres">
      <dgm:prSet presAssocID="{44BA7EE5-248B-4B3B-91FC-FF51E2D8B11E}" presName="rootComposite" presStyleCnt="0"/>
      <dgm:spPr/>
    </dgm:pt>
    <dgm:pt modelId="{C31D04C8-3128-4489-8DB3-2795B1C30D63}" type="pres">
      <dgm:prSet presAssocID="{44BA7EE5-248B-4B3B-91FC-FF51E2D8B11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2DB758-D400-423F-92A6-986CDFA07D65}" type="pres">
      <dgm:prSet presAssocID="{44BA7EE5-248B-4B3B-91FC-FF51E2D8B11E}" presName="rootConnector" presStyleLbl="node2" presStyleIdx="1" presStyleCnt="3"/>
      <dgm:spPr/>
      <dgm:t>
        <a:bodyPr/>
        <a:lstStyle/>
        <a:p>
          <a:endParaRPr lang="ru-RU"/>
        </a:p>
      </dgm:t>
    </dgm:pt>
    <dgm:pt modelId="{37F7205D-A46F-4F5F-8C6D-3FA314B44B56}" type="pres">
      <dgm:prSet presAssocID="{44BA7EE5-248B-4B3B-91FC-FF51E2D8B11E}" presName="hierChild4" presStyleCnt="0"/>
      <dgm:spPr/>
    </dgm:pt>
    <dgm:pt modelId="{9C2DC7DC-6C3A-4B48-B120-5E9CA1D5CCD6}" type="pres">
      <dgm:prSet presAssocID="{43922F82-D14E-4815-BEE0-8F14E4B087DC}" presName="Name37" presStyleLbl="parChTrans1D3" presStyleIdx="0" presStyleCnt="2"/>
      <dgm:spPr/>
      <dgm:t>
        <a:bodyPr/>
        <a:lstStyle/>
        <a:p>
          <a:endParaRPr lang="ru-RU"/>
        </a:p>
      </dgm:t>
    </dgm:pt>
    <dgm:pt modelId="{BD0EA937-680A-406D-A741-FB1A4D46D054}" type="pres">
      <dgm:prSet presAssocID="{835C4A8A-25ED-4268-8307-601CB8A8EA2E}" presName="hierRoot2" presStyleCnt="0">
        <dgm:presLayoutVars>
          <dgm:hierBranch val="init"/>
        </dgm:presLayoutVars>
      </dgm:prSet>
      <dgm:spPr/>
    </dgm:pt>
    <dgm:pt modelId="{AA11A5BF-00CB-4ABD-839F-795B81647A8A}" type="pres">
      <dgm:prSet presAssocID="{835C4A8A-25ED-4268-8307-601CB8A8EA2E}" presName="rootComposite" presStyleCnt="0"/>
      <dgm:spPr/>
    </dgm:pt>
    <dgm:pt modelId="{DEDD3F21-1AF9-4079-8C11-F67C66D18460}" type="pres">
      <dgm:prSet presAssocID="{835C4A8A-25ED-4268-8307-601CB8A8EA2E}" presName="rootText" presStyleLbl="node3" presStyleIdx="0" presStyleCnt="2" custScaleX="79742" custScaleY="695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427A1B-7802-408E-9819-8D4063CCFC48}" type="pres">
      <dgm:prSet presAssocID="{835C4A8A-25ED-4268-8307-601CB8A8EA2E}" presName="rootConnector" presStyleLbl="node3" presStyleIdx="0" presStyleCnt="2"/>
      <dgm:spPr/>
      <dgm:t>
        <a:bodyPr/>
        <a:lstStyle/>
        <a:p>
          <a:endParaRPr lang="ru-RU"/>
        </a:p>
      </dgm:t>
    </dgm:pt>
    <dgm:pt modelId="{4399AE6E-6652-4A66-8164-FD51558F0F48}" type="pres">
      <dgm:prSet presAssocID="{835C4A8A-25ED-4268-8307-601CB8A8EA2E}" presName="hierChild4" presStyleCnt="0"/>
      <dgm:spPr/>
    </dgm:pt>
    <dgm:pt modelId="{94E89AEE-93A0-4071-A1F8-114BE68CF6E9}" type="pres">
      <dgm:prSet presAssocID="{835C4A8A-25ED-4268-8307-601CB8A8EA2E}" presName="hierChild5" presStyleCnt="0"/>
      <dgm:spPr/>
    </dgm:pt>
    <dgm:pt modelId="{45BBE1D9-7664-4CA4-999D-A1951415AA5F}" type="pres">
      <dgm:prSet presAssocID="{B457CE7D-BC90-48FC-BE59-6CAD5B8775E1}" presName="Name37" presStyleLbl="parChTrans1D3" presStyleIdx="1" presStyleCnt="2"/>
      <dgm:spPr/>
      <dgm:t>
        <a:bodyPr/>
        <a:lstStyle/>
        <a:p>
          <a:endParaRPr lang="ru-RU"/>
        </a:p>
      </dgm:t>
    </dgm:pt>
    <dgm:pt modelId="{FC6F74A3-C1AF-486C-9380-71D08F8E6E1B}" type="pres">
      <dgm:prSet presAssocID="{AF657DE8-205C-45EE-970D-E3362A5DE3B8}" presName="hierRoot2" presStyleCnt="0">
        <dgm:presLayoutVars>
          <dgm:hierBranch val="init"/>
        </dgm:presLayoutVars>
      </dgm:prSet>
      <dgm:spPr/>
    </dgm:pt>
    <dgm:pt modelId="{A22AB6CC-4AB3-4E92-867A-CC5950ABE951}" type="pres">
      <dgm:prSet presAssocID="{AF657DE8-205C-45EE-970D-E3362A5DE3B8}" presName="rootComposite" presStyleCnt="0"/>
      <dgm:spPr/>
    </dgm:pt>
    <dgm:pt modelId="{4CB6ADFD-4672-4127-B43C-44F4EFDF500F}" type="pres">
      <dgm:prSet presAssocID="{AF657DE8-205C-45EE-970D-E3362A5DE3B8}" presName="rootText" presStyleLbl="node3" presStyleIdx="1" presStyleCnt="2" custScaleX="79742" custScaleY="695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5ED053-1D50-43AE-9C13-3CCBFED07269}" type="pres">
      <dgm:prSet presAssocID="{AF657DE8-205C-45EE-970D-E3362A5DE3B8}" presName="rootConnector" presStyleLbl="node3" presStyleIdx="1" presStyleCnt="2"/>
      <dgm:spPr/>
      <dgm:t>
        <a:bodyPr/>
        <a:lstStyle/>
        <a:p>
          <a:endParaRPr lang="ru-RU"/>
        </a:p>
      </dgm:t>
    </dgm:pt>
    <dgm:pt modelId="{C9CBE4A8-AABE-472D-97FC-3954BD256B64}" type="pres">
      <dgm:prSet presAssocID="{AF657DE8-205C-45EE-970D-E3362A5DE3B8}" presName="hierChild4" presStyleCnt="0"/>
      <dgm:spPr/>
    </dgm:pt>
    <dgm:pt modelId="{51E65E4C-8B49-41BB-89B7-BA37F9C1836E}" type="pres">
      <dgm:prSet presAssocID="{AF657DE8-205C-45EE-970D-E3362A5DE3B8}" presName="hierChild5" presStyleCnt="0"/>
      <dgm:spPr/>
    </dgm:pt>
    <dgm:pt modelId="{4BB33E2B-7F11-4A49-B2DB-11DBFEA0ADE6}" type="pres">
      <dgm:prSet presAssocID="{44BA7EE5-248B-4B3B-91FC-FF51E2D8B11E}" presName="hierChild5" presStyleCnt="0"/>
      <dgm:spPr/>
    </dgm:pt>
    <dgm:pt modelId="{F0A883FB-93C3-4879-A008-891ED35159B0}" type="pres">
      <dgm:prSet presAssocID="{CEAF006D-728A-4A2B-A7F6-ED1638924B02}" presName="Name37" presStyleLbl="parChTrans1D2" presStyleIdx="2" presStyleCnt="3"/>
      <dgm:spPr/>
      <dgm:t>
        <a:bodyPr/>
        <a:lstStyle/>
        <a:p>
          <a:endParaRPr lang="ru-RU"/>
        </a:p>
      </dgm:t>
    </dgm:pt>
    <dgm:pt modelId="{56EB9076-9746-46A9-974F-2B3580667E52}" type="pres">
      <dgm:prSet presAssocID="{708B5DAA-A834-4756-97E2-F6969B3A9FCE}" presName="hierRoot2" presStyleCnt="0">
        <dgm:presLayoutVars>
          <dgm:hierBranch val="init"/>
        </dgm:presLayoutVars>
      </dgm:prSet>
      <dgm:spPr/>
    </dgm:pt>
    <dgm:pt modelId="{E978430C-2AA0-456A-B51A-E95177107BDD}" type="pres">
      <dgm:prSet presAssocID="{708B5DAA-A834-4756-97E2-F6969B3A9FCE}" presName="rootComposite" presStyleCnt="0"/>
      <dgm:spPr/>
    </dgm:pt>
    <dgm:pt modelId="{51153E63-123E-4332-8E85-C2073925A817}" type="pres">
      <dgm:prSet presAssocID="{708B5DAA-A834-4756-97E2-F6969B3A9FC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0746F4-6A0E-421E-86A0-C9673382CFBF}" type="pres">
      <dgm:prSet presAssocID="{708B5DAA-A834-4756-97E2-F6969B3A9FCE}" presName="rootConnector" presStyleLbl="node2" presStyleIdx="2" presStyleCnt="3"/>
      <dgm:spPr/>
      <dgm:t>
        <a:bodyPr/>
        <a:lstStyle/>
        <a:p>
          <a:endParaRPr lang="ru-RU"/>
        </a:p>
      </dgm:t>
    </dgm:pt>
    <dgm:pt modelId="{2F734509-67DA-4A9E-8184-24E5061F6BF2}" type="pres">
      <dgm:prSet presAssocID="{708B5DAA-A834-4756-97E2-F6969B3A9FCE}" presName="hierChild4" presStyleCnt="0"/>
      <dgm:spPr/>
    </dgm:pt>
    <dgm:pt modelId="{FCA23555-8435-4738-ABC1-FF4FAA1DD07C}" type="pres">
      <dgm:prSet presAssocID="{708B5DAA-A834-4756-97E2-F6969B3A9FCE}" presName="hierChild5" presStyleCnt="0"/>
      <dgm:spPr/>
    </dgm:pt>
    <dgm:pt modelId="{E97FDEC5-2426-4517-B780-47791E708D2E}" type="pres">
      <dgm:prSet presAssocID="{5164EA97-5873-446B-8218-127450356F36}" presName="hierChild3" presStyleCnt="0"/>
      <dgm:spPr/>
    </dgm:pt>
  </dgm:ptLst>
  <dgm:cxnLst>
    <dgm:cxn modelId="{02F09D92-F08E-4409-ACE0-76CA0915E6C6}" type="presOf" srcId="{7DC07E5B-F31D-4F6E-81B6-DC62B095249F}" destId="{F0ABA70E-1B16-4B1A-9E2C-9DB0ABEF0047}" srcOrd="0" destOrd="0" presId="urn:microsoft.com/office/officeart/2005/8/layout/orgChart1"/>
    <dgm:cxn modelId="{F77B1AA4-20BD-441B-91C6-C98DF629DC20}" type="presOf" srcId="{C19ADF66-C69C-4D72-97F0-3D4B05005522}" destId="{0DDDE710-EE28-4061-BD4F-CF5BAF3B9DDB}" srcOrd="0" destOrd="0" presId="urn:microsoft.com/office/officeart/2005/8/layout/orgChart1"/>
    <dgm:cxn modelId="{46365610-E0AC-4BEE-A041-41E0F6A1A884}" type="presOf" srcId="{708B5DAA-A834-4756-97E2-F6969B3A9FCE}" destId="{7E0746F4-6A0E-421E-86A0-C9673382CFBF}" srcOrd="1" destOrd="0" presId="urn:microsoft.com/office/officeart/2005/8/layout/orgChart1"/>
    <dgm:cxn modelId="{4F0ECFC0-3BC0-46BE-A57C-98ECADF23B73}" type="presOf" srcId="{B457CE7D-BC90-48FC-BE59-6CAD5B8775E1}" destId="{45BBE1D9-7664-4CA4-999D-A1951415AA5F}" srcOrd="0" destOrd="0" presId="urn:microsoft.com/office/officeart/2005/8/layout/orgChart1"/>
    <dgm:cxn modelId="{6CFEDCD5-8E87-42D0-A755-13DF670BB550}" type="presOf" srcId="{AF657DE8-205C-45EE-970D-E3362A5DE3B8}" destId="{4CB6ADFD-4672-4127-B43C-44F4EFDF500F}" srcOrd="0" destOrd="0" presId="urn:microsoft.com/office/officeart/2005/8/layout/orgChart1"/>
    <dgm:cxn modelId="{8825616F-D0D0-493C-BBD9-A86B767DEA3B}" srcId="{5164EA97-5873-446B-8218-127450356F36}" destId="{44BA7EE5-248B-4B3B-91FC-FF51E2D8B11E}" srcOrd="1" destOrd="0" parTransId="{7DC07E5B-F31D-4F6E-81B6-DC62B095249F}" sibTransId="{3E3DE565-0CF4-4568-8EBF-C2570F94E339}"/>
    <dgm:cxn modelId="{0324E61D-2503-4FF2-9C80-E9D52AFF1E1C}" type="presOf" srcId="{CEAF006D-728A-4A2B-A7F6-ED1638924B02}" destId="{F0A883FB-93C3-4879-A008-891ED35159B0}" srcOrd="0" destOrd="0" presId="urn:microsoft.com/office/officeart/2005/8/layout/orgChart1"/>
    <dgm:cxn modelId="{3E567181-CC71-4571-98ED-52F078CB26A2}" srcId="{5164EA97-5873-446B-8218-127450356F36}" destId="{CC461B05-8B9E-4D74-AE3D-8FA634D313A9}" srcOrd="0" destOrd="0" parTransId="{9E1FFCE1-CC76-4367-8118-4E692480BA01}" sibTransId="{A799664B-4ABD-41E3-B398-CD848FD5A4E6}"/>
    <dgm:cxn modelId="{E4076602-FC29-44B5-BAFE-69DE3760882C}" type="presOf" srcId="{43922F82-D14E-4815-BEE0-8F14E4B087DC}" destId="{9C2DC7DC-6C3A-4B48-B120-5E9CA1D5CCD6}" srcOrd="0" destOrd="0" presId="urn:microsoft.com/office/officeart/2005/8/layout/orgChart1"/>
    <dgm:cxn modelId="{1F4CBEC3-D572-458B-AFC0-0FA7ABBB194F}" type="presOf" srcId="{708B5DAA-A834-4756-97E2-F6969B3A9FCE}" destId="{51153E63-123E-4332-8E85-C2073925A817}" srcOrd="0" destOrd="0" presId="urn:microsoft.com/office/officeart/2005/8/layout/orgChart1"/>
    <dgm:cxn modelId="{BD08AE3E-317C-4A82-AC3C-3A0086DBE269}" type="presOf" srcId="{AF657DE8-205C-45EE-970D-E3362A5DE3B8}" destId="{925ED053-1D50-43AE-9C13-3CCBFED07269}" srcOrd="1" destOrd="0" presId="urn:microsoft.com/office/officeart/2005/8/layout/orgChart1"/>
    <dgm:cxn modelId="{14AA9E1A-EC0F-45B7-9BC7-DD3826B56198}" type="presOf" srcId="{CC461B05-8B9E-4D74-AE3D-8FA634D313A9}" destId="{34C11B4D-87CD-473B-85DC-160B90DBCE2A}" srcOrd="0" destOrd="0" presId="urn:microsoft.com/office/officeart/2005/8/layout/orgChart1"/>
    <dgm:cxn modelId="{FDDCDE5D-62DD-44C7-9062-A0EA0896EFEF}" srcId="{C19ADF66-C69C-4D72-97F0-3D4B05005522}" destId="{5164EA97-5873-446B-8218-127450356F36}" srcOrd="0" destOrd="0" parTransId="{85158172-DF85-494D-959A-0281C858DB9E}" sibTransId="{CF119518-B53B-43E0-9C45-17D1571E954B}"/>
    <dgm:cxn modelId="{E886AF02-90AB-4A40-A7B0-3E30FF63ACE8}" type="presOf" srcId="{CC461B05-8B9E-4D74-AE3D-8FA634D313A9}" destId="{53FEB470-2EF0-488F-83F6-E81CB7A8B3B0}" srcOrd="1" destOrd="0" presId="urn:microsoft.com/office/officeart/2005/8/layout/orgChart1"/>
    <dgm:cxn modelId="{3CEF9BEC-5773-4D67-8F67-75325C0B2345}" type="presOf" srcId="{835C4A8A-25ED-4268-8307-601CB8A8EA2E}" destId="{DEDD3F21-1AF9-4079-8C11-F67C66D18460}" srcOrd="0" destOrd="0" presId="urn:microsoft.com/office/officeart/2005/8/layout/orgChart1"/>
    <dgm:cxn modelId="{9CC19D0F-E89B-420F-9890-FF2383CDE0E1}" type="presOf" srcId="{9E1FFCE1-CC76-4367-8118-4E692480BA01}" destId="{1EED3FD1-0C4E-4810-9420-D24D966FB78A}" srcOrd="0" destOrd="0" presId="urn:microsoft.com/office/officeart/2005/8/layout/orgChart1"/>
    <dgm:cxn modelId="{D0157D54-BE35-4AB5-8ABE-C570774DB445}" type="presOf" srcId="{5164EA97-5873-446B-8218-127450356F36}" destId="{71B44EED-2951-4C10-BC5F-5F8BD01AEAA7}" srcOrd="1" destOrd="0" presId="urn:microsoft.com/office/officeart/2005/8/layout/orgChart1"/>
    <dgm:cxn modelId="{34461503-EB0F-4F20-9E18-C8781489A58E}" type="presOf" srcId="{44BA7EE5-248B-4B3B-91FC-FF51E2D8B11E}" destId="{C31D04C8-3128-4489-8DB3-2795B1C30D63}" srcOrd="0" destOrd="0" presId="urn:microsoft.com/office/officeart/2005/8/layout/orgChart1"/>
    <dgm:cxn modelId="{C9CAED5B-598D-4B46-8003-89B6C07F6124}" srcId="{44BA7EE5-248B-4B3B-91FC-FF51E2D8B11E}" destId="{835C4A8A-25ED-4268-8307-601CB8A8EA2E}" srcOrd="0" destOrd="0" parTransId="{43922F82-D14E-4815-BEE0-8F14E4B087DC}" sibTransId="{57CAA786-C1DE-487B-A91B-08A3C754883D}"/>
    <dgm:cxn modelId="{10C38329-EA92-4B91-9EFE-4B0545CF2856}" type="presOf" srcId="{835C4A8A-25ED-4268-8307-601CB8A8EA2E}" destId="{44427A1B-7802-408E-9819-8D4063CCFC48}" srcOrd="1" destOrd="0" presId="urn:microsoft.com/office/officeart/2005/8/layout/orgChart1"/>
    <dgm:cxn modelId="{D0810580-A90F-4FB1-BCF3-BF54FDE4EC27}" srcId="{44BA7EE5-248B-4B3B-91FC-FF51E2D8B11E}" destId="{AF657DE8-205C-45EE-970D-E3362A5DE3B8}" srcOrd="1" destOrd="0" parTransId="{B457CE7D-BC90-48FC-BE59-6CAD5B8775E1}" sibTransId="{C1C33B44-A80A-4294-B31A-477EFF8DBAA2}"/>
    <dgm:cxn modelId="{4D84B0D5-A2F1-4BEA-9204-461E675D9D33}" type="presOf" srcId="{44BA7EE5-248B-4B3B-91FC-FF51E2D8B11E}" destId="{D72DB758-D400-423F-92A6-986CDFA07D65}" srcOrd="1" destOrd="0" presId="urn:microsoft.com/office/officeart/2005/8/layout/orgChart1"/>
    <dgm:cxn modelId="{EA991E9C-2100-41CB-8464-5CB84ACADBE1}" type="presOf" srcId="{5164EA97-5873-446B-8218-127450356F36}" destId="{BEB7D1FA-1FF6-4674-AEA5-8C1B7FF6408E}" srcOrd="0" destOrd="0" presId="urn:microsoft.com/office/officeart/2005/8/layout/orgChart1"/>
    <dgm:cxn modelId="{CA9DE0A3-04F4-409D-B979-E3E08B3E62E7}" srcId="{5164EA97-5873-446B-8218-127450356F36}" destId="{708B5DAA-A834-4756-97E2-F6969B3A9FCE}" srcOrd="2" destOrd="0" parTransId="{CEAF006D-728A-4A2B-A7F6-ED1638924B02}" sibTransId="{12E129D4-4EFA-4DAE-AF94-7C85DDA26B8D}"/>
    <dgm:cxn modelId="{60392CC9-451D-43F8-855C-90DB682269A5}" type="presParOf" srcId="{0DDDE710-EE28-4061-BD4F-CF5BAF3B9DDB}" destId="{1F99CDB1-6930-4954-980B-A7BE5DEB687C}" srcOrd="0" destOrd="0" presId="urn:microsoft.com/office/officeart/2005/8/layout/orgChart1"/>
    <dgm:cxn modelId="{C240754B-E071-4C11-8BD9-F7B034DA4FB0}" type="presParOf" srcId="{1F99CDB1-6930-4954-980B-A7BE5DEB687C}" destId="{1733A27D-4AA7-4A76-9E3C-EFBF39187165}" srcOrd="0" destOrd="0" presId="urn:microsoft.com/office/officeart/2005/8/layout/orgChart1"/>
    <dgm:cxn modelId="{53F16E4E-A125-40B4-B0DD-EF2EE61718BC}" type="presParOf" srcId="{1733A27D-4AA7-4A76-9E3C-EFBF39187165}" destId="{BEB7D1FA-1FF6-4674-AEA5-8C1B7FF6408E}" srcOrd="0" destOrd="0" presId="urn:microsoft.com/office/officeart/2005/8/layout/orgChart1"/>
    <dgm:cxn modelId="{FC99E603-724D-42BD-9B23-91309523652A}" type="presParOf" srcId="{1733A27D-4AA7-4A76-9E3C-EFBF39187165}" destId="{71B44EED-2951-4C10-BC5F-5F8BD01AEAA7}" srcOrd="1" destOrd="0" presId="urn:microsoft.com/office/officeart/2005/8/layout/orgChart1"/>
    <dgm:cxn modelId="{043556FF-E64B-4600-A08C-005DFA35F1BE}" type="presParOf" srcId="{1F99CDB1-6930-4954-980B-A7BE5DEB687C}" destId="{D371DAE9-D157-404E-81AA-DC581D20A555}" srcOrd="1" destOrd="0" presId="urn:microsoft.com/office/officeart/2005/8/layout/orgChart1"/>
    <dgm:cxn modelId="{0B666373-9D5E-459D-9D2F-EBEEC284A3A9}" type="presParOf" srcId="{D371DAE9-D157-404E-81AA-DC581D20A555}" destId="{1EED3FD1-0C4E-4810-9420-D24D966FB78A}" srcOrd="0" destOrd="0" presId="urn:microsoft.com/office/officeart/2005/8/layout/orgChart1"/>
    <dgm:cxn modelId="{31833BDF-0532-4F57-9423-D96659FDE534}" type="presParOf" srcId="{D371DAE9-D157-404E-81AA-DC581D20A555}" destId="{60402682-9404-481D-8A38-99CE8C72F222}" srcOrd="1" destOrd="0" presId="urn:microsoft.com/office/officeart/2005/8/layout/orgChart1"/>
    <dgm:cxn modelId="{C1950549-4FD9-407C-A247-1DF877E67240}" type="presParOf" srcId="{60402682-9404-481D-8A38-99CE8C72F222}" destId="{136F8C93-879D-4DB6-9BA7-D18D2C48229F}" srcOrd="0" destOrd="0" presId="urn:microsoft.com/office/officeart/2005/8/layout/orgChart1"/>
    <dgm:cxn modelId="{57E5F381-4248-4FA0-A659-764321A7488A}" type="presParOf" srcId="{136F8C93-879D-4DB6-9BA7-D18D2C48229F}" destId="{34C11B4D-87CD-473B-85DC-160B90DBCE2A}" srcOrd="0" destOrd="0" presId="urn:microsoft.com/office/officeart/2005/8/layout/orgChart1"/>
    <dgm:cxn modelId="{39F0AC5B-1C7B-4F7C-B737-6E95C2B4B60D}" type="presParOf" srcId="{136F8C93-879D-4DB6-9BA7-D18D2C48229F}" destId="{53FEB470-2EF0-488F-83F6-E81CB7A8B3B0}" srcOrd="1" destOrd="0" presId="urn:microsoft.com/office/officeart/2005/8/layout/orgChart1"/>
    <dgm:cxn modelId="{2D125EC3-ADAE-493D-9269-E77CEFD0C023}" type="presParOf" srcId="{60402682-9404-481D-8A38-99CE8C72F222}" destId="{1680392B-D445-44D8-BA97-29288C7DD41D}" srcOrd="1" destOrd="0" presId="urn:microsoft.com/office/officeart/2005/8/layout/orgChart1"/>
    <dgm:cxn modelId="{23F0898E-0C53-4381-BC18-EAA6E02DBD16}" type="presParOf" srcId="{60402682-9404-481D-8A38-99CE8C72F222}" destId="{40EC40BA-7D1D-4D0E-B55A-6026ED0EABA6}" srcOrd="2" destOrd="0" presId="urn:microsoft.com/office/officeart/2005/8/layout/orgChart1"/>
    <dgm:cxn modelId="{EB3AF5CB-0A23-4EDF-8F2B-FDF6AE19114E}" type="presParOf" srcId="{D371DAE9-D157-404E-81AA-DC581D20A555}" destId="{F0ABA70E-1B16-4B1A-9E2C-9DB0ABEF0047}" srcOrd="2" destOrd="0" presId="urn:microsoft.com/office/officeart/2005/8/layout/orgChart1"/>
    <dgm:cxn modelId="{051DD5FD-E099-44FD-BCD4-637D43A73FB4}" type="presParOf" srcId="{D371DAE9-D157-404E-81AA-DC581D20A555}" destId="{C5B3281C-D988-42C3-8BDE-A3B9DAFD728A}" srcOrd="3" destOrd="0" presId="urn:microsoft.com/office/officeart/2005/8/layout/orgChart1"/>
    <dgm:cxn modelId="{421D996A-E001-4423-812E-DAF99CFABFF5}" type="presParOf" srcId="{C5B3281C-D988-42C3-8BDE-A3B9DAFD728A}" destId="{7889833D-8D09-43C3-8335-4EB87038C6E6}" srcOrd="0" destOrd="0" presId="urn:microsoft.com/office/officeart/2005/8/layout/orgChart1"/>
    <dgm:cxn modelId="{67F21E03-7702-466F-81DF-174892488DCB}" type="presParOf" srcId="{7889833D-8D09-43C3-8335-4EB87038C6E6}" destId="{C31D04C8-3128-4489-8DB3-2795B1C30D63}" srcOrd="0" destOrd="0" presId="urn:microsoft.com/office/officeart/2005/8/layout/orgChart1"/>
    <dgm:cxn modelId="{5060C04E-96A7-49FD-9448-798204929260}" type="presParOf" srcId="{7889833D-8D09-43C3-8335-4EB87038C6E6}" destId="{D72DB758-D400-423F-92A6-986CDFA07D65}" srcOrd="1" destOrd="0" presId="urn:microsoft.com/office/officeart/2005/8/layout/orgChart1"/>
    <dgm:cxn modelId="{4A14DF4F-CC92-4DD7-904D-3BEC2AB46FA5}" type="presParOf" srcId="{C5B3281C-D988-42C3-8BDE-A3B9DAFD728A}" destId="{37F7205D-A46F-4F5F-8C6D-3FA314B44B56}" srcOrd="1" destOrd="0" presId="urn:microsoft.com/office/officeart/2005/8/layout/orgChart1"/>
    <dgm:cxn modelId="{742AE19A-F1DE-4FF3-9BEA-00FE9F7FFBAC}" type="presParOf" srcId="{37F7205D-A46F-4F5F-8C6D-3FA314B44B56}" destId="{9C2DC7DC-6C3A-4B48-B120-5E9CA1D5CCD6}" srcOrd="0" destOrd="0" presId="urn:microsoft.com/office/officeart/2005/8/layout/orgChart1"/>
    <dgm:cxn modelId="{720F3410-AAD8-4BC3-9C1C-B71F9159D664}" type="presParOf" srcId="{37F7205D-A46F-4F5F-8C6D-3FA314B44B56}" destId="{BD0EA937-680A-406D-A741-FB1A4D46D054}" srcOrd="1" destOrd="0" presId="urn:microsoft.com/office/officeart/2005/8/layout/orgChart1"/>
    <dgm:cxn modelId="{7ABA9A28-5054-4683-8D90-8A3E0341E82B}" type="presParOf" srcId="{BD0EA937-680A-406D-A741-FB1A4D46D054}" destId="{AA11A5BF-00CB-4ABD-839F-795B81647A8A}" srcOrd="0" destOrd="0" presId="urn:microsoft.com/office/officeart/2005/8/layout/orgChart1"/>
    <dgm:cxn modelId="{6005FBD4-DEFF-43D3-86E5-D202AA4C458A}" type="presParOf" srcId="{AA11A5BF-00CB-4ABD-839F-795B81647A8A}" destId="{DEDD3F21-1AF9-4079-8C11-F67C66D18460}" srcOrd="0" destOrd="0" presId="urn:microsoft.com/office/officeart/2005/8/layout/orgChart1"/>
    <dgm:cxn modelId="{A844BEC8-5A58-4806-A540-5B2AA6CD9429}" type="presParOf" srcId="{AA11A5BF-00CB-4ABD-839F-795B81647A8A}" destId="{44427A1B-7802-408E-9819-8D4063CCFC48}" srcOrd="1" destOrd="0" presId="urn:microsoft.com/office/officeart/2005/8/layout/orgChart1"/>
    <dgm:cxn modelId="{EA49DC65-C5BD-40C3-A069-B8843F8B3111}" type="presParOf" srcId="{BD0EA937-680A-406D-A741-FB1A4D46D054}" destId="{4399AE6E-6652-4A66-8164-FD51558F0F48}" srcOrd="1" destOrd="0" presId="urn:microsoft.com/office/officeart/2005/8/layout/orgChart1"/>
    <dgm:cxn modelId="{62086B5D-B0CE-40D3-929B-BD601A739A23}" type="presParOf" srcId="{BD0EA937-680A-406D-A741-FB1A4D46D054}" destId="{94E89AEE-93A0-4071-A1F8-114BE68CF6E9}" srcOrd="2" destOrd="0" presId="urn:microsoft.com/office/officeart/2005/8/layout/orgChart1"/>
    <dgm:cxn modelId="{60A8CCC1-FE96-4CC5-94F1-E16E8CD30690}" type="presParOf" srcId="{37F7205D-A46F-4F5F-8C6D-3FA314B44B56}" destId="{45BBE1D9-7664-4CA4-999D-A1951415AA5F}" srcOrd="2" destOrd="0" presId="urn:microsoft.com/office/officeart/2005/8/layout/orgChart1"/>
    <dgm:cxn modelId="{3EB75000-DD22-4BEA-A5E2-F9AA900798E5}" type="presParOf" srcId="{37F7205D-A46F-4F5F-8C6D-3FA314B44B56}" destId="{FC6F74A3-C1AF-486C-9380-71D08F8E6E1B}" srcOrd="3" destOrd="0" presId="urn:microsoft.com/office/officeart/2005/8/layout/orgChart1"/>
    <dgm:cxn modelId="{807C184B-0A6D-4AAE-9145-9C92712F8BE4}" type="presParOf" srcId="{FC6F74A3-C1AF-486C-9380-71D08F8E6E1B}" destId="{A22AB6CC-4AB3-4E92-867A-CC5950ABE951}" srcOrd="0" destOrd="0" presId="urn:microsoft.com/office/officeart/2005/8/layout/orgChart1"/>
    <dgm:cxn modelId="{0F318E18-F9B3-44F4-8020-8C5259C95713}" type="presParOf" srcId="{A22AB6CC-4AB3-4E92-867A-CC5950ABE951}" destId="{4CB6ADFD-4672-4127-B43C-44F4EFDF500F}" srcOrd="0" destOrd="0" presId="urn:microsoft.com/office/officeart/2005/8/layout/orgChart1"/>
    <dgm:cxn modelId="{3DC6622B-61FF-4445-9A7E-3C923D0419F4}" type="presParOf" srcId="{A22AB6CC-4AB3-4E92-867A-CC5950ABE951}" destId="{925ED053-1D50-43AE-9C13-3CCBFED07269}" srcOrd="1" destOrd="0" presId="urn:microsoft.com/office/officeart/2005/8/layout/orgChart1"/>
    <dgm:cxn modelId="{D7DD73C3-B56B-4377-98BA-FD4A4FED042C}" type="presParOf" srcId="{FC6F74A3-C1AF-486C-9380-71D08F8E6E1B}" destId="{C9CBE4A8-AABE-472D-97FC-3954BD256B64}" srcOrd="1" destOrd="0" presId="urn:microsoft.com/office/officeart/2005/8/layout/orgChart1"/>
    <dgm:cxn modelId="{39BA5E82-FB6B-4D0E-895C-B57BD1A224EB}" type="presParOf" srcId="{FC6F74A3-C1AF-486C-9380-71D08F8E6E1B}" destId="{51E65E4C-8B49-41BB-89B7-BA37F9C1836E}" srcOrd="2" destOrd="0" presId="urn:microsoft.com/office/officeart/2005/8/layout/orgChart1"/>
    <dgm:cxn modelId="{ECD5ED12-35C2-447D-A48B-19C883D0C6C9}" type="presParOf" srcId="{C5B3281C-D988-42C3-8BDE-A3B9DAFD728A}" destId="{4BB33E2B-7F11-4A49-B2DB-11DBFEA0ADE6}" srcOrd="2" destOrd="0" presId="urn:microsoft.com/office/officeart/2005/8/layout/orgChart1"/>
    <dgm:cxn modelId="{6F47569B-D832-4508-89E6-65A844A076D5}" type="presParOf" srcId="{D371DAE9-D157-404E-81AA-DC581D20A555}" destId="{F0A883FB-93C3-4879-A008-891ED35159B0}" srcOrd="4" destOrd="0" presId="urn:microsoft.com/office/officeart/2005/8/layout/orgChart1"/>
    <dgm:cxn modelId="{7F5E57F3-F0F0-4973-B9C9-A493056D27E9}" type="presParOf" srcId="{D371DAE9-D157-404E-81AA-DC581D20A555}" destId="{56EB9076-9746-46A9-974F-2B3580667E52}" srcOrd="5" destOrd="0" presId="urn:microsoft.com/office/officeart/2005/8/layout/orgChart1"/>
    <dgm:cxn modelId="{B9634739-B4FC-473D-98D9-1367A8846EEE}" type="presParOf" srcId="{56EB9076-9746-46A9-974F-2B3580667E52}" destId="{E978430C-2AA0-456A-B51A-E95177107BDD}" srcOrd="0" destOrd="0" presId="urn:microsoft.com/office/officeart/2005/8/layout/orgChart1"/>
    <dgm:cxn modelId="{B4A2E36B-E661-466D-B77B-C98D7A844191}" type="presParOf" srcId="{E978430C-2AA0-456A-B51A-E95177107BDD}" destId="{51153E63-123E-4332-8E85-C2073925A817}" srcOrd="0" destOrd="0" presId="urn:microsoft.com/office/officeart/2005/8/layout/orgChart1"/>
    <dgm:cxn modelId="{29EF677D-EA35-485C-9F8E-1AFEE4CE0277}" type="presParOf" srcId="{E978430C-2AA0-456A-B51A-E95177107BDD}" destId="{7E0746F4-6A0E-421E-86A0-C9673382CFBF}" srcOrd="1" destOrd="0" presId="urn:microsoft.com/office/officeart/2005/8/layout/orgChart1"/>
    <dgm:cxn modelId="{E863643C-7D58-458C-939E-44319C1AD645}" type="presParOf" srcId="{56EB9076-9746-46A9-974F-2B3580667E52}" destId="{2F734509-67DA-4A9E-8184-24E5061F6BF2}" srcOrd="1" destOrd="0" presId="urn:microsoft.com/office/officeart/2005/8/layout/orgChart1"/>
    <dgm:cxn modelId="{7629F6BB-017A-4BD5-AF52-2A3FC89E0793}" type="presParOf" srcId="{56EB9076-9746-46A9-974F-2B3580667E52}" destId="{FCA23555-8435-4738-ABC1-FF4FAA1DD07C}" srcOrd="2" destOrd="0" presId="urn:microsoft.com/office/officeart/2005/8/layout/orgChart1"/>
    <dgm:cxn modelId="{E982EAFE-9087-440E-B30F-1570729B12A2}" type="presParOf" srcId="{1F99CDB1-6930-4954-980B-A7BE5DEB687C}" destId="{E97FDEC5-2426-4517-B780-47791E708D2E}" srcOrd="2" destOrd="0" presId="urn:microsoft.com/office/officeart/2005/8/layout/orgChart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B458CF-0DC8-453D-B1F4-F4A05FBB27E7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C08416B6-FDDF-43CA-99D2-E76B3D92A35F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Спектр облигаций</a:t>
          </a:r>
          <a:endParaRPr lang="ru-RU" sz="2000" dirty="0">
            <a:latin typeface="+mj-lt"/>
          </a:endParaRPr>
        </a:p>
      </dgm:t>
    </dgm:pt>
    <dgm:pt modelId="{9766C3E1-40BE-426F-BF19-BA2C97403FCC}" type="parTrans" cxnId="{7B7F8247-694B-4BA9-AB57-2AA88603A340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89A7E5D-D6A8-4185-A70C-F15BD2E6EBCD}" type="sibTrans" cxnId="{7B7F8247-694B-4BA9-AB57-2AA88603A340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9A0ADFA-5030-41BE-8CAD-2CA7E990EB34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Облигации допущенные к торгам на бирже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BFF4DC54-6E19-42AD-B7D4-D2E731779D96}" type="parTrans" cxnId="{EC2E5785-A4C6-4252-ACFD-4EB83452B50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193B7CFC-6C97-4AF6-AD34-6B387241738D}" type="sibTrans" cxnId="{EC2E5785-A4C6-4252-ACFD-4EB83452B50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A1CBB2AA-84CC-4EFD-8CEB-60DF367D40F5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Критерии отбора</a:t>
          </a:r>
          <a:endParaRPr lang="ru-RU" sz="2000" dirty="0">
            <a:latin typeface="+mj-lt"/>
          </a:endParaRPr>
        </a:p>
      </dgm:t>
    </dgm:pt>
    <dgm:pt modelId="{B17B6F06-DF8B-4227-A7F2-9CA6B594C46F}" type="parTrans" cxnId="{3AE91A8D-A670-4E7E-B116-E06A2734A28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C63D70EA-42BC-41C1-AE0D-E3C063FE08C7}" type="sibTrans" cxnId="{3AE91A8D-A670-4E7E-B116-E06A2734A28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D4532092-BB91-4F25-816C-FD886847A9C3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Срок до погашения (оферты) – свыше </a:t>
          </a:r>
          <a:r>
            <a:rPr lang="en-US" sz="1100" b="0" i="0" dirty="0" smtClean="0">
              <a:solidFill>
                <a:schemeClr val="tx1"/>
              </a:solidFill>
              <a:latin typeface="+mj-lt"/>
            </a:rPr>
            <a:t>6 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мес.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AF0247C4-7168-4063-AA05-894539DD7D32}" type="parTrans" cxnId="{4C2FD271-3603-4A78-B39F-4141C65B1D3D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18B3E0F-2DF4-4380-BCC6-BB53E63CC5E7}" type="sibTrans" cxnId="{4C2FD271-3603-4A78-B39F-4141C65B1D3D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52E4CAA2-87AF-4F45-ABAA-A7FF5DB2AA03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Вес эмитента</a:t>
          </a:r>
          <a:endParaRPr lang="ru-RU" sz="2000" dirty="0">
            <a:latin typeface="+mj-lt"/>
          </a:endParaRPr>
        </a:p>
      </dgm:t>
    </dgm:pt>
    <dgm:pt modelId="{FDBDBB8F-A2D9-42E0-AC9D-5326A8FAB6E9}" type="parTrans" cxnId="{4116A744-5A64-4CD2-A7A5-4C0D4417BDB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C9882AC-9EC8-441F-9241-C223BF4B2BC5}" type="sibTrans" cxnId="{4116A744-5A64-4CD2-A7A5-4C0D4417BDB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3BE34BF-3F27-4AF8-9709-13F69A3E8338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Максимальный вес эмитента - 30%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5D684A89-2108-4792-A0D4-4E71B270B731}" type="parTrans" cxnId="{6916802D-B6EC-416D-B0E3-3F009671770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D24C0A04-7E95-41EB-B7EB-CE418418A44C}" type="sibTrans" cxnId="{6916802D-B6EC-416D-B0E3-3F009671770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75D1C92-4CEF-4121-804D-41A5289AEEEA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Методы расчета</a:t>
          </a:r>
          <a:endParaRPr lang="ru-RU" sz="2000" dirty="0">
            <a:latin typeface="+mj-lt"/>
          </a:endParaRPr>
        </a:p>
      </dgm:t>
    </dgm:pt>
    <dgm:pt modelId="{5BD81246-884C-4E26-A314-DD525F4C8604}" type="parTrans" cxnId="{0973A6D1-BF04-4ECE-B971-6AE2D954FE87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3D44032-F4D4-40F9-8B05-F8D28250099A}" type="sibTrans" cxnId="{0973A6D1-BF04-4ECE-B971-6AE2D954FE87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25686C6-73EC-45F5-822E-EF382D6CD267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Обновление корзины индексов</a:t>
          </a:r>
          <a:endParaRPr lang="ru-RU" sz="2000" dirty="0">
            <a:latin typeface="+mj-lt"/>
          </a:endParaRPr>
        </a:p>
      </dgm:t>
    </dgm:pt>
    <dgm:pt modelId="{F33AEE77-8777-41E6-A304-F0C926B59EE4}" type="parTrans" cxnId="{87CC19D3-8834-40AF-95ED-9BD37DDC857E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2503B483-FDA8-4E73-A50C-8E182DD10272}" type="sibTrans" cxnId="{87CC19D3-8834-40AF-95ED-9BD37DDC857E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1989A71-2F50-4C1D-8E6B-3C6C9EBEE68E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Чистых цен  (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clean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price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309F8FB1-4215-4157-BE66-3F16272F19D7}" type="parTrans" cxnId="{41294CEF-AC4D-45A5-AC43-1A7F9FD146C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CE57575-0D7C-4D40-8CE6-5ADEC9DCA659}" type="sibTrans" cxnId="{41294CEF-AC4D-45A5-AC43-1A7F9FD146C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808E9A0-3032-463D-BD4D-4C539B94B754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Ежеквартальное обновление базы расчета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0DB2D8AC-0477-45F5-B12C-AA845878134A}" type="parTrans" cxnId="{0F9024A9-20C7-4A6C-B25A-92188AE39FB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89CE215-08A4-4175-BE00-571D27DFA355}" type="sibTrans" cxnId="{0F9024A9-20C7-4A6C-B25A-92188AE39FB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1B4936EC-D20C-4C62-8FEB-63BBAEAFB986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Совокупного дохода  (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total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return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i="0" dirty="0">
            <a:solidFill>
              <a:schemeClr val="tx1"/>
            </a:solidFill>
            <a:latin typeface="+mj-lt"/>
          </a:endParaRPr>
        </a:p>
      </dgm:t>
    </dgm:pt>
    <dgm:pt modelId="{98A95181-F73C-4BC3-B026-6FA27112ED17}" type="parTrans" cxnId="{97943C96-35CA-4203-A7F8-BBFA8BD526D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27E0EA99-9D86-4859-A59F-F39F01C4D858}" type="sibTrans" cxnId="{97943C96-35CA-4203-A7F8-BBFA8BD526D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9236936A-7D6F-4F74-ADB6-8935260C5066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Валовых цен (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gross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price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i="0" dirty="0">
            <a:solidFill>
              <a:schemeClr val="tx1"/>
            </a:solidFill>
            <a:latin typeface="+mj-lt"/>
          </a:endParaRPr>
        </a:p>
      </dgm:t>
    </dgm:pt>
    <dgm:pt modelId="{ABC75BEE-6764-461F-992B-9CAF446917AC}" type="parTrans" cxnId="{46293CF7-73AA-4C5C-957D-8CE4DFBD097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A2ED199F-1143-4CA4-A494-CCC215A41D32}" type="sibTrans" cxnId="{46293CF7-73AA-4C5C-957D-8CE4DFBD097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0B5BC09-917F-4F60-A0C2-120E8E90086D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Кредитное  качество эмитента</a:t>
          </a:r>
          <a:endParaRPr lang="ru-RU" sz="1100" b="0" i="0" dirty="0">
            <a:solidFill>
              <a:schemeClr val="tx1"/>
            </a:solidFill>
            <a:latin typeface="+mj-lt"/>
          </a:endParaRPr>
        </a:p>
      </dgm:t>
    </dgm:pt>
    <dgm:pt modelId="{22016E0F-EC68-4E4D-8453-45ADFF84091E}" type="parTrans" cxnId="{B93ED4F5-0DE3-414F-BC52-FF5A3772D0D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107CD148-7ACB-405E-A883-91CEC295A155}" type="sibTrans" cxnId="{B93ED4F5-0DE3-414F-BC52-FF5A3772D0D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134DFD9-6BBF-4A95-B4F7-7D55D8F53BC8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Ежеквартальный </a:t>
          </a:r>
          <a:r>
            <a:rPr lang="ru-RU" sz="1100" b="0" dirty="0" err="1" smtClean="0">
              <a:solidFill>
                <a:schemeClr val="tx1"/>
              </a:solidFill>
              <a:latin typeface="+mj-lt"/>
            </a:rPr>
            <a:t>ребалансинг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52BD2C8B-7998-4186-B655-A13E7BCEECBC}" type="parTrans" cxnId="{1704DDBA-AC4A-4A5E-A787-ED7A814C7DA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FE4319CA-51EA-4C99-AC2C-B98BAC2A5FC5}" type="sibTrans" cxnId="{1704DDBA-AC4A-4A5E-A787-ED7A814C7DA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61BEFDB2-CDBF-49E6-9F53-EE17E244EA10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Купонный доход не зависит от переменных факторов (валютные курсы, плавающие ставки и пр.)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9C8DBF32-777F-43CA-89F0-C5C6C03A8F1D}" type="parTrans" cxnId="{15729B27-513D-4B20-A3BE-C3CA993D48EB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923B4B8-9996-46F6-88B9-6698EB50FA40}" type="sibTrans" cxnId="{15729B27-513D-4B20-A3BE-C3CA993D48EB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6EECEF10-D5E1-4A68-8A20-C81DA0C9A11E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dirty="0" smtClean="0">
              <a:solidFill>
                <a:schemeClr val="tx1"/>
              </a:solidFill>
              <a:latin typeface="+mj-lt"/>
            </a:rPr>
            <a:t>Вес облигации пропорционален капитализации выпуска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DD50DD09-9CD8-4798-BAF0-3706E16F7D39}" type="parTrans" cxnId="{5794A281-3322-4BE9-B23D-FD75AAA92253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186AC527-A28A-4992-AEF0-B4A6C264A08E}" type="sibTrans" cxnId="{5794A281-3322-4BE9-B23D-FD75AAA92253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2AB0EF8E-4E37-43B8-BA28-26EE7C7D8EF0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Объем выпуска: </a:t>
          </a:r>
          <a:r>
            <a:rPr lang="en-US" sz="1100" b="0" i="0" dirty="0" smtClean="0">
              <a:solidFill>
                <a:schemeClr val="tx1"/>
              </a:solidFill>
              <a:latin typeface="+mj-lt"/>
            </a:rPr>
            <a:t>MICEX CBI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 – свыше 3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млрд.руб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; </a:t>
          </a:r>
          <a:r>
            <a:rPr lang="en-US" sz="1100" b="0" i="0" dirty="0" smtClean="0">
              <a:solidFill>
                <a:schemeClr val="tx1"/>
              </a:solidFill>
              <a:latin typeface="+mj-lt"/>
            </a:rPr>
            <a:t>MICEX MBI – 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свыше 1 млрд.руб.</a:t>
          </a:r>
          <a:endParaRPr lang="ru-RU" sz="1100" b="0" i="0" dirty="0">
            <a:solidFill>
              <a:schemeClr val="tx1"/>
            </a:solidFill>
            <a:latin typeface="+mj-lt"/>
          </a:endParaRPr>
        </a:p>
      </dgm:t>
    </dgm:pt>
    <dgm:pt modelId="{8ADE9AFD-1A16-43F9-9C22-EA6F68D1719B}" type="parTrans" cxnId="{01CFB71C-5381-485A-95E7-A378C26A3E06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DFF0ACB3-6112-4E67-9D3F-3EC3286DAE05}" type="sibTrans" cxnId="{01CFB71C-5381-485A-95E7-A378C26A3E06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22186EB1-7249-456B-A955-91494B2C2176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100" b="0" i="0" dirty="0" smtClean="0">
              <a:solidFill>
                <a:schemeClr val="tx1"/>
              </a:solidFill>
              <a:latin typeface="+mj-lt"/>
            </a:rPr>
            <a:t>Ликвидность: </a:t>
          </a:r>
          <a:r>
            <a:rPr lang="ru-RU" sz="1100" b="0" i="0" dirty="0" err="1" smtClean="0">
              <a:solidFill>
                <a:schemeClr val="tx1"/>
              </a:solidFill>
              <a:latin typeface="+mj-lt"/>
            </a:rPr>
            <a:t>ср.дн</a:t>
          </a:r>
          <a:r>
            <a:rPr lang="ru-RU" sz="1100" b="0" i="0" dirty="0" smtClean="0">
              <a:solidFill>
                <a:schemeClr val="tx1"/>
              </a:solidFill>
              <a:latin typeface="+mj-lt"/>
            </a:rPr>
            <a:t>. объем сделок; количество торговых дней…</a:t>
          </a:r>
          <a:endParaRPr lang="ru-RU" sz="1100" b="0" dirty="0">
            <a:solidFill>
              <a:schemeClr val="tx1"/>
            </a:solidFill>
            <a:latin typeface="+mj-lt"/>
          </a:endParaRPr>
        </a:p>
      </dgm:t>
    </dgm:pt>
    <dgm:pt modelId="{FCDAE503-D50F-4957-9BC8-7AB94F38E42F}" type="parTrans" cxnId="{3B649B6A-E682-4B84-AB55-D0665AFA7ACC}">
      <dgm:prSet/>
      <dgm:spPr/>
      <dgm:t>
        <a:bodyPr/>
        <a:lstStyle/>
        <a:p>
          <a:endParaRPr lang="ru-RU"/>
        </a:p>
      </dgm:t>
    </dgm:pt>
    <dgm:pt modelId="{4C16D39E-2630-4BE1-8D0B-EC8CE9604FD0}" type="sibTrans" cxnId="{3B649B6A-E682-4B84-AB55-D0665AFA7ACC}">
      <dgm:prSet/>
      <dgm:spPr/>
      <dgm:t>
        <a:bodyPr/>
        <a:lstStyle/>
        <a:p>
          <a:endParaRPr lang="ru-RU"/>
        </a:p>
      </dgm:t>
    </dgm:pt>
    <dgm:pt modelId="{46B41887-489C-4A68-A0F1-D88E22F6C251}" type="pres">
      <dgm:prSet presAssocID="{32B458CF-0DC8-453D-B1F4-F4A05FBB27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66E03E-272C-4E84-A09F-57C1FB3856ED}" type="pres">
      <dgm:prSet presAssocID="{C08416B6-FDDF-43CA-99D2-E76B3D92A35F}" presName="linNode" presStyleCnt="0"/>
      <dgm:spPr/>
    </dgm:pt>
    <dgm:pt modelId="{DC6E7B78-78A5-40EC-895A-D0EC17E2ED6D}" type="pres">
      <dgm:prSet presAssocID="{C08416B6-FDDF-43CA-99D2-E76B3D92A35F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ABB9-2478-4283-8B16-71A210B5BCA8}" type="pres">
      <dgm:prSet presAssocID="{C08416B6-FDDF-43CA-99D2-E76B3D92A35F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178FF7-8B14-4BB4-A54A-C6EEDAAD07BD}" type="pres">
      <dgm:prSet presAssocID="{089A7E5D-D6A8-4185-A70C-F15BD2E6EBCD}" presName="sp" presStyleCnt="0"/>
      <dgm:spPr/>
    </dgm:pt>
    <dgm:pt modelId="{9D90BF32-1C41-4996-89A0-002011EBB793}" type="pres">
      <dgm:prSet presAssocID="{A1CBB2AA-84CC-4EFD-8CEB-60DF367D40F5}" presName="linNode" presStyleCnt="0"/>
      <dgm:spPr/>
    </dgm:pt>
    <dgm:pt modelId="{532C8565-76FE-4671-9823-27A278CDB393}" type="pres">
      <dgm:prSet presAssocID="{A1CBB2AA-84CC-4EFD-8CEB-60DF367D40F5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88C10-D80B-47CE-A4F6-912047C34232}" type="pres">
      <dgm:prSet presAssocID="{A1CBB2AA-84CC-4EFD-8CEB-60DF367D40F5}" presName="descendantText" presStyleLbl="alignAccFollowNode1" presStyleIdx="1" presStyleCnt="5" custScaleY="114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7D392-ED5E-41E1-BF3F-300C02C63A3A}" type="pres">
      <dgm:prSet presAssocID="{C63D70EA-42BC-41C1-AE0D-E3C063FE08C7}" presName="sp" presStyleCnt="0"/>
      <dgm:spPr/>
    </dgm:pt>
    <dgm:pt modelId="{9444C450-F455-417C-97B7-7BF188F147EB}" type="pres">
      <dgm:prSet presAssocID="{52E4CAA2-87AF-4F45-ABAA-A7FF5DB2AA03}" presName="linNode" presStyleCnt="0"/>
      <dgm:spPr/>
    </dgm:pt>
    <dgm:pt modelId="{77CB1703-95CC-46AB-8630-C82B742A9DE9}" type="pres">
      <dgm:prSet presAssocID="{52E4CAA2-87AF-4F45-ABAA-A7FF5DB2AA0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E4948-C6AD-44A7-970A-E9EB52E9FCBB}" type="pres">
      <dgm:prSet presAssocID="{52E4CAA2-87AF-4F45-ABAA-A7FF5DB2AA03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8C27DC-3248-46BE-997F-6083FEC117F0}" type="pres">
      <dgm:prSet presAssocID="{BC9882AC-9EC8-441F-9241-C223BF4B2BC5}" presName="sp" presStyleCnt="0"/>
      <dgm:spPr/>
    </dgm:pt>
    <dgm:pt modelId="{0C6E4065-42FD-4CFD-A237-63C10247945E}" type="pres">
      <dgm:prSet presAssocID="{375D1C92-4CEF-4121-804D-41A5289AEEEA}" presName="linNode" presStyleCnt="0"/>
      <dgm:spPr/>
    </dgm:pt>
    <dgm:pt modelId="{F1D7B7BD-B9CD-4A41-B046-4A32ECDA5C3A}" type="pres">
      <dgm:prSet presAssocID="{375D1C92-4CEF-4121-804D-41A5289AEEEA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4AE15-068F-4CE4-8143-4DD837B054A8}" type="pres">
      <dgm:prSet presAssocID="{375D1C92-4CEF-4121-804D-41A5289AEEEA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B5141-F57A-446D-97FB-2E055C282906}" type="pres">
      <dgm:prSet presAssocID="{03D44032-F4D4-40F9-8B05-F8D28250099A}" presName="sp" presStyleCnt="0"/>
      <dgm:spPr/>
    </dgm:pt>
    <dgm:pt modelId="{053AAAF9-AAA4-487F-8E6A-8D593EAAA609}" type="pres">
      <dgm:prSet presAssocID="{325686C6-73EC-45F5-822E-EF382D6CD267}" presName="linNode" presStyleCnt="0"/>
      <dgm:spPr/>
    </dgm:pt>
    <dgm:pt modelId="{7ABC5E6E-4EE2-4B1B-886E-4886D49B93AF}" type="pres">
      <dgm:prSet presAssocID="{325686C6-73EC-45F5-822E-EF382D6CD267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9AD28-F067-438F-9FF7-F4999F6AC7C3}" type="pres">
      <dgm:prSet presAssocID="{325686C6-73EC-45F5-822E-EF382D6CD267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293CF7-73AA-4C5C-957D-8CE4DFBD0975}" srcId="{375D1C92-4CEF-4121-804D-41A5289AEEEA}" destId="{9236936A-7D6F-4F74-ADB6-8935260C5066}" srcOrd="2" destOrd="0" parTransId="{ABC75BEE-6764-461F-992B-9CAF446917AC}" sibTransId="{A2ED199F-1143-4CA4-A494-CCC215A41D32}"/>
    <dgm:cxn modelId="{25457ED3-DDA3-4AE6-A95C-07BF11F6BE4A}" type="presOf" srcId="{B0B5BC09-917F-4F60-A0C2-120E8E90086D}" destId="{D6988C10-D80B-47CE-A4F6-912047C34232}" srcOrd="0" destOrd="3" presId="urn:microsoft.com/office/officeart/2005/8/layout/vList5"/>
    <dgm:cxn modelId="{FB794F03-FB01-49B1-8DA5-F6825E7BFF9D}" type="presOf" srcId="{375D1C92-4CEF-4121-804D-41A5289AEEEA}" destId="{F1D7B7BD-B9CD-4A41-B046-4A32ECDA5C3A}" srcOrd="0" destOrd="0" presId="urn:microsoft.com/office/officeart/2005/8/layout/vList5"/>
    <dgm:cxn modelId="{B93ED4F5-0DE3-414F-BC52-FF5A3772D0D5}" srcId="{A1CBB2AA-84CC-4EFD-8CEB-60DF367D40F5}" destId="{B0B5BC09-917F-4F60-A0C2-120E8E90086D}" srcOrd="3" destOrd="0" parTransId="{22016E0F-EC68-4E4D-8453-45ADFF84091E}" sibTransId="{107CD148-7ACB-405E-A883-91CEC295A155}"/>
    <dgm:cxn modelId="{5794A281-3322-4BE9-B23D-FD75AAA92253}" srcId="{52E4CAA2-87AF-4F45-ABAA-A7FF5DB2AA03}" destId="{6EECEF10-D5E1-4A68-8A20-C81DA0C9A11E}" srcOrd="0" destOrd="0" parTransId="{DD50DD09-9CD8-4798-BAF0-3706E16F7D39}" sibTransId="{186AC527-A28A-4992-AEF0-B4A6C264A08E}"/>
    <dgm:cxn modelId="{87CC19D3-8834-40AF-95ED-9BD37DDC857E}" srcId="{32B458CF-0DC8-453D-B1F4-F4A05FBB27E7}" destId="{325686C6-73EC-45F5-822E-EF382D6CD267}" srcOrd="4" destOrd="0" parTransId="{F33AEE77-8777-41E6-A304-F0C926B59EE4}" sibTransId="{2503B483-FDA8-4E73-A50C-8E182DD10272}"/>
    <dgm:cxn modelId="{0F9024A9-20C7-4A6C-B25A-92188AE39FB6}" srcId="{325686C6-73EC-45F5-822E-EF382D6CD267}" destId="{E808E9A0-3032-463D-BD4D-4C539B94B754}" srcOrd="0" destOrd="0" parTransId="{0DB2D8AC-0477-45F5-B12C-AA845878134A}" sibTransId="{B89CE215-08A4-4175-BE00-571D27DFA355}"/>
    <dgm:cxn modelId="{7B7F8247-694B-4BA9-AB57-2AA88603A340}" srcId="{32B458CF-0DC8-453D-B1F4-F4A05FBB27E7}" destId="{C08416B6-FDDF-43CA-99D2-E76B3D92A35F}" srcOrd="0" destOrd="0" parTransId="{9766C3E1-40BE-426F-BF19-BA2C97403FCC}" sibTransId="{089A7E5D-D6A8-4185-A70C-F15BD2E6EBCD}"/>
    <dgm:cxn modelId="{6EA85C6C-64BB-4689-A656-6E9C9EF8DA12}" type="presOf" srcId="{2AB0EF8E-4E37-43B8-BA28-26EE7C7D8EF0}" destId="{D6988C10-D80B-47CE-A4F6-912047C34232}" srcOrd="0" destOrd="2" presId="urn:microsoft.com/office/officeart/2005/8/layout/vList5"/>
    <dgm:cxn modelId="{3AE91A8D-A670-4E7E-B116-E06A2734A285}" srcId="{32B458CF-0DC8-453D-B1F4-F4A05FBB27E7}" destId="{A1CBB2AA-84CC-4EFD-8CEB-60DF367D40F5}" srcOrd="1" destOrd="0" parTransId="{B17B6F06-DF8B-4227-A7F2-9CA6B594C46F}" sibTransId="{C63D70EA-42BC-41C1-AE0D-E3C063FE08C7}"/>
    <dgm:cxn modelId="{3B649B6A-E682-4B84-AB55-D0665AFA7ACC}" srcId="{A1CBB2AA-84CC-4EFD-8CEB-60DF367D40F5}" destId="{22186EB1-7249-456B-A955-91494B2C2176}" srcOrd="1" destOrd="0" parTransId="{FCDAE503-D50F-4957-9BC8-7AB94F38E42F}" sibTransId="{4C16D39E-2630-4BE1-8D0B-EC8CE9604FD0}"/>
    <dgm:cxn modelId="{372C89AD-687C-422B-AEE9-680856090A8A}" type="presOf" srcId="{3134DFD9-6BBF-4A95-B4F7-7D55D8F53BC8}" destId="{BF19AD28-F067-438F-9FF7-F4999F6AC7C3}" srcOrd="0" destOrd="1" presId="urn:microsoft.com/office/officeart/2005/8/layout/vList5"/>
    <dgm:cxn modelId="{41294CEF-AC4D-45A5-AC43-1A7F9FD146C3}" srcId="{375D1C92-4CEF-4121-804D-41A5289AEEEA}" destId="{B1989A71-2F50-4C1D-8E6B-3C6C9EBEE68E}" srcOrd="0" destOrd="0" parTransId="{309F8FB1-4215-4157-BE66-3F16272F19D7}" sibTransId="{ECE57575-0D7C-4D40-8CE6-5ADEC9DCA659}"/>
    <dgm:cxn modelId="{D9826964-F9C2-4C38-A71A-B9E8E1EEEDA2}" type="presOf" srcId="{D4532092-BB91-4F25-816C-FD886847A9C3}" destId="{D6988C10-D80B-47CE-A4F6-912047C34232}" srcOrd="0" destOrd="0" presId="urn:microsoft.com/office/officeart/2005/8/layout/vList5"/>
    <dgm:cxn modelId="{4116A744-5A64-4CD2-A7A5-4C0D4417BDBC}" srcId="{32B458CF-0DC8-453D-B1F4-F4A05FBB27E7}" destId="{52E4CAA2-87AF-4F45-ABAA-A7FF5DB2AA03}" srcOrd="2" destOrd="0" parTransId="{FDBDBB8F-A2D9-42E0-AC9D-5326A8FAB6E9}" sibTransId="{BC9882AC-9EC8-441F-9241-C223BF4B2BC5}"/>
    <dgm:cxn modelId="{01CFB71C-5381-485A-95E7-A378C26A3E06}" srcId="{A1CBB2AA-84CC-4EFD-8CEB-60DF367D40F5}" destId="{2AB0EF8E-4E37-43B8-BA28-26EE7C7D8EF0}" srcOrd="2" destOrd="0" parTransId="{8ADE9AFD-1A16-43F9-9C22-EA6F68D1719B}" sibTransId="{DFF0ACB3-6112-4E67-9D3F-3EC3286DAE05}"/>
    <dgm:cxn modelId="{A2CC8971-B7D5-45EE-803A-4D57B1F6FFB8}" type="presOf" srcId="{22186EB1-7249-456B-A955-91494B2C2176}" destId="{D6988C10-D80B-47CE-A4F6-912047C34232}" srcOrd="0" destOrd="1" presId="urn:microsoft.com/office/officeart/2005/8/layout/vList5"/>
    <dgm:cxn modelId="{15729B27-513D-4B20-A3BE-C3CA993D48EB}" srcId="{C08416B6-FDDF-43CA-99D2-E76B3D92A35F}" destId="{61BEFDB2-CDBF-49E6-9F53-EE17E244EA10}" srcOrd="1" destOrd="0" parTransId="{9C8DBF32-777F-43CA-89F0-C5C6C03A8F1D}" sibTransId="{E923B4B8-9996-46F6-88B9-6698EB50FA40}"/>
    <dgm:cxn modelId="{10CA87A7-18EB-4ACF-9FAA-8D6F6A7F3D6B}" type="presOf" srcId="{32B458CF-0DC8-453D-B1F4-F4A05FBB27E7}" destId="{46B41887-489C-4A68-A0F1-D88E22F6C251}" srcOrd="0" destOrd="0" presId="urn:microsoft.com/office/officeart/2005/8/layout/vList5"/>
    <dgm:cxn modelId="{6916802D-B6EC-416D-B0E3-3F0096717701}" srcId="{52E4CAA2-87AF-4F45-ABAA-A7FF5DB2AA03}" destId="{B3BE34BF-3F27-4AF8-9709-13F69A3E8338}" srcOrd="1" destOrd="0" parTransId="{5D684A89-2108-4792-A0D4-4E71B270B731}" sibTransId="{D24C0A04-7E95-41EB-B7EB-CE418418A44C}"/>
    <dgm:cxn modelId="{EC2E5785-A4C6-4252-ACFD-4EB83452B50C}" srcId="{C08416B6-FDDF-43CA-99D2-E76B3D92A35F}" destId="{09A0ADFA-5030-41BE-8CAD-2CA7E990EB34}" srcOrd="0" destOrd="0" parTransId="{BFF4DC54-6E19-42AD-B7D4-D2E731779D96}" sibTransId="{193B7CFC-6C97-4AF6-AD34-6B387241738D}"/>
    <dgm:cxn modelId="{4E03E1DD-5D16-4759-82B7-E36E57F0E24E}" type="presOf" srcId="{61BEFDB2-CDBF-49E6-9F53-EE17E244EA10}" destId="{AAF3ABB9-2478-4283-8B16-71A210B5BCA8}" srcOrd="0" destOrd="1" presId="urn:microsoft.com/office/officeart/2005/8/layout/vList5"/>
    <dgm:cxn modelId="{AA048ED1-0F90-4D9B-A206-B821EC4AF617}" type="presOf" srcId="{E808E9A0-3032-463D-BD4D-4C539B94B754}" destId="{BF19AD28-F067-438F-9FF7-F4999F6AC7C3}" srcOrd="0" destOrd="0" presId="urn:microsoft.com/office/officeart/2005/8/layout/vList5"/>
    <dgm:cxn modelId="{7A48081B-2D82-4F02-BC63-DE7D318AFE73}" type="presOf" srcId="{C08416B6-FDDF-43CA-99D2-E76B3D92A35F}" destId="{DC6E7B78-78A5-40EC-895A-D0EC17E2ED6D}" srcOrd="0" destOrd="0" presId="urn:microsoft.com/office/officeart/2005/8/layout/vList5"/>
    <dgm:cxn modelId="{B9C95681-E5C9-40C5-B4E7-347E3A3E5562}" type="presOf" srcId="{325686C6-73EC-45F5-822E-EF382D6CD267}" destId="{7ABC5E6E-4EE2-4B1B-886E-4886D49B93AF}" srcOrd="0" destOrd="0" presId="urn:microsoft.com/office/officeart/2005/8/layout/vList5"/>
    <dgm:cxn modelId="{45AFFB8A-4EE9-4989-AC11-1477FF86B766}" type="presOf" srcId="{B1989A71-2F50-4C1D-8E6B-3C6C9EBEE68E}" destId="{5294AE15-068F-4CE4-8143-4DD837B054A8}" srcOrd="0" destOrd="0" presId="urn:microsoft.com/office/officeart/2005/8/layout/vList5"/>
    <dgm:cxn modelId="{0973A6D1-BF04-4ECE-B971-6AE2D954FE87}" srcId="{32B458CF-0DC8-453D-B1F4-F4A05FBB27E7}" destId="{375D1C92-4CEF-4121-804D-41A5289AEEEA}" srcOrd="3" destOrd="0" parTransId="{5BD81246-884C-4E26-A314-DD525F4C8604}" sibTransId="{03D44032-F4D4-40F9-8B05-F8D28250099A}"/>
    <dgm:cxn modelId="{1704DDBA-AC4A-4A5E-A787-ED7A814C7DA1}" srcId="{325686C6-73EC-45F5-822E-EF382D6CD267}" destId="{3134DFD9-6BBF-4A95-B4F7-7D55D8F53BC8}" srcOrd="1" destOrd="0" parTransId="{52BD2C8B-7998-4186-B655-A13E7BCEECBC}" sibTransId="{FE4319CA-51EA-4C99-AC2C-B98BAC2A5FC5}"/>
    <dgm:cxn modelId="{D3BDB74B-5381-4F9C-9ADD-0A263A3256CE}" type="presOf" srcId="{1B4936EC-D20C-4C62-8FEB-63BBAEAFB986}" destId="{5294AE15-068F-4CE4-8143-4DD837B054A8}" srcOrd="0" destOrd="1" presId="urn:microsoft.com/office/officeart/2005/8/layout/vList5"/>
    <dgm:cxn modelId="{4C2FD271-3603-4A78-B39F-4141C65B1D3D}" srcId="{A1CBB2AA-84CC-4EFD-8CEB-60DF367D40F5}" destId="{D4532092-BB91-4F25-816C-FD886847A9C3}" srcOrd="0" destOrd="0" parTransId="{AF0247C4-7168-4063-AA05-894539DD7D32}" sibTransId="{E18B3E0F-2DF4-4380-BCC6-BB53E63CC5E7}"/>
    <dgm:cxn modelId="{97943C96-35CA-4203-A7F8-BBFA8BD526D6}" srcId="{375D1C92-4CEF-4121-804D-41A5289AEEEA}" destId="{1B4936EC-D20C-4C62-8FEB-63BBAEAFB986}" srcOrd="1" destOrd="0" parTransId="{98A95181-F73C-4BC3-B026-6FA27112ED17}" sibTransId="{27E0EA99-9D86-4859-A59F-F39F01C4D858}"/>
    <dgm:cxn modelId="{125FA9E2-F397-4F9E-BDC4-702EC88250A0}" type="presOf" srcId="{09A0ADFA-5030-41BE-8CAD-2CA7E990EB34}" destId="{AAF3ABB9-2478-4283-8B16-71A210B5BCA8}" srcOrd="0" destOrd="0" presId="urn:microsoft.com/office/officeart/2005/8/layout/vList5"/>
    <dgm:cxn modelId="{C78A8BB8-0400-4759-BA99-894C9C4ECB12}" type="presOf" srcId="{52E4CAA2-87AF-4F45-ABAA-A7FF5DB2AA03}" destId="{77CB1703-95CC-46AB-8630-C82B742A9DE9}" srcOrd="0" destOrd="0" presId="urn:microsoft.com/office/officeart/2005/8/layout/vList5"/>
    <dgm:cxn modelId="{44D25665-9DD8-4D37-B527-99E9F55861F6}" type="presOf" srcId="{B3BE34BF-3F27-4AF8-9709-13F69A3E8338}" destId="{FBDE4948-C6AD-44A7-970A-E9EB52E9FCBB}" srcOrd="0" destOrd="1" presId="urn:microsoft.com/office/officeart/2005/8/layout/vList5"/>
    <dgm:cxn modelId="{284ED334-F6B6-47C3-AB08-80A5684DBC11}" type="presOf" srcId="{9236936A-7D6F-4F74-ADB6-8935260C5066}" destId="{5294AE15-068F-4CE4-8143-4DD837B054A8}" srcOrd="0" destOrd="2" presId="urn:microsoft.com/office/officeart/2005/8/layout/vList5"/>
    <dgm:cxn modelId="{6B02AD11-F0B4-4B03-9A89-BD9F4207A64D}" type="presOf" srcId="{6EECEF10-D5E1-4A68-8A20-C81DA0C9A11E}" destId="{FBDE4948-C6AD-44A7-970A-E9EB52E9FCBB}" srcOrd="0" destOrd="0" presId="urn:microsoft.com/office/officeart/2005/8/layout/vList5"/>
    <dgm:cxn modelId="{D8B9769A-1250-468C-88B8-74627D1C31C1}" type="presOf" srcId="{A1CBB2AA-84CC-4EFD-8CEB-60DF367D40F5}" destId="{532C8565-76FE-4671-9823-27A278CDB393}" srcOrd="0" destOrd="0" presId="urn:microsoft.com/office/officeart/2005/8/layout/vList5"/>
    <dgm:cxn modelId="{5F931744-C3E8-4692-B32D-94C068C7D160}" type="presParOf" srcId="{46B41887-489C-4A68-A0F1-D88E22F6C251}" destId="{0C66E03E-272C-4E84-A09F-57C1FB3856ED}" srcOrd="0" destOrd="0" presId="urn:microsoft.com/office/officeart/2005/8/layout/vList5"/>
    <dgm:cxn modelId="{D9F0BB36-1695-4241-821E-765E44C10DC6}" type="presParOf" srcId="{0C66E03E-272C-4E84-A09F-57C1FB3856ED}" destId="{DC6E7B78-78A5-40EC-895A-D0EC17E2ED6D}" srcOrd="0" destOrd="0" presId="urn:microsoft.com/office/officeart/2005/8/layout/vList5"/>
    <dgm:cxn modelId="{88872777-D42C-438A-88DC-6D04F8284F34}" type="presParOf" srcId="{0C66E03E-272C-4E84-A09F-57C1FB3856ED}" destId="{AAF3ABB9-2478-4283-8B16-71A210B5BCA8}" srcOrd="1" destOrd="0" presId="urn:microsoft.com/office/officeart/2005/8/layout/vList5"/>
    <dgm:cxn modelId="{F88C727A-9F6B-44E4-8558-6D3A6E986381}" type="presParOf" srcId="{46B41887-489C-4A68-A0F1-D88E22F6C251}" destId="{2E178FF7-8B14-4BB4-A54A-C6EEDAAD07BD}" srcOrd="1" destOrd="0" presId="urn:microsoft.com/office/officeart/2005/8/layout/vList5"/>
    <dgm:cxn modelId="{7B7CE966-5152-4C19-8E21-729FB267B50F}" type="presParOf" srcId="{46B41887-489C-4A68-A0F1-D88E22F6C251}" destId="{9D90BF32-1C41-4996-89A0-002011EBB793}" srcOrd="2" destOrd="0" presId="urn:microsoft.com/office/officeart/2005/8/layout/vList5"/>
    <dgm:cxn modelId="{49AFBFC3-9425-49E5-AD4E-D5AB9A049A2D}" type="presParOf" srcId="{9D90BF32-1C41-4996-89A0-002011EBB793}" destId="{532C8565-76FE-4671-9823-27A278CDB393}" srcOrd="0" destOrd="0" presId="urn:microsoft.com/office/officeart/2005/8/layout/vList5"/>
    <dgm:cxn modelId="{B909DA57-7325-4829-A996-2144F9BD5ECC}" type="presParOf" srcId="{9D90BF32-1C41-4996-89A0-002011EBB793}" destId="{D6988C10-D80B-47CE-A4F6-912047C34232}" srcOrd="1" destOrd="0" presId="urn:microsoft.com/office/officeart/2005/8/layout/vList5"/>
    <dgm:cxn modelId="{9415E277-C044-43DA-87D8-74421165F085}" type="presParOf" srcId="{46B41887-489C-4A68-A0F1-D88E22F6C251}" destId="{F737D392-ED5E-41E1-BF3F-300C02C63A3A}" srcOrd="3" destOrd="0" presId="urn:microsoft.com/office/officeart/2005/8/layout/vList5"/>
    <dgm:cxn modelId="{ADFAB6D6-9E93-49F6-9D9E-227A452B737D}" type="presParOf" srcId="{46B41887-489C-4A68-A0F1-D88E22F6C251}" destId="{9444C450-F455-417C-97B7-7BF188F147EB}" srcOrd="4" destOrd="0" presId="urn:microsoft.com/office/officeart/2005/8/layout/vList5"/>
    <dgm:cxn modelId="{0FE5B69D-6EEF-43C6-A871-ECCF13AA428C}" type="presParOf" srcId="{9444C450-F455-417C-97B7-7BF188F147EB}" destId="{77CB1703-95CC-46AB-8630-C82B742A9DE9}" srcOrd="0" destOrd="0" presId="urn:microsoft.com/office/officeart/2005/8/layout/vList5"/>
    <dgm:cxn modelId="{B7A878F5-12B9-42AC-98FC-86C076253A41}" type="presParOf" srcId="{9444C450-F455-417C-97B7-7BF188F147EB}" destId="{FBDE4948-C6AD-44A7-970A-E9EB52E9FCBB}" srcOrd="1" destOrd="0" presId="urn:microsoft.com/office/officeart/2005/8/layout/vList5"/>
    <dgm:cxn modelId="{97AE31E2-8A54-45D2-86CD-C273FFE9D07E}" type="presParOf" srcId="{46B41887-489C-4A68-A0F1-D88E22F6C251}" destId="{378C27DC-3248-46BE-997F-6083FEC117F0}" srcOrd="5" destOrd="0" presId="urn:microsoft.com/office/officeart/2005/8/layout/vList5"/>
    <dgm:cxn modelId="{400D5F08-948C-4352-86E4-6C2E7776759B}" type="presParOf" srcId="{46B41887-489C-4A68-A0F1-D88E22F6C251}" destId="{0C6E4065-42FD-4CFD-A237-63C10247945E}" srcOrd="6" destOrd="0" presId="urn:microsoft.com/office/officeart/2005/8/layout/vList5"/>
    <dgm:cxn modelId="{9C0BE372-9AAB-4D68-A881-53EDE1C2AFC6}" type="presParOf" srcId="{0C6E4065-42FD-4CFD-A237-63C10247945E}" destId="{F1D7B7BD-B9CD-4A41-B046-4A32ECDA5C3A}" srcOrd="0" destOrd="0" presId="urn:microsoft.com/office/officeart/2005/8/layout/vList5"/>
    <dgm:cxn modelId="{01527525-6372-4FA0-9515-9FAFFCF6A752}" type="presParOf" srcId="{0C6E4065-42FD-4CFD-A237-63C10247945E}" destId="{5294AE15-068F-4CE4-8143-4DD837B054A8}" srcOrd="1" destOrd="0" presId="urn:microsoft.com/office/officeart/2005/8/layout/vList5"/>
    <dgm:cxn modelId="{9539943E-F6C0-4D06-BDF9-2B0C8A8ECB4E}" type="presParOf" srcId="{46B41887-489C-4A68-A0F1-D88E22F6C251}" destId="{09CB5141-F57A-446D-97FB-2E055C282906}" srcOrd="7" destOrd="0" presId="urn:microsoft.com/office/officeart/2005/8/layout/vList5"/>
    <dgm:cxn modelId="{69CD8C1B-BA93-458F-B7D1-23A702219F6B}" type="presParOf" srcId="{46B41887-489C-4A68-A0F1-D88E22F6C251}" destId="{053AAAF9-AAA4-487F-8E6A-8D593EAAA609}" srcOrd="8" destOrd="0" presId="urn:microsoft.com/office/officeart/2005/8/layout/vList5"/>
    <dgm:cxn modelId="{EC762B28-26C7-446A-8FEC-F686143C6FCC}" type="presParOf" srcId="{053AAAF9-AAA4-487F-8E6A-8D593EAAA609}" destId="{7ABC5E6E-4EE2-4B1B-886E-4886D49B93AF}" srcOrd="0" destOrd="0" presId="urn:microsoft.com/office/officeart/2005/8/layout/vList5"/>
    <dgm:cxn modelId="{13A9B6A1-5706-4777-8EBC-B5AAF1FEA2BC}" type="presParOf" srcId="{053AAAF9-AAA4-487F-8E6A-8D593EAAA609}" destId="{BF19AD28-F067-438F-9FF7-F4999F6AC7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B458CF-0DC8-453D-B1F4-F4A05FBB27E7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C08416B6-FDDF-43CA-99D2-E76B3D92A35F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Сегменты рынка</a:t>
          </a:r>
          <a:endParaRPr lang="ru-RU" sz="2000" dirty="0">
            <a:latin typeface="+mj-lt"/>
          </a:endParaRPr>
        </a:p>
      </dgm:t>
    </dgm:pt>
    <dgm:pt modelId="{9766C3E1-40BE-426F-BF19-BA2C97403FCC}" type="parTrans" cxnId="{7B7F8247-694B-4BA9-AB57-2AA88603A340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89A7E5D-D6A8-4185-A70C-F15BD2E6EBCD}" type="sibTrans" cxnId="{7B7F8247-694B-4BA9-AB57-2AA88603A340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9A0ADFA-5030-41BE-8CAD-2CA7E990EB34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РЕПО с акциями (Фондовая биржа ММВБ)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BFF4DC54-6E19-42AD-B7D4-D2E731779D96}" type="parTrans" cxnId="{EC2E5785-A4C6-4252-ACFD-4EB83452B50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193B7CFC-6C97-4AF6-AD34-6B387241738D}" type="sibTrans" cxnId="{EC2E5785-A4C6-4252-ACFD-4EB83452B50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A1CBB2AA-84CC-4EFD-8CEB-60DF367D40F5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Критерии отбора</a:t>
          </a:r>
          <a:endParaRPr lang="ru-RU" sz="2000" dirty="0">
            <a:latin typeface="+mj-lt"/>
          </a:endParaRPr>
        </a:p>
      </dgm:t>
    </dgm:pt>
    <dgm:pt modelId="{B17B6F06-DF8B-4227-A7F2-9CA6B594C46F}" type="parTrans" cxnId="{3AE91A8D-A670-4E7E-B116-E06A2734A28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C63D70EA-42BC-41C1-AE0D-E3C063FE08C7}" type="sibTrans" cxnId="{3AE91A8D-A670-4E7E-B116-E06A2734A28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D4532092-BB91-4F25-816C-FD886847A9C3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+mj-lt"/>
            </a:rPr>
            <a:t>Акции из базы расчета Индекса ММВБ 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AF0247C4-7168-4063-AA05-894539DD7D32}" type="parTrans" cxnId="{4C2FD271-3603-4A78-B39F-4141C65B1D3D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18B3E0F-2DF4-4380-BCC6-BB53E63CC5E7}" type="sibTrans" cxnId="{4C2FD271-3603-4A78-B39F-4141C65B1D3D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52E4CAA2-87AF-4F45-ABAA-A7FF5DB2AA03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Метод расчета</a:t>
          </a:r>
          <a:endParaRPr lang="ru-RU" sz="2000" dirty="0">
            <a:latin typeface="+mj-lt"/>
          </a:endParaRPr>
        </a:p>
      </dgm:t>
    </dgm:pt>
    <dgm:pt modelId="{FDBDBB8F-A2D9-42E0-AC9D-5326A8FAB6E9}" type="parTrans" cxnId="{4116A744-5A64-4CD2-A7A5-4C0D4417BDB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C9882AC-9EC8-441F-9241-C223BF4B2BC5}" type="sibTrans" cxnId="{4116A744-5A64-4CD2-A7A5-4C0D4417BDBC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3BE34BF-3F27-4AF8-9709-13F69A3E8338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Исключение 10% максимальных и минимальных ставок…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5D684A89-2108-4792-A0D4-4E71B270B731}" type="parTrans" cxnId="{6916802D-B6EC-416D-B0E3-3F009671770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D24C0A04-7E95-41EB-B7EB-CE418418A44C}" type="sibTrans" cxnId="{6916802D-B6EC-416D-B0E3-3F009671770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75D1C92-4CEF-4121-804D-41A5289AEEEA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Сроки РЕПО</a:t>
          </a:r>
          <a:endParaRPr lang="ru-RU" sz="2000" dirty="0">
            <a:latin typeface="+mj-lt"/>
          </a:endParaRPr>
        </a:p>
      </dgm:t>
    </dgm:pt>
    <dgm:pt modelId="{5BD81246-884C-4E26-A314-DD525F4C8604}" type="parTrans" cxnId="{0973A6D1-BF04-4ECE-B971-6AE2D954FE87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03D44032-F4D4-40F9-8B05-F8D28250099A}" type="sibTrans" cxnId="{0973A6D1-BF04-4ECE-B971-6AE2D954FE87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25686C6-73EC-45F5-822E-EF382D6CD267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latin typeface="+mj-lt"/>
            </a:rPr>
            <a:t>Публикация значений</a:t>
          </a:r>
          <a:endParaRPr lang="ru-RU" sz="2000" dirty="0">
            <a:latin typeface="+mj-lt"/>
          </a:endParaRPr>
        </a:p>
      </dgm:t>
    </dgm:pt>
    <dgm:pt modelId="{F33AEE77-8777-41E6-A304-F0C926B59EE4}" type="parTrans" cxnId="{87CC19D3-8834-40AF-95ED-9BD37DDC857E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2503B483-FDA8-4E73-A50C-8E182DD10272}" type="sibTrans" cxnId="{87CC19D3-8834-40AF-95ED-9BD37DDC857E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1989A71-2F50-4C1D-8E6B-3C6C9EBEE68E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+mj-lt"/>
            </a:rPr>
            <a:t>1 день («</a:t>
          </a:r>
          <a:r>
            <a:rPr lang="en-US" sz="1200" b="0" i="0" dirty="0" smtClean="0">
              <a:solidFill>
                <a:schemeClr val="tx1"/>
              </a:solidFill>
              <a:latin typeface="+mj-lt"/>
            </a:rPr>
            <a:t>overnight</a:t>
          </a:r>
          <a:r>
            <a:rPr lang="ru-RU" sz="1200" b="0" i="0" dirty="0" smtClean="0">
              <a:solidFill>
                <a:schemeClr val="tx1"/>
              </a:solidFill>
              <a:latin typeface="+mj-lt"/>
            </a:rPr>
            <a:t>»)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309F8FB1-4215-4157-BE66-3F16272F19D7}" type="parTrans" cxnId="{41294CEF-AC4D-45A5-AC43-1A7F9FD146C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CE57575-0D7C-4D40-8CE6-5ADEC9DCA659}" type="sibTrans" cxnId="{41294CEF-AC4D-45A5-AC43-1A7F9FD146C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808E9A0-3032-463D-BD4D-4C539B94B754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1 день – 60 минут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0DB2D8AC-0477-45F5-B12C-AA845878134A}" type="parTrans" cxnId="{0F9024A9-20C7-4A6C-B25A-92188AE39FB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B89CE215-08A4-4175-BE00-571D27DFA355}" type="sibTrans" cxnId="{0F9024A9-20C7-4A6C-B25A-92188AE39FB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1B4936EC-D20C-4C62-8FEB-63BBAEAFB986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+mj-lt"/>
            </a:rPr>
            <a:t>7 дней</a:t>
          </a:r>
          <a:endParaRPr lang="ru-RU" sz="1200" b="0" i="0" dirty="0">
            <a:solidFill>
              <a:schemeClr val="tx1"/>
            </a:solidFill>
            <a:latin typeface="+mj-lt"/>
          </a:endParaRPr>
        </a:p>
      </dgm:t>
    </dgm:pt>
    <dgm:pt modelId="{98A95181-F73C-4BC3-B026-6FA27112ED17}" type="parTrans" cxnId="{97943C96-35CA-4203-A7F8-BBFA8BD526D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27E0EA99-9D86-4859-A59F-F39F01C4D858}" type="sibTrans" cxnId="{97943C96-35CA-4203-A7F8-BBFA8BD526D6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9236936A-7D6F-4F74-ADB6-8935260C5066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+mj-lt"/>
            </a:rPr>
            <a:t>14 дней</a:t>
          </a:r>
          <a:endParaRPr lang="ru-RU" sz="1200" b="0" i="0" dirty="0">
            <a:solidFill>
              <a:schemeClr val="tx1"/>
            </a:solidFill>
            <a:latin typeface="+mj-lt"/>
          </a:endParaRPr>
        </a:p>
      </dgm:t>
    </dgm:pt>
    <dgm:pt modelId="{ABC75BEE-6764-461F-992B-9CAF446917AC}" type="parTrans" cxnId="{46293CF7-73AA-4C5C-957D-8CE4DFBD097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A2ED199F-1143-4CA4-A494-CCC215A41D32}" type="sibTrans" cxnId="{46293CF7-73AA-4C5C-957D-8CE4DFBD0975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AF7F96EA-81C2-42D3-B4D9-437302CA306B}">
      <dgm:prSet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i="0" dirty="0" smtClean="0">
              <a:solidFill>
                <a:schemeClr val="tx1"/>
              </a:solidFill>
              <a:latin typeface="+mj-lt"/>
            </a:rPr>
            <a:t>Облигации, включенные в ломбардный список</a:t>
          </a:r>
          <a:endParaRPr lang="ru-RU" sz="1200" b="0" i="0" dirty="0">
            <a:solidFill>
              <a:schemeClr val="tx1"/>
            </a:solidFill>
            <a:latin typeface="+mj-lt"/>
          </a:endParaRPr>
        </a:p>
      </dgm:t>
    </dgm:pt>
    <dgm:pt modelId="{B8E45732-A431-42B3-8384-274CA407752C}" type="parTrans" cxnId="{A615D647-7FEB-4333-A441-CE3790E6C62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95E33BAC-5615-4512-B04A-2C596018E8AE}" type="sibTrans" cxnId="{A615D647-7FEB-4333-A441-CE3790E6C623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3134DFD9-6BBF-4A95-B4F7-7D55D8F53BC8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7 и 14 дней – по окончании торгов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52BD2C8B-7998-4186-B655-A13E7BCEECBC}" type="parTrans" cxnId="{1704DDBA-AC4A-4A5E-A787-ED7A814C7DA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FE4319CA-51EA-4C99-AC2C-B98BAC2A5FC5}" type="sibTrans" cxnId="{1704DDBA-AC4A-4A5E-A787-ED7A814C7DA1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61BEFDB2-CDBF-49E6-9F53-EE17E244EA10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РЕПО с облигациями (ММВБ, Фондовая биржа ММВБ)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9C8DBF32-777F-43CA-89F0-C5C6C03A8F1D}" type="parTrans" cxnId="{15729B27-513D-4B20-A3BE-C3CA993D48EB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E923B4B8-9996-46F6-88B9-6698EB50FA40}" type="sibTrans" cxnId="{15729B27-513D-4B20-A3BE-C3CA993D48EB}">
      <dgm:prSet/>
      <dgm:spPr/>
      <dgm:t>
        <a:bodyPr/>
        <a:lstStyle/>
        <a:p>
          <a:endParaRPr lang="ru-RU" sz="2400">
            <a:latin typeface="+mj-lt"/>
          </a:endParaRPr>
        </a:p>
      </dgm:t>
    </dgm:pt>
    <dgm:pt modelId="{6EECEF10-D5E1-4A68-8A20-C81DA0C9A11E}">
      <dgm:prSet phldrT="[Текст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lang="ru-RU" sz="1200" b="0" dirty="0" smtClean="0">
              <a:solidFill>
                <a:schemeClr val="tx1"/>
              </a:solidFill>
              <a:latin typeface="+mj-lt"/>
            </a:rPr>
            <a:t>Средневзвешенная ставка РЕПО</a:t>
          </a:r>
          <a:endParaRPr lang="ru-RU" sz="1200" b="0" dirty="0">
            <a:solidFill>
              <a:schemeClr val="tx1"/>
            </a:solidFill>
            <a:latin typeface="+mj-lt"/>
          </a:endParaRPr>
        </a:p>
      </dgm:t>
    </dgm:pt>
    <dgm:pt modelId="{DD50DD09-9CD8-4798-BAF0-3706E16F7D39}" type="parTrans" cxnId="{5794A281-3322-4BE9-B23D-FD75AAA92253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186AC527-A28A-4992-AEF0-B4A6C264A08E}" type="sibTrans" cxnId="{5794A281-3322-4BE9-B23D-FD75AAA92253}">
      <dgm:prSet/>
      <dgm:spPr/>
      <dgm:t>
        <a:bodyPr/>
        <a:lstStyle/>
        <a:p>
          <a:endParaRPr lang="ru-RU" sz="1800">
            <a:latin typeface="+mj-lt"/>
          </a:endParaRPr>
        </a:p>
      </dgm:t>
    </dgm:pt>
    <dgm:pt modelId="{46B41887-489C-4A68-A0F1-D88E22F6C251}" type="pres">
      <dgm:prSet presAssocID="{32B458CF-0DC8-453D-B1F4-F4A05FBB27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66E03E-272C-4E84-A09F-57C1FB3856ED}" type="pres">
      <dgm:prSet presAssocID="{C08416B6-FDDF-43CA-99D2-E76B3D92A35F}" presName="linNode" presStyleCnt="0"/>
      <dgm:spPr/>
    </dgm:pt>
    <dgm:pt modelId="{DC6E7B78-78A5-40EC-895A-D0EC17E2ED6D}" type="pres">
      <dgm:prSet presAssocID="{C08416B6-FDDF-43CA-99D2-E76B3D92A35F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3ABB9-2478-4283-8B16-71A210B5BCA8}" type="pres">
      <dgm:prSet presAssocID="{C08416B6-FDDF-43CA-99D2-E76B3D92A35F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178FF7-8B14-4BB4-A54A-C6EEDAAD07BD}" type="pres">
      <dgm:prSet presAssocID="{089A7E5D-D6A8-4185-A70C-F15BD2E6EBCD}" presName="sp" presStyleCnt="0"/>
      <dgm:spPr/>
    </dgm:pt>
    <dgm:pt modelId="{9D90BF32-1C41-4996-89A0-002011EBB793}" type="pres">
      <dgm:prSet presAssocID="{A1CBB2AA-84CC-4EFD-8CEB-60DF367D40F5}" presName="linNode" presStyleCnt="0"/>
      <dgm:spPr/>
    </dgm:pt>
    <dgm:pt modelId="{532C8565-76FE-4671-9823-27A278CDB393}" type="pres">
      <dgm:prSet presAssocID="{A1CBB2AA-84CC-4EFD-8CEB-60DF367D40F5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988C10-D80B-47CE-A4F6-912047C34232}" type="pres">
      <dgm:prSet presAssocID="{A1CBB2AA-84CC-4EFD-8CEB-60DF367D40F5}" presName="descendantText" presStyleLbl="alignAccFollowNode1" presStyleIdx="1" presStyleCnt="5" custScaleY="114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7D392-ED5E-41E1-BF3F-300C02C63A3A}" type="pres">
      <dgm:prSet presAssocID="{C63D70EA-42BC-41C1-AE0D-E3C063FE08C7}" presName="sp" presStyleCnt="0"/>
      <dgm:spPr/>
    </dgm:pt>
    <dgm:pt modelId="{9444C450-F455-417C-97B7-7BF188F147EB}" type="pres">
      <dgm:prSet presAssocID="{52E4CAA2-87AF-4F45-ABAA-A7FF5DB2AA03}" presName="linNode" presStyleCnt="0"/>
      <dgm:spPr/>
    </dgm:pt>
    <dgm:pt modelId="{77CB1703-95CC-46AB-8630-C82B742A9DE9}" type="pres">
      <dgm:prSet presAssocID="{52E4CAA2-87AF-4F45-ABAA-A7FF5DB2AA0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E4948-C6AD-44A7-970A-E9EB52E9FCBB}" type="pres">
      <dgm:prSet presAssocID="{52E4CAA2-87AF-4F45-ABAA-A7FF5DB2AA03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8C27DC-3248-46BE-997F-6083FEC117F0}" type="pres">
      <dgm:prSet presAssocID="{BC9882AC-9EC8-441F-9241-C223BF4B2BC5}" presName="sp" presStyleCnt="0"/>
      <dgm:spPr/>
    </dgm:pt>
    <dgm:pt modelId="{0C6E4065-42FD-4CFD-A237-63C10247945E}" type="pres">
      <dgm:prSet presAssocID="{375D1C92-4CEF-4121-804D-41A5289AEEEA}" presName="linNode" presStyleCnt="0"/>
      <dgm:spPr/>
    </dgm:pt>
    <dgm:pt modelId="{F1D7B7BD-B9CD-4A41-B046-4A32ECDA5C3A}" type="pres">
      <dgm:prSet presAssocID="{375D1C92-4CEF-4121-804D-41A5289AEEEA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4AE15-068F-4CE4-8143-4DD837B054A8}" type="pres">
      <dgm:prSet presAssocID="{375D1C92-4CEF-4121-804D-41A5289AEEEA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CB5141-F57A-446D-97FB-2E055C282906}" type="pres">
      <dgm:prSet presAssocID="{03D44032-F4D4-40F9-8B05-F8D28250099A}" presName="sp" presStyleCnt="0"/>
      <dgm:spPr/>
    </dgm:pt>
    <dgm:pt modelId="{053AAAF9-AAA4-487F-8E6A-8D593EAAA609}" type="pres">
      <dgm:prSet presAssocID="{325686C6-73EC-45F5-822E-EF382D6CD267}" presName="linNode" presStyleCnt="0"/>
      <dgm:spPr/>
    </dgm:pt>
    <dgm:pt modelId="{7ABC5E6E-4EE2-4B1B-886E-4886D49B93AF}" type="pres">
      <dgm:prSet presAssocID="{325686C6-73EC-45F5-822E-EF382D6CD267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9AD28-F067-438F-9FF7-F4999F6AC7C3}" type="pres">
      <dgm:prSet presAssocID="{325686C6-73EC-45F5-822E-EF382D6CD267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293CF7-73AA-4C5C-957D-8CE4DFBD0975}" srcId="{375D1C92-4CEF-4121-804D-41A5289AEEEA}" destId="{9236936A-7D6F-4F74-ADB6-8935260C5066}" srcOrd="2" destOrd="0" parTransId="{ABC75BEE-6764-461F-992B-9CAF446917AC}" sibTransId="{A2ED199F-1143-4CA4-A494-CCC215A41D32}"/>
    <dgm:cxn modelId="{5794A281-3322-4BE9-B23D-FD75AAA92253}" srcId="{52E4CAA2-87AF-4F45-ABAA-A7FF5DB2AA03}" destId="{6EECEF10-D5E1-4A68-8A20-C81DA0C9A11E}" srcOrd="0" destOrd="0" parTransId="{DD50DD09-9CD8-4798-BAF0-3706E16F7D39}" sibTransId="{186AC527-A28A-4992-AEF0-B4A6C264A08E}"/>
    <dgm:cxn modelId="{6A7E4DE6-9BA0-4A7F-9780-07E3C15A5D4D}" type="presOf" srcId="{375D1C92-4CEF-4121-804D-41A5289AEEEA}" destId="{F1D7B7BD-B9CD-4A41-B046-4A32ECDA5C3A}" srcOrd="0" destOrd="0" presId="urn:microsoft.com/office/officeart/2005/8/layout/vList5"/>
    <dgm:cxn modelId="{87CC19D3-8834-40AF-95ED-9BD37DDC857E}" srcId="{32B458CF-0DC8-453D-B1F4-F4A05FBB27E7}" destId="{325686C6-73EC-45F5-822E-EF382D6CD267}" srcOrd="4" destOrd="0" parTransId="{F33AEE77-8777-41E6-A304-F0C926B59EE4}" sibTransId="{2503B483-FDA8-4E73-A50C-8E182DD10272}"/>
    <dgm:cxn modelId="{0F9024A9-20C7-4A6C-B25A-92188AE39FB6}" srcId="{325686C6-73EC-45F5-822E-EF382D6CD267}" destId="{E808E9A0-3032-463D-BD4D-4C539B94B754}" srcOrd="0" destOrd="0" parTransId="{0DB2D8AC-0477-45F5-B12C-AA845878134A}" sibTransId="{B89CE215-08A4-4175-BE00-571D27DFA355}"/>
    <dgm:cxn modelId="{7B7F8247-694B-4BA9-AB57-2AA88603A340}" srcId="{32B458CF-0DC8-453D-B1F4-F4A05FBB27E7}" destId="{C08416B6-FDDF-43CA-99D2-E76B3D92A35F}" srcOrd="0" destOrd="0" parTransId="{9766C3E1-40BE-426F-BF19-BA2C97403FCC}" sibTransId="{089A7E5D-D6A8-4185-A70C-F15BD2E6EBCD}"/>
    <dgm:cxn modelId="{3AE91A8D-A670-4E7E-B116-E06A2734A285}" srcId="{32B458CF-0DC8-453D-B1F4-F4A05FBB27E7}" destId="{A1CBB2AA-84CC-4EFD-8CEB-60DF367D40F5}" srcOrd="1" destOrd="0" parTransId="{B17B6F06-DF8B-4227-A7F2-9CA6B594C46F}" sibTransId="{C63D70EA-42BC-41C1-AE0D-E3C063FE08C7}"/>
    <dgm:cxn modelId="{215B9339-5108-4841-99DB-25649FB56C6E}" type="presOf" srcId="{3134DFD9-6BBF-4A95-B4F7-7D55D8F53BC8}" destId="{BF19AD28-F067-438F-9FF7-F4999F6AC7C3}" srcOrd="0" destOrd="1" presId="urn:microsoft.com/office/officeart/2005/8/layout/vList5"/>
    <dgm:cxn modelId="{41294CEF-AC4D-45A5-AC43-1A7F9FD146C3}" srcId="{375D1C92-4CEF-4121-804D-41A5289AEEEA}" destId="{B1989A71-2F50-4C1D-8E6B-3C6C9EBEE68E}" srcOrd="0" destOrd="0" parTransId="{309F8FB1-4215-4157-BE66-3F16272F19D7}" sibTransId="{ECE57575-0D7C-4D40-8CE6-5ADEC9DCA659}"/>
    <dgm:cxn modelId="{23D36D09-08D7-4E70-AFFF-0A64A748888F}" type="presOf" srcId="{E808E9A0-3032-463D-BD4D-4C539B94B754}" destId="{BF19AD28-F067-438F-9FF7-F4999F6AC7C3}" srcOrd="0" destOrd="0" presId="urn:microsoft.com/office/officeart/2005/8/layout/vList5"/>
    <dgm:cxn modelId="{89BC4546-C4C0-4B70-B6F1-BBAD4F5A116E}" type="presOf" srcId="{1B4936EC-D20C-4C62-8FEB-63BBAEAFB986}" destId="{5294AE15-068F-4CE4-8143-4DD837B054A8}" srcOrd="0" destOrd="1" presId="urn:microsoft.com/office/officeart/2005/8/layout/vList5"/>
    <dgm:cxn modelId="{125894EB-AAFE-4FCA-83D8-8B15F526B2DF}" type="presOf" srcId="{61BEFDB2-CDBF-49E6-9F53-EE17E244EA10}" destId="{AAF3ABB9-2478-4283-8B16-71A210B5BCA8}" srcOrd="0" destOrd="1" presId="urn:microsoft.com/office/officeart/2005/8/layout/vList5"/>
    <dgm:cxn modelId="{7430A8C2-2351-4588-9B43-EE28A79694C2}" type="presOf" srcId="{AF7F96EA-81C2-42D3-B4D9-437302CA306B}" destId="{D6988C10-D80B-47CE-A4F6-912047C34232}" srcOrd="0" destOrd="1" presId="urn:microsoft.com/office/officeart/2005/8/layout/vList5"/>
    <dgm:cxn modelId="{4116A744-5A64-4CD2-A7A5-4C0D4417BDBC}" srcId="{32B458CF-0DC8-453D-B1F4-F4A05FBB27E7}" destId="{52E4CAA2-87AF-4F45-ABAA-A7FF5DB2AA03}" srcOrd="2" destOrd="0" parTransId="{FDBDBB8F-A2D9-42E0-AC9D-5326A8FAB6E9}" sibTransId="{BC9882AC-9EC8-441F-9241-C223BF4B2BC5}"/>
    <dgm:cxn modelId="{15729B27-513D-4B20-A3BE-C3CA993D48EB}" srcId="{C08416B6-FDDF-43CA-99D2-E76B3D92A35F}" destId="{61BEFDB2-CDBF-49E6-9F53-EE17E244EA10}" srcOrd="1" destOrd="0" parTransId="{9C8DBF32-777F-43CA-89F0-C5C6C03A8F1D}" sibTransId="{E923B4B8-9996-46F6-88B9-6698EB50FA40}"/>
    <dgm:cxn modelId="{4F9202BB-1D80-4B7E-8B70-A767D037FB32}" type="presOf" srcId="{B1989A71-2F50-4C1D-8E6B-3C6C9EBEE68E}" destId="{5294AE15-068F-4CE4-8143-4DD837B054A8}" srcOrd="0" destOrd="0" presId="urn:microsoft.com/office/officeart/2005/8/layout/vList5"/>
    <dgm:cxn modelId="{78FE61CB-5CDB-4F51-BECA-B1F955DFE238}" type="presOf" srcId="{6EECEF10-D5E1-4A68-8A20-C81DA0C9A11E}" destId="{FBDE4948-C6AD-44A7-970A-E9EB52E9FCBB}" srcOrd="0" destOrd="0" presId="urn:microsoft.com/office/officeart/2005/8/layout/vList5"/>
    <dgm:cxn modelId="{A32F6AFF-BEA0-4466-B0F5-26FDB09E3E77}" type="presOf" srcId="{32B458CF-0DC8-453D-B1F4-F4A05FBB27E7}" destId="{46B41887-489C-4A68-A0F1-D88E22F6C251}" srcOrd="0" destOrd="0" presId="urn:microsoft.com/office/officeart/2005/8/layout/vList5"/>
    <dgm:cxn modelId="{6916802D-B6EC-416D-B0E3-3F0096717701}" srcId="{52E4CAA2-87AF-4F45-ABAA-A7FF5DB2AA03}" destId="{B3BE34BF-3F27-4AF8-9709-13F69A3E8338}" srcOrd="1" destOrd="0" parTransId="{5D684A89-2108-4792-A0D4-4E71B270B731}" sibTransId="{D24C0A04-7E95-41EB-B7EB-CE418418A44C}"/>
    <dgm:cxn modelId="{A615D647-7FEB-4333-A441-CE3790E6C623}" srcId="{A1CBB2AA-84CC-4EFD-8CEB-60DF367D40F5}" destId="{AF7F96EA-81C2-42D3-B4D9-437302CA306B}" srcOrd="1" destOrd="0" parTransId="{B8E45732-A431-42B3-8384-274CA407752C}" sibTransId="{95E33BAC-5615-4512-B04A-2C596018E8AE}"/>
    <dgm:cxn modelId="{EC2E5785-A4C6-4252-ACFD-4EB83452B50C}" srcId="{C08416B6-FDDF-43CA-99D2-E76B3D92A35F}" destId="{09A0ADFA-5030-41BE-8CAD-2CA7E990EB34}" srcOrd="0" destOrd="0" parTransId="{BFF4DC54-6E19-42AD-B7D4-D2E731779D96}" sibTransId="{193B7CFC-6C97-4AF6-AD34-6B387241738D}"/>
    <dgm:cxn modelId="{67843B9A-A3C5-4B1C-B0AD-25383679A247}" type="presOf" srcId="{325686C6-73EC-45F5-822E-EF382D6CD267}" destId="{7ABC5E6E-4EE2-4B1B-886E-4886D49B93AF}" srcOrd="0" destOrd="0" presId="urn:microsoft.com/office/officeart/2005/8/layout/vList5"/>
    <dgm:cxn modelId="{FD7C3F25-66F1-457A-9B52-624C23A5FA09}" type="presOf" srcId="{D4532092-BB91-4F25-816C-FD886847A9C3}" destId="{D6988C10-D80B-47CE-A4F6-912047C34232}" srcOrd="0" destOrd="0" presId="urn:microsoft.com/office/officeart/2005/8/layout/vList5"/>
    <dgm:cxn modelId="{6695A8F4-CADE-43A0-9342-87FC76FF1419}" type="presOf" srcId="{A1CBB2AA-84CC-4EFD-8CEB-60DF367D40F5}" destId="{532C8565-76FE-4671-9823-27A278CDB393}" srcOrd="0" destOrd="0" presId="urn:microsoft.com/office/officeart/2005/8/layout/vList5"/>
    <dgm:cxn modelId="{0973A6D1-BF04-4ECE-B971-6AE2D954FE87}" srcId="{32B458CF-0DC8-453D-B1F4-F4A05FBB27E7}" destId="{375D1C92-4CEF-4121-804D-41A5289AEEEA}" srcOrd="3" destOrd="0" parTransId="{5BD81246-884C-4E26-A314-DD525F4C8604}" sibTransId="{03D44032-F4D4-40F9-8B05-F8D28250099A}"/>
    <dgm:cxn modelId="{367FB3B6-95FF-4234-A58D-58CF3601B872}" type="presOf" srcId="{9236936A-7D6F-4F74-ADB6-8935260C5066}" destId="{5294AE15-068F-4CE4-8143-4DD837B054A8}" srcOrd="0" destOrd="2" presId="urn:microsoft.com/office/officeart/2005/8/layout/vList5"/>
    <dgm:cxn modelId="{1704DDBA-AC4A-4A5E-A787-ED7A814C7DA1}" srcId="{325686C6-73EC-45F5-822E-EF382D6CD267}" destId="{3134DFD9-6BBF-4A95-B4F7-7D55D8F53BC8}" srcOrd="1" destOrd="0" parTransId="{52BD2C8B-7998-4186-B655-A13E7BCEECBC}" sibTransId="{FE4319CA-51EA-4C99-AC2C-B98BAC2A5FC5}"/>
    <dgm:cxn modelId="{4C2FD271-3603-4A78-B39F-4141C65B1D3D}" srcId="{A1CBB2AA-84CC-4EFD-8CEB-60DF367D40F5}" destId="{D4532092-BB91-4F25-816C-FD886847A9C3}" srcOrd="0" destOrd="0" parTransId="{AF0247C4-7168-4063-AA05-894539DD7D32}" sibTransId="{E18B3E0F-2DF4-4380-BCC6-BB53E63CC5E7}"/>
    <dgm:cxn modelId="{97943C96-35CA-4203-A7F8-BBFA8BD526D6}" srcId="{375D1C92-4CEF-4121-804D-41A5289AEEEA}" destId="{1B4936EC-D20C-4C62-8FEB-63BBAEAFB986}" srcOrd="1" destOrd="0" parTransId="{98A95181-F73C-4BC3-B026-6FA27112ED17}" sibTransId="{27E0EA99-9D86-4859-A59F-F39F01C4D858}"/>
    <dgm:cxn modelId="{0F0772E3-B1B2-43AE-9F80-05B95B05F76B}" type="presOf" srcId="{52E4CAA2-87AF-4F45-ABAA-A7FF5DB2AA03}" destId="{77CB1703-95CC-46AB-8630-C82B742A9DE9}" srcOrd="0" destOrd="0" presId="urn:microsoft.com/office/officeart/2005/8/layout/vList5"/>
    <dgm:cxn modelId="{5E257FFA-81C2-4270-9901-907FD1007971}" type="presOf" srcId="{B3BE34BF-3F27-4AF8-9709-13F69A3E8338}" destId="{FBDE4948-C6AD-44A7-970A-E9EB52E9FCBB}" srcOrd="0" destOrd="1" presId="urn:microsoft.com/office/officeart/2005/8/layout/vList5"/>
    <dgm:cxn modelId="{703F3FB4-F7F9-448D-B26E-4E2F8DB89766}" type="presOf" srcId="{C08416B6-FDDF-43CA-99D2-E76B3D92A35F}" destId="{DC6E7B78-78A5-40EC-895A-D0EC17E2ED6D}" srcOrd="0" destOrd="0" presId="urn:microsoft.com/office/officeart/2005/8/layout/vList5"/>
    <dgm:cxn modelId="{3356A652-310F-4BF2-BD0D-1897FEC73404}" type="presOf" srcId="{09A0ADFA-5030-41BE-8CAD-2CA7E990EB34}" destId="{AAF3ABB9-2478-4283-8B16-71A210B5BCA8}" srcOrd="0" destOrd="0" presId="urn:microsoft.com/office/officeart/2005/8/layout/vList5"/>
    <dgm:cxn modelId="{3DD40B29-0F69-4BAD-BDCC-31200E68086D}" type="presParOf" srcId="{46B41887-489C-4A68-A0F1-D88E22F6C251}" destId="{0C66E03E-272C-4E84-A09F-57C1FB3856ED}" srcOrd="0" destOrd="0" presId="urn:microsoft.com/office/officeart/2005/8/layout/vList5"/>
    <dgm:cxn modelId="{F1331AA1-76F2-4712-96B4-F856610852D0}" type="presParOf" srcId="{0C66E03E-272C-4E84-A09F-57C1FB3856ED}" destId="{DC6E7B78-78A5-40EC-895A-D0EC17E2ED6D}" srcOrd="0" destOrd="0" presId="urn:microsoft.com/office/officeart/2005/8/layout/vList5"/>
    <dgm:cxn modelId="{ABF09B95-26F7-4967-9586-59F055E7FECA}" type="presParOf" srcId="{0C66E03E-272C-4E84-A09F-57C1FB3856ED}" destId="{AAF3ABB9-2478-4283-8B16-71A210B5BCA8}" srcOrd="1" destOrd="0" presId="urn:microsoft.com/office/officeart/2005/8/layout/vList5"/>
    <dgm:cxn modelId="{5F311BB2-83CD-41C0-831A-D1787230C2F1}" type="presParOf" srcId="{46B41887-489C-4A68-A0F1-D88E22F6C251}" destId="{2E178FF7-8B14-4BB4-A54A-C6EEDAAD07BD}" srcOrd="1" destOrd="0" presId="urn:microsoft.com/office/officeart/2005/8/layout/vList5"/>
    <dgm:cxn modelId="{0CDEDD5B-AACC-4205-BF61-56A6674FD7D7}" type="presParOf" srcId="{46B41887-489C-4A68-A0F1-D88E22F6C251}" destId="{9D90BF32-1C41-4996-89A0-002011EBB793}" srcOrd="2" destOrd="0" presId="urn:microsoft.com/office/officeart/2005/8/layout/vList5"/>
    <dgm:cxn modelId="{C89737E5-B1D7-4B9A-9F3A-2693439930F8}" type="presParOf" srcId="{9D90BF32-1C41-4996-89A0-002011EBB793}" destId="{532C8565-76FE-4671-9823-27A278CDB393}" srcOrd="0" destOrd="0" presId="urn:microsoft.com/office/officeart/2005/8/layout/vList5"/>
    <dgm:cxn modelId="{2E5900E3-2574-4888-9F12-55FE65E5053A}" type="presParOf" srcId="{9D90BF32-1C41-4996-89A0-002011EBB793}" destId="{D6988C10-D80B-47CE-A4F6-912047C34232}" srcOrd="1" destOrd="0" presId="urn:microsoft.com/office/officeart/2005/8/layout/vList5"/>
    <dgm:cxn modelId="{A8D13502-9E1B-427E-86F7-1E36EAACE2DC}" type="presParOf" srcId="{46B41887-489C-4A68-A0F1-D88E22F6C251}" destId="{F737D392-ED5E-41E1-BF3F-300C02C63A3A}" srcOrd="3" destOrd="0" presId="urn:microsoft.com/office/officeart/2005/8/layout/vList5"/>
    <dgm:cxn modelId="{7A1EF8F2-CBFE-4596-8C9B-696BA8C3F87D}" type="presParOf" srcId="{46B41887-489C-4A68-A0F1-D88E22F6C251}" destId="{9444C450-F455-417C-97B7-7BF188F147EB}" srcOrd="4" destOrd="0" presId="urn:microsoft.com/office/officeart/2005/8/layout/vList5"/>
    <dgm:cxn modelId="{6864FDAC-A7D6-40C1-BF16-80EA1A2B9013}" type="presParOf" srcId="{9444C450-F455-417C-97B7-7BF188F147EB}" destId="{77CB1703-95CC-46AB-8630-C82B742A9DE9}" srcOrd="0" destOrd="0" presId="urn:microsoft.com/office/officeart/2005/8/layout/vList5"/>
    <dgm:cxn modelId="{495CD7D8-DC5E-421D-9158-52920889D471}" type="presParOf" srcId="{9444C450-F455-417C-97B7-7BF188F147EB}" destId="{FBDE4948-C6AD-44A7-970A-E9EB52E9FCBB}" srcOrd="1" destOrd="0" presId="urn:microsoft.com/office/officeart/2005/8/layout/vList5"/>
    <dgm:cxn modelId="{0C267273-7EF0-4C47-9BF2-E40D45A423F9}" type="presParOf" srcId="{46B41887-489C-4A68-A0F1-D88E22F6C251}" destId="{378C27DC-3248-46BE-997F-6083FEC117F0}" srcOrd="5" destOrd="0" presId="urn:microsoft.com/office/officeart/2005/8/layout/vList5"/>
    <dgm:cxn modelId="{C96FC64E-61C4-4D70-816D-66906AB1DA7B}" type="presParOf" srcId="{46B41887-489C-4A68-A0F1-D88E22F6C251}" destId="{0C6E4065-42FD-4CFD-A237-63C10247945E}" srcOrd="6" destOrd="0" presId="urn:microsoft.com/office/officeart/2005/8/layout/vList5"/>
    <dgm:cxn modelId="{0186F453-686D-45AF-822A-BFD7A955EFD5}" type="presParOf" srcId="{0C6E4065-42FD-4CFD-A237-63C10247945E}" destId="{F1D7B7BD-B9CD-4A41-B046-4A32ECDA5C3A}" srcOrd="0" destOrd="0" presId="urn:microsoft.com/office/officeart/2005/8/layout/vList5"/>
    <dgm:cxn modelId="{585DF6E1-44CC-47CD-836F-6C1D91036815}" type="presParOf" srcId="{0C6E4065-42FD-4CFD-A237-63C10247945E}" destId="{5294AE15-068F-4CE4-8143-4DD837B054A8}" srcOrd="1" destOrd="0" presId="urn:microsoft.com/office/officeart/2005/8/layout/vList5"/>
    <dgm:cxn modelId="{43A1EDCD-E7A6-447E-BFDB-7720A4399BE9}" type="presParOf" srcId="{46B41887-489C-4A68-A0F1-D88E22F6C251}" destId="{09CB5141-F57A-446D-97FB-2E055C282906}" srcOrd="7" destOrd="0" presId="urn:microsoft.com/office/officeart/2005/8/layout/vList5"/>
    <dgm:cxn modelId="{6944785D-BCFC-4522-9791-A108EE547A41}" type="presParOf" srcId="{46B41887-489C-4A68-A0F1-D88E22F6C251}" destId="{053AAAF9-AAA4-487F-8E6A-8D593EAAA609}" srcOrd="8" destOrd="0" presId="urn:microsoft.com/office/officeart/2005/8/layout/vList5"/>
    <dgm:cxn modelId="{088008EF-DE77-40BA-ADBB-E8D273E3439F}" type="presParOf" srcId="{053AAAF9-AAA4-487F-8E6A-8D593EAAA609}" destId="{7ABC5E6E-4EE2-4B1B-886E-4886D49B93AF}" srcOrd="0" destOrd="0" presId="urn:microsoft.com/office/officeart/2005/8/layout/vList5"/>
    <dgm:cxn modelId="{B26BCB3D-4A78-4A11-A14A-37C37228BBBC}" type="presParOf" srcId="{053AAAF9-AAA4-487F-8E6A-8D593EAAA609}" destId="{BF19AD28-F067-438F-9FF7-F4999F6AC7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A883FB-93C3-4879-A008-891ED35159B0}">
      <dsp:nvSpPr>
        <dsp:cNvPr id="0" name=""/>
        <dsp:cNvSpPr/>
      </dsp:nvSpPr>
      <dsp:spPr>
        <a:xfrm>
          <a:off x="1893106" y="1338027"/>
          <a:ext cx="1339387" cy="232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227"/>
              </a:lnTo>
              <a:lnTo>
                <a:pt x="1339387" y="116227"/>
              </a:lnTo>
              <a:lnTo>
                <a:pt x="1339387" y="2324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BE1D9-7664-4CA4-999D-A1951415AA5F}">
      <dsp:nvSpPr>
        <dsp:cNvPr id="0" name=""/>
        <dsp:cNvSpPr/>
      </dsp:nvSpPr>
      <dsp:spPr>
        <a:xfrm>
          <a:off x="1450334" y="2123949"/>
          <a:ext cx="166039" cy="1042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2397"/>
              </a:lnTo>
              <a:lnTo>
                <a:pt x="166039" y="1042397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2DC7DC-6C3A-4B48-B120-5E9CA1D5CCD6}">
      <dsp:nvSpPr>
        <dsp:cNvPr id="0" name=""/>
        <dsp:cNvSpPr/>
      </dsp:nvSpPr>
      <dsp:spPr>
        <a:xfrm>
          <a:off x="1450334" y="2123949"/>
          <a:ext cx="166039" cy="4249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4950"/>
              </a:lnTo>
              <a:lnTo>
                <a:pt x="166039" y="42495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ABA70E-1B16-4B1A-9E2C-9DB0ABEF0047}">
      <dsp:nvSpPr>
        <dsp:cNvPr id="0" name=""/>
        <dsp:cNvSpPr/>
      </dsp:nvSpPr>
      <dsp:spPr>
        <a:xfrm>
          <a:off x="1847386" y="1338027"/>
          <a:ext cx="91440" cy="23245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324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D3FD1-0C4E-4810-9420-D24D966FB78A}">
      <dsp:nvSpPr>
        <dsp:cNvPr id="0" name=""/>
        <dsp:cNvSpPr/>
      </dsp:nvSpPr>
      <dsp:spPr>
        <a:xfrm>
          <a:off x="553719" y="1338027"/>
          <a:ext cx="1339387" cy="232455"/>
        </a:xfrm>
        <a:custGeom>
          <a:avLst/>
          <a:gdLst/>
          <a:ahLst/>
          <a:cxnLst/>
          <a:rect l="0" t="0" r="0" b="0"/>
          <a:pathLst>
            <a:path>
              <a:moveTo>
                <a:pt x="1339387" y="0"/>
              </a:moveTo>
              <a:lnTo>
                <a:pt x="1339387" y="116227"/>
              </a:lnTo>
              <a:lnTo>
                <a:pt x="0" y="116227"/>
              </a:lnTo>
              <a:lnTo>
                <a:pt x="0" y="23245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B7D1FA-1FF6-4674-AEA5-8C1B7FF6408E}">
      <dsp:nvSpPr>
        <dsp:cNvPr id="0" name=""/>
        <dsp:cNvSpPr/>
      </dsp:nvSpPr>
      <dsp:spPr>
        <a:xfrm>
          <a:off x="1074835" y="784562"/>
          <a:ext cx="1636542" cy="55346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+mj-lt"/>
            </a:rPr>
            <a:t>Облигационные индексы ММВБ</a:t>
          </a:r>
          <a:endParaRPr lang="ru-RU" sz="1400" b="0" kern="1200" dirty="0">
            <a:latin typeface="+mj-lt"/>
          </a:endParaRPr>
        </a:p>
      </dsp:txBody>
      <dsp:txXfrm>
        <a:off x="1074835" y="784562"/>
        <a:ext cx="1636542" cy="553465"/>
      </dsp:txXfrm>
    </dsp:sp>
    <dsp:sp modelId="{34C11B4D-87CD-473B-85DC-160B90DBCE2A}">
      <dsp:nvSpPr>
        <dsp:cNvPr id="0" name=""/>
        <dsp:cNvSpPr/>
      </dsp:nvSpPr>
      <dsp:spPr>
        <a:xfrm>
          <a:off x="254" y="1570483"/>
          <a:ext cx="1106931" cy="55346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+mj-lt"/>
            </a:rPr>
            <a:t>RGBI</a:t>
          </a:r>
          <a:endParaRPr lang="ru-RU" sz="1600" b="0" kern="1200" dirty="0">
            <a:latin typeface="+mj-lt"/>
          </a:endParaRPr>
        </a:p>
      </dsp:txBody>
      <dsp:txXfrm>
        <a:off x="254" y="1570483"/>
        <a:ext cx="1106931" cy="553465"/>
      </dsp:txXfrm>
    </dsp:sp>
    <dsp:sp modelId="{C31D04C8-3128-4489-8DB3-2795B1C30D63}">
      <dsp:nvSpPr>
        <dsp:cNvPr id="0" name=""/>
        <dsp:cNvSpPr/>
      </dsp:nvSpPr>
      <dsp:spPr>
        <a:xfrm>
          <a:off x="1339641" y="1570483"/>
          <a:ext cx="1106931" cy="55346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+mj-lt"/>
            </a:rPr>
            <a:t>MICEX CBI</a:t>
          </a:r>
          <a:endParaRPr lang="ru-RU" sz="1600" b="0" kern="1200" dirty="0">
            <a:latin typeface="+mj-lt"/>
          </a:endParaRPr>
        </a:p>
      </dsp:txBody>
      <dsp:txXfrm>
        <a:off x="1339641" y="1570483"/>
        <a:ext cx="1106931" cy="553465"/>
      </dsp:txXfrm>
    </dsp:sp>
    <dsp:sp modelId="{DEDD3F21-1AF9-4079-8C11-F67C66D18460}">
      <dsp:nvSpPr>
        <dsp:cNvPr id="0" name=""/>
        <dsp:cNvSpPr/>
      </dsp:nvSpPr>
      <dsp:spPr>
        <a:xfrm>
          <a:off x="1616374" y="2356404"/>
          <a:ext cx="882689" cy="3849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0" kern="1200" dirty="0" smtClean="0">
              <a:latin typeface="+mj-lt"/>
            </a:rPr>
            <a:t>MICEX CBI 3Y</a:t>
          </a:r>
          <a:endParaRPr lang="ru-RU" sz="900" b="0" kern="1200" dirty="0">
            <a:latin typeface="+mj-lt"/>
          </a:endParaRPr>
        </a:p>
      </dsp:txBody>
      <dsp:txXfrm>
        <a:off x="1616374" y="2356404"/>
        <a:ext cx="882689" cy="384990"/>
      </dsp:txXfrm>
    </dsp:sp>
    <dsp:sp modelId="{4CB6ADFD-4672-4127-B43C-44F4EFDF500F}">
      <dsp:nvSpPr>
        <dsp:cNvPr id="0" name=""/>
        <dsp:cNvSpPr/>
      </dsp:nvSpPr>
      <dsp:spPr>
        <a:xfrm>
          <a:off x="1616374" y="2973851"/>
          <a:ext cx="882689" cy="38499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b="0" kern="1200" dirty="0" smtClean="0">
              <a:latin typeface="+mj-lt"/>
            </a:rPr>
            <a:t>MICEX CBI 5Y</a:t>
          </a:r>
          <a:endParaRPr lang="ru-RU" sz="900" b="0" kern="1200" dirty="0">
            <a:latin typeface="+mj-lt"/>
          </a:endParaRPr>
        </a:p>
      </dsp:txBody>
      <dsp:txXfrm>
        <a:off x="1616374" y="2973851"/>
        <a:ext cx="882689" cy="384990"/>
      </dsp:txXfrm>
    </dsp:sp>
    <dsp:sp modelId="{51153E63-123E-4332-8E85-C2073925A817}">
      <dsp:nvSpPr>
        <dsp:cNvPr id="0" name=""/>
        <dsp:cNvSpPr/>
      </dsp:nvSpPr>
      <dsp:spPr>
        <a:xfrm>
          <a:off x="2679028" y="1570483"/>
          <a:ext cx="1106931" cy="553465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0" kern="1200" dirty="0" smtClean="0">
              <a:latin typeface="+mj-lt"/>
            </a:rPr>
            <a:t>MICEX MBI</a:t>
          </a:r>
          <a:endParaRPr lang="ru-RU" sz="1600" b="0" kern="1200" dirty="0">
            <a:latin typeface="+mj-lt"/>
          </a:endParaRPr>
        </a:p>
      </dsp:txBody>
      <dsp:txXfrm>
        <a:off x="2679028" y="1570483"/>
        <a:ext cx="1106931" cy="55346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F3ABB9-2478-4283-8B16-71A210B5BCA8}">
      <dsp:nvSpPr>
        <dsp:cNvPr id="0" name=""/>
        <dsp:cNvSpPr/>
      </dsp:nvSpPr>
      <dsp:spPr>
        <a:xfrm rot="5400000">
          <a:off x="4581560" y="-186290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Облигации допущенные к торгам на бирже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Купонный доход не зависит от переменных факторов (валютные курсы, плавающие ставки и пр.)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-1862904"/>
        <a:ext cx="746689" cy="4663440"/>
      </dsp:txXfrm>
    </dsp:sp>
    <dsp:sp modelId="{DC6E7B78-78A5-40EC-895A-D0EC17E2ED6D}">
      <dsp:nvSpPr>
        <dsp:cNvPr id="0" name=""/>
        <dsp:cNvSpPr/>
      </dsp:nvSpPr>
      <dsp:spPr>
        <a:xfrm>
          <a:off x="0" y="213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Спектр облигаций</a:t>
          </a:r>
          <a:endParaRPr lang="ru-RU" sz="2000" kern="1200" dirty="0">
            <a:latin typeface="+mj-lt"/>
          </a:endParaRPr>
        </a:p>
      </dsp:txBody>
      <dsp:txXfrm>
        <a:off x="0" y="2134"/>
        <a:ext cx="2623185" cy="933361"/>
      </dsp:txXfrm>
    </dsp:sp>
    <dsp:sp modelId="{D6988C10-D80B-47CE-A4F6-912047C34232}">
      <dsp:nvSpPr>
        <dsp:cNvPr id="0" name=""/>
        <dsp:cNvSpPr/>
      </dsp:nvSpPr>
      <dsp:spPr>
        <a:xfrm rot="5400000">
          <a:off x="4526798" y="-882874"/>
          <a:ext cx="856213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Срок до погашения (оферты) – свыше </a:t>
          </a:r>
          <a:r>
            <a:rPr lang="en-US" sz="1100" b="0" i="0" kern="1200" dirty="0" smtClean="0">
              <a:solidFill>
                <a:schemeClr val="tx1"/>
              </a:solidFill>
              <a:latin typeface="+mj-lt"/>
            </a:rPr>
            <a:t>6 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мес.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Ликвидность: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ср.дн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. объем сделок; количество торговых дней…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Объем выпуска: </a:t>
          </a:r>
          <a:r>
            <a:rPr lang="en-US" sz="1100" b="0" i="0" kern="1200" dirty="0" smtClean="0">
              <a:solidFill>
                <a:schemeClr val="tx1"/>
              </a:solidFill>
              <a:latin typeface="+mj-lt"/>
            </a:rPr>
            <a:t>MICEX CBI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– свыше 3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млрд.руб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; </a:t>
          </a:r>
          <a:r>
            <a:rPr lang="en-US" sz="1100" b="0" i="0" kern="1200" dirty="0" smtClean="0">
              <a:solidFill>
                <a:schemeClr val="tx1"/>
              </a:solidFill>
              <a:latin typeface="+mj-lt"/>
            </a:rPr>
            <a:t>MICEX MBI – 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свыше 1 млрд.руб.</a:t>
          </a:r>
          <a:endParaRPr lang="ru-RU" sz="1100" b="0" i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Кредитное  качество эмитента</a:t>
          </a:r>
          <a:endParaRPr lang="ru-RU" sz="1100" b="0" i="0" kern="1200" dirty="0">
            <a:solidFill>
              <a:schemeClr val="tx1"/>
            </a:solidFill>
            <a:latin typeface="+mj-lt"/>
          </a:endParaRPr>
        </a:p>
      </dsp:txBody>
      <dsp:txXfrm rot="5400000">
        <a:off x="4526798" y="-882874"/>
        <a:ext cx="856213" cy="4663440"/>
      </dsp:txXfrm>
    </dsp:sp>
    <dsp:sp modelId="{532C8565-76FE-4671-9823-27A278CDB393}">
      <dsp:nvSpPr>
        <dsp:cNvPr id="0" name=""/>
        <dsp:cNvSpPr/>
      </dsp:nvSpPr>
      <dsp:spPr>
        <a:xfrm>
          <a:off x="0" y="98216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Критерии отбора</a:t>
          </a:r>
          <a:endParaRPr lang="ru-RU" sz="2000" kern="1200" dirty="0">
            <a:latin typeface="+mj-lt"/>
          </a:endParaRPr>
        </a:p>
      </dsp:txBody>
      <dsp:txXfrm>
        <a:off x="0" y="982164"/>
        <a:ext cx="2623185" cy="933361"/>
      </dsp:txXfrm>
    </dsp:sp>
    <dsp:sp modelId="{FBDE4948-C6AD-44A7-970A-E9EB52E9FCBB}">
      <dsp:nvSpPr>
        <dsp:cNvPr id="0" name=""/>
        <dsp:cNvSpPr/>
      </dsp:nvSpPr>
      <dsp:spPr>
        <a:xfrm rot="5400000">
          <a:off x="4581560" y="9715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Вес облигации пропорционален капитализации выпуска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Максимальный вес эмитента - 30%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97154"/>
        <a:ext cx="746689" cy="4663440"/>
      </dsp:txXfrm>
    </dsp:sp>
    <dsp:sp modelId="{77CB1703-95CC-46AB-8630-C82B742A9DE9}">
      <dsp:nvSpPr>
        <dsp:cNvPr id="0" name=""/>
        <dsp:cNvSpPr/>
      </dsp:nvSpPr>
      <dsp:spPr>
        <a:xfrm>
          <a:off x="0" y="196219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Вес эмитента</a:t>
          </a:r>
          <a:endParaRPr lang="ru-RU" sz="2000" kern="1200" dirty="0">
            <a:latin typeface="+mj-lt"/>
          </a:endParaRPr>
        </a:p>
      </dsp:txBody>
      <dsp:txXfrm>
        <a:off x="0" y="1962194"/>
        <a:ext cx="2623185" cy="933361"/>
      </dsp:txXfrm>
    </dsp:sp>
    <dsp:sp modelId="{5294AE15-068F-4CE4-8143-4DD837B054A8}">
      <dsp:nvSpPr>
        <dsp:cNvPr id="0" name=""/>
        <dsp:cNvSpPr/>
      </dsp:nvSpPr>
      <dsp:spPr>
        <a:xfrm rot="5400000">
          <a:off x="4581560" y="107718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Чистых цен  (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clean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price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Совокупного дохода  (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total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return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i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Валовых цен (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gross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price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 </a:t>
          </a:r>
          <a:r>
            <a:rPr lang="ru-RU" sz="1100" b="0" i="0" kern="1200" dirty="0" err="1" smtClean="0">
              <a:solidFill>
                <a:schemeClr val="tx1"/>
              </a:solidFill>
              <a:latin typeface="+mj-lt"/>
            </a:rPr>
            <a:t>index</a:t>
          </a:r>
          <a:r>
            <a:rPr lang="ru-RU" sz="1100" b="0" i="0" kern="1200" dirty="0" smtClean="0">
              <a:solidFill>
                <a:schemeClr val="tx1"/>
              </a:solidFill>
              <a:latin typeface="+mj-lt"/>
            </a:rPr>
            <a:t>)</a:t>
          </a:r>
          <a:endParaRPr lang="ru-RU" sz="1100" b="0" i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1077184"/>
        <a:ext cx="746689" cy="4663440"/>
      </dsp:txXfrm>
    </dsp:sp>
    <dsp:sp modelId="{F1D7B7BD-B9CD-4A41-B046-4A32ECDA5C3A}">
      <dsp:nvSpPr>
        <dsp:cNvPr id="0" name=""/>
        <dsp:cNvSpPr/>
      </dsp:nvSpPr>
      <dsp:spPr>
        <a:xfrm>
          <a:off x="0" y="2942223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Методы расчета</a:t>
          </a:r>
          <a:endParaRPr lang="ru-RU" sz="2000" kern="1200" dirty="0">
            <a:latin typeface="+mj-lt"/>
          </a:endParaRPr>
        </a:p>
      </dsp:txBody>
      <dsp:txXfrm>
        <a:off x="0" y="2942223"/>
        <a:ext cx="2623185" cy="933361"/>
      </dsp:txXfrm>
    </dsp:sp>
    <dsp:sp modelId="{BF19AD28-F067-438F-9FF7-F4999F6AC7C3}">
      <dsp:nvSpPr>
        <dsp:cNvPr id="0" name=""/>
        <dsp:cNvSpPr/>
      </dsp:nvSpPr>
      <dsp:spPr>
        <a:xfrm rot="5400000">
          <a:off x="4581560" y="205721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Ежеквартальное обновление базы расчета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>
              <a:solidFill>
                <a:schemeClr val="tx1"/>
              </a:solidFill>
              <a:latin typeface="+mj-lt"/>
            </a:rPr>
            <a:t>Ежеквартальный </a:t>
          </a:r>
          <a:r>
            <a:rPr lang="ru-RU" sz="1100" b="0" kern="1200" dirty="0" err="1" smtClean="0">
              <a:solidFill>
                <a:schemeClr val="tx1"/>
              </a:solidFill>
              <a:latin typeface="+mj-lt"/>
            </a:rPr>
            <a:t>ребалансинг</a:t>
          </a:r>
          <a:endParaRPr lang="ru-RU" sz="11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2057214"/>
        <a:ext cx="746689" cy="4663440"/>
      </dsp:txXfrm>
    </dsp:sp>
    <dsp:sp modelId="{7ABC5E6E-4EE2-4B1B-886E-4886D49B93AF}">
      <dsp:nvSpPr>
        <dsp:cNvPr id="0" name=""/>
        <dsp:cNvSpPr/>
      </dsp:nvSpPr>
      <dsp:spPr>
        <a:xfrm>
          <a:off x="0" y="3922253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Обновление корзины индексов</a:t>
          </a:r>
          <a:endParaRPr lang="ru-RU" sz="2000" kern="1200" dirty="0">
            <a:latin typeface="+mj-lt"/>
          </a:endParaRPr>
        </a:p>
      </dsp:txBody>
      <dsp:txXfrm>
        <a:off x="0" y="3922253"/>
        <a:ext cx="2623185" cy="9333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F3ABB9-2478-4283-8B16-71A210B5BCA8}">
      <dsp:nvSpPr>
        <dsp:cNvPr id="0" name=""/>
        <dsp:cNvSpPr/>
      </dsp:nvSpPr>
      <dsp:spPr>
        <a:xfrm rot="5400000">
          <a:off x="4581560" y="-186290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РЕПО с акциями (Фондовая биржа ММВБ)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РЕПО с облигациями (ММВБ, Фондовая биржа ММВБ)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-1862904"/>
        <a:ext cx="746689" cy="4663440"/>
      </dsp:txXfrm>
    </dsp:sp>
    <dsp:sp modelId="{DC6E7B78-78A5-40EC-895A-D0EC17E2ED6D}">
      <dsp:nvSpPr>
        <dsp:cNvPr id="0" name=""/>
        <dsp:cNvSpPr/>
      </dsp:nvSpPr>
      <dsp:spPr>
        <a:xfrm>
          <a:off x="0" y="213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Сегменты рынка</a:t>
          </a:r>
          <a:endParaRPr lang="ru-RU" sz="2000" kern="1200" dirty="0">
            <a:latin typeface="+mj-lt"/>
          </a:endParaRPr>
        </a:p>
      </dsp:txBody>
      <dsp:txXfrm>
        <a:off x="0" y="2134"/>
        <a:ext cx="2623185" cy="933361"/>
      </dsp:txXfrm>
    </dsp:sp>
    <dsp:sp modelId="{D6988C10-D80B-47CE-A4F6-912047C34232}">
      <dsp:nvSpPr>
        <dsp:cNvPr id="0" name=""/>
        <dsp:cNvSpPr/>
      </dsp:nvSpPr>
      <dsp:spPr>
        <a:xfrm rot="5400000">
          <a:off x="4526798" y="-882874"/>
          <a:ext cx="856213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Акции из базы расчета Индекса ММВБ 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Облигации, включенные в ломбардный список</a:t>
          </a:r>
          <a:endParaRPr lang="ru-RU" sz="1200" b="0" i="0" kern="1200" dirty="0">
            <a:solidFill>
              <a:schemeClr val="tx1"/>
            </a:solidFill>
            <a:latin typeface="+mj-lt"/>
          </a:endParaRPr>
        </a:p>
      </dsp:txBody>
      <dsp:txXfrm rot="5400000">
        <a:off x="4526798" y="-882874"/>
        <a:ext cx="856213" cy="4663440"/>
      </dsp:txXfrm>
    </dsp:sp>
    <dsp:sp modelId="{532C8565-76FE-4671-9823-27A278CDB393}">
      <dsp:nvSpPr>
        <dsp:cNvPr id="0" name=""/>
        <dsp:cNvSpPr/>
      </dsp:nvSpPr>
      <dsp:spPr>
        <a:xfrm>
          <a:off x="0" y="98216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Критерии отбора</a:t>
          </a:r>
          <a:endParaRPr lang="ru-RU" sz="2000" kern="1200" dirty="0">
            <a:latin typeface="+mj-lt"/>
          </a:endParaRPr>
        </a:p>
      </dsp:txBody>
      <dsp:txXfrm>
        <a:off x="0" y="982164"/>
        <a:ext cx="2623185" cy="933361"/>
      </dsp:txXfrm>
    </dsp:sp>
    <dsp:sp modelId="{FBDE4948-C6AD-44A7-970A-E9EB52E9FCBB}">
      <dsp:nvSpPr>
        <dsp:cNvPr id="0" name=""/>
        <dsp:cNvSpPr/>
      </dsp:nvSpPr>
      <dsp:spPr>
        <a:xfrm rot="5400000">
          <a:off x="4581560" y="9715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Средневзвешенная ставка РЕПО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Исключение 10% максимальных и минимальных ставок…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97154"/>
        <a:ext cx="746689" cy="4663440"/>
      </dsp:txXfrm>
    </dsp:sp>
    <dsp:sp modelId="{77CB1703-95CC-46AB-8630-C82B742A9DE9}">
      <dsp:nvSpPr>
        <dsp:cNvPr id="0" name=""/>
        <dsp:cNvSpPr/>
      </dsp:nvSpPr>
      <dsp:spPr>
        <a:xfrm>
          <a:off x="0" y="1962194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Метод расчета</a:t>
          </a:r>
          <a:endParaRPr lang="ru-RU" sz="2000" kern="1200" dirty="0">
            <a:latin typeface="+mj-lt"/>
          </a:endParaRPr>
        </a:p>
      </dsp:txBody>
      <dsp:txXfrm>
        <a:off x="0" y="1962194"/>
        <a:ext cx="2623185" cy="933361"/>
      </dsp:txXfrm>
    </dsp:sp>
    <dsp:sp modelId="{5294AE15-068F-4CE4-8143-4DD837B054A8}">
      <dsp:nvSpPr>
        <dsp:cNvPr id="0" name=""/>
        <dsp:cNvSpPr/>
      </dsp:nvSpPr>
      <dsp:spPr>
        <a:xfrm rot="5400000">
          <a:off x="4581560" y="107718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1 день («</a:t>
          </a:r>
          <a:r>
            <a:rPr lang="en-US" sz="1200" b="0" i="0" kern="1200" dirty="0" smtClean="0">
              <a:solidFill>
                <a:schemeClr val="tx1"/>
              </a:solidFill>
              <a:latin typeface="+mj-lt"/>
            </a:rPr>
            <a:t>overnight</a:t>
          </a: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»)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7 дней</a:t>
          </a:r>
          <a:endParaRPr lang="ru-RU" sz="1200" b="0" i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i="0" kern="1200" dirty="0" smtClean="0">
              <a:solidFill>
                <a:schemeClr val="tx1"/>
              </a:solidFill>
              <a:latin typeface="+mj-lt"/>
            </a:rPr>
            <a:t>14 дней</a:t>
          </a:r>
          <a:endParaRPr lang="ru-RU" sz="1200" b="0" i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1077184"/>
        <a:ext cx="746689" cy="4663440"/>
      </dsp:txXfrm>
    </dsp:sp>
    <dsp:sp modelId="{F1D7B7BD-B9CD-4A41-B046-4A32ECDA5C3A}">
      <dsp:nvSpPr>
        <dsp:cNvPr id="0" name=""/>
        <dsp:cNvSpPr/>
      </dsp:nvSpPr>
      <dsp:spPr>
        <a:xfrm>
          <a:off x="0" y="2942223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Сроки РЕПО</a:t>
          </a:r>
          <a:endParaRPr lang="ru-RU" sz="2000" kern="1200" dirty="0">
            <a:latin typeface="+mj-lt"/>
          </a:endParaRPr>
        </a:p>
      </dsp:txBody>
      <dsp:txXfrm>
        <a:off x="0" y="2942223"/>
        <a:ext cx="2623185" cy="933361"/>
      </dsp:txXfrm>
    </dsp:sp>
    <dsp:sp modelId="{BF19AD28-F067-438F-9FF7-F4999F6AC7C3}">
      <dsp:nvSpPr>
        <dsp:cNvPr id="0" name=""/>
        <dsp:cNvSpPr/>
      </dsp:nvSpPr>
      <dsp:spPr>
        <a:xfrm rot="5400000">
          <a:off x="4581560" y="2057214"/>
          <a:ext cx="746689" cy="4663440"/>
        </a:xfrm>
        <a:prstGeom prst="round2Same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1 день – 60 минут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chemeClr val="tx1"/>
              </a:solidFill>
              <a:latin typeface="+mj-lt"/>
            </a:rPr>
            <a:t>7 и 14 дней – по окончании торгов</a:t>
          </a:r>
          <a:endParaRPr lang="ru-RU" sz="1200" b="0" kern="1200" dirty="0">
            <a:solidFill>
              <a:schemeClr val="tx1"/>
            </a:solidFill>
            <a:latin typeface="+mj-lt"/>
          </a:endParaRPr>
        </a:p>
      </dsp:txBody>
      <dsp:txXfrm rot="5400000">
        <a:off x="4581560" y="2057214"/>
        <a:ext cx="746689" cy="4663440"/>
      </dsp:txXfrm>
    </dsp:sp>
    <dsp:sp modelId="{7ABC5E6E-4EE2-4B1B-886E-4886D49B93AF}">
      <dsp:nvSpPr>
        <dsp:cNvPr id="0" name=""/>
        <dsp:cNvSpPr/>
      </dsp:nvSpPr>
      <dsp:spPr>
        <a:xfrm>
          <a:off x="0" y="3922253"/>
          <a:ext cx="2623185" cy="933361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j-lt"/>
            </a:rPr>
            <a:t>Публикация значений</a:t>
          </a:r>
          <a:endParaRPr lang="ru-RU" sz="2000" kern="1200" dirty="0">
            <a:latin typeface="+mj-lt"/>
          </a:endParaRPr>
        </a:p>
      </dsp:txBody>
      <dsp:txXfrm>
        <a:off x="0" y="3922253"/>
        <a:ext cx="2623185" cy="9333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0.03448</cdr:x>
      <cdr:y>0.15385</cdr:y>
    </cdr:from>
    <cdr:to>
      <cdr:x>0.19828</cdr:x>
      <cdr:y>0.23077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5752" y="714380"/>
          <a:ext cx="1357322" cy="357190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Первые</a:t>
          </a:r>
          <a:r>
            <a:rPr lang="ru-RU" sz="800" baseline="0" dirty="0"/>
            <a:t> </a:t>
          </a:r>
          <a:r>
            <a:rPr lang="ru-RU" sz="800" baseline="0" dirty="0" smtClean="0"/>
            <a:t>дефолты (</a:t>
          </a:r>
          <a:r>
            <a:rPr lang="ru-RU" sz="800" baseline="0" dirty="0" err="1" smtClean="0"/>
            <a:t>Марта-финанс</a:t>
          </a:r>
          <a:r>
            <a:rPr lang="ru-RU" sz="800" baseline="0" dirty="0" smtClean="0"/>
            <a:t>, </a:t>
          </a:r>
          <a:r>
            <a:rPr lang="ru-RU" sz="800" baseline="0" dirty="0" err="1" smtClean="0"/>
            <a:t>Миннеско</a:t>
          </a:r>
          <a:r>
            <a:rPr lang="ru-RU" sz="800" baseline="0" dirty="0" smtClean="0"/>
            <a:t>)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0.07759</cdr:x>
      <cdr:y>0.09231</cdr:y>
    </cdr:from>
    <cdr:to>
      <cdr:x>0.10136</cdr:x>
      <cdr:y>0.14829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 flipH="1" flipV="1">
          <a:off x="642942" y="428628"/>
          <a:ext cx="196978" cy="259942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0.33742</cdr:x>
      <cdr:y>0.06947</cdr:y>
    </cdr:from>
    <cdr:to>
      <cdr:x>0.52354</cdr:x>
      <cdr:y>0.15756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3139570" y="422175"/>
          <a:ext cx="1731770" cy="535332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Обвал</a:t>
          </a:r>
          <a:r>
            <a:rPr lang="ru-RU" sz="800" baseline="0" dirty="0"/>
            <a:t> на фондовом рынке. Начало кризиса в России.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0.28158</cdr:x>
      <cdr:y>0.11061</cdr:y>
    </cdr:from>
    <cdr:to>
      <cdr:x>0.33742</cdr:x>
      <cdr:y>0.14972</cdr:y>
    </cdr:to>
    <cdr:sp macro="" textlink="">
      <cdr:nvSpPr>
        <cdr:cNvPr id="21" name="Прямая со стрелкой 20"/>
        <cdr:cNvSpPr/>
      </cdr:nvSpPr>
      <cdr:spPr>
        <a:xfrm xmlns:a="http://schemas.openxmlformats.org/drawingml/2006/main" rot="10800000" flipV="1">
          <a:off x="2620002" y="672198"/>
          <a:ext cx="519568" cy="23767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0.06897</cdr:x>
      <cdr:y>0.03077</cdr:y>
    </cdr:from>
    <cdr:to>
      <cdr:x>0.06898</cdr:x>
      <cdr:y>0.1331</cdr:y>
    </cdr:to>
    <cdr:sp macro="" textlink="">
      <cdr:nvSpPr>
        <cdr:cNvPr id="25" name="Прямая соединительная линия 24"/>
        <cdr:cNvSpPr/>
      </cdr:nvSpPr>
      <cdr:spPr>
        <a:xfrm xmlns:a="http://schemas.openxmlformats.org/drawingml/2006/main" rot="5400000" flipH="1" flipV="1">
          <a:off x="333963" y="380417"/>
          <a:ext cx="475166" cy="83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0.28067</cdr:x>
      <cdr:y>0.11527</cdr:y>
    </cdr:from>
    <cdr:to>
      <cdr:x>0.28067</cdr:x>
      <cdr:y>0.18263</cdr:y>
    </cdr:to>
    <cdr:sp macro="" textlink="">
      <cdr:nvSpPr>
        <cdr:cNvPr id="31" name="Прямая соединительная линия 30"/>
        <cdr:cNvSpPr/>
      </cdr:nvSpPr>
      <cdr:spPr>
        <a:xfrm xmlns:a="http://schemas.openxmlformats.org/drawingml/2006/main" rot="5400000" flipH="1">
          <a:off x="2406821" y="905212"/>
          <a:ext cx="409354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0.39692</cdr:x>
      <cdr:y>0.22391</cdr:y>
    </cdr:from>
    <cdr:to>
      <cdr:x>0.55023</cdr:x>
      <cdr:y>0.30769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3289200" y="1039719"/>
          <a:ext cx="1270450" cy="389041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Кризисная</a:t>
          </a:r>
          <a:r>
            <a:rPr lang="ru-RU" sz="800" baseline="0" dirty="0"/>
            <a:t> ситуация на рынке </a:t>
          </a:r>
          <a:r>
            <a:rPr lang="ru-RU" sz="800" baseline="0" dirty="0" err="1"/>
            <a:t>репо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0.35229</cdr:x>
      <cdr:y>0.17098</cdr:y>
    </cdr:from>
    <cdr:to>
      <cdr:x>0.35229</cdr:x>
      <cdr:y>0.29534</cdr:y>
    </cdr:to>
    <cdr:sp macro="" textlink="">
      <cdr:nvSpPr>
        <cdr:cNvPr id="37" name="Прямая соединительная линия 36"/>
        <cdr:cNvSpPr/>
      </cdr:nvSpPr>
      <cdr:spPr>
        <a:xfrm xmlns:a="http://schemas.openxmlformats.org/drawingml/2006/main" rot="5400000" flipH="1" flipV="1">
          <a:off x="2900040" y="1416939"/>
          <a:ext cx="755749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0.34687</cdr:x>
      <cdr:y>0.24307</cdr:y>
    </cdr:from>
    <cdr:to>
      <cdr:x>0.39509</cdr:x>
      <cdr:y>0.25213</cdr:y>
    </cdr:to>
    <cdr:sp macro="" textlink="">
      <cdr:nvSpPr>
        <cdr:cNvPr id="39" name="Прямая со стрелкой 38"/>
        <cdr:cNvSpPr/>
      </cdr:nvSpPr>
      <cdr:spPr>
        <a:xfrm xmlns:a="http://schemas.openxmlformats.org/drawingml/2006/main" rot="10800000">
          <a:off x="3227482" y="1477135"/>
          <a:ext cx="448667" cy="55058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0.30172</cdr:x>
      <cdr:y>0.52308</cdr:y>
    </cdr:from>
    <cdr:to>
      <cdr:x>0.4569</cdr:x>
      <cdr:y>0.60857</cdr:y>
    </cdr:to>
    <cdr:sp macro="" textlink="">
      <cdr:nvSpPr>
        <cdr:cNvPr id="40" name="TextBox 39"/>
        <cdr:cNvSpPr txBox="1"/>
      </cdr:nvSpPr>
      <cdr:spPr>
        <a:xfrm xmlns:a="http://schemas.openxmlformats.org/drawingml/2006/main">
          <a:off x="2500330" y="2428892"/>
          <a:ext cx="1285883" cy="396970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 smtClean="0"/>
            <a:t>Стоимость</a:t>
          </a:r>
          <a:r>
            <a:rPr lang="en-US" sz="800" dirty="0" smtClean="0"/>
            <a:t>  </a:t>
          </a:r>
          <a:r>
            <a:rPr lang="ru-RU" sz="800" dirty="0" smtClean="0"/>
            <a:t>нефти </a:t>
          </a:r>
          <a:r>
            <a:rPr lang="en-US" sz="800" dirty="0" smtClean="0"/>
            <a:t>Urals  &lt;</a:t>
          </a:r>
          <a:r>
            <a:rPr lang="ru-RU" sz="800" dirty="0" smtClean="0"/>
            <a:t> </a:t>
          </a:r>
          <a:r>
            <a:rPr lang="en-US" sz="800" dirty="0" smtClean="0"/>
            <a:t>$</a:t>
          </a:r>
          <a:r>
            <a:rPr lang="ru-RU" sz="800" dirty="0"/>
            <a:t>40</a:t>
          </a:r>
          <a:r>
            <a:rPr lang="ru-RU" sz="800" baseline="0" dirty="0"/>
            <a:t> за баррель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0.51269</cdr:x>
      <cdr:y>0.43523</cdr:y>
    </cdr:from>
    <cdr:to>
      <cdr:x>0.51269</cdr:x>
      <cdr:y>0.54145</cdr:y>
    </cdr:to>
    <cdr:sp macro="" textlink="">
      <cdr:nvSpPr>
        <cdr:cNvPr id="42" name="Прямая соединительная линия 41"/>
        <cdr:cNvSpPr/>
      </cdr:nvSpPr>
      <cdr:spPr>
        <a:xfrm xmlns:a="http://schemas.openxmlformats.org/drawingml/2006/main" rot="5400000">
          <a:off x="4447624" y="2967707"/>
          <a:ext cx="645496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0.4577</cdr:x>
      <cdr:y>0.50907</cdr:y>
    </cdr:from>
    <cdr:to>
      <cdr:x>0.51269</cdr:x>
      <cdr:y>0.56347</cdr:y>
    </cdr:to>
    <cdr:sp macro="" textlink="">
      <cdr:nvSpPr>
        <cdr:cNvPr id="44" name="Прямая со стрелкой 43"/>
        <cdr:cNvSpPr/>
      </cdr:nvSpPr>
      <cdr:spPr>
        <a:xfrm xmlns:a="http://schemas.openxmlformats.org/drawingml/2006/main" flipV="1">
          <a:off x="4258699" y="3093657"/>
          <a:ext cx="511673" cy="330620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0.27586</cdr:x>
      <cdr:y>0.67617</cdr:y>
    </cdr:from>
    <cdr:to>
      <cdr:x>0.53046</cdr:x>
      <cdr:y>0.73529</cdr:y>
    </cdr:to>
    <cdr:sp macro="" textlink="">
      <cdr:nvSpPr>
        <cdr:cNvPr id="45" name="TextBox 44"/>
        <cdr:cNvSpPr txBox="1"/>
      </cdr:nvSpPr>
      <cdr:spPr>
        <a:xfrm xmlns:a="http://schemas.openxmlformats.org/drawingml/2006/main">
          <a:off x="2286016" y="3284689"/>
          <a:ext cx="2109805" cy="287212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baseline="0" dirty="0" smtClean="0"/>
            <a:t>Резкая</a:t>
          </a:r>
          <a:r>
            <a:rPr lang="ru-RU" sz="800" dirty="0" smtClean="0"/>
            <a:t> девальвация рубля</a:t>
          </a:r>
          <a:r>
            <a:rPr lang="ru-RU" sz="800" baseline="0" dirty="0" smtClean="0"/>
            <a:t> (5,5</a:t>
          </a:r>
          <a:r>
            <a:rPr lang="ru-RU" sz="800" baseline="0" dirty="0"/>
            <a:t>% за 2 </a:t>
          </a:r>
          <a:r>
            <a:rPr lang="ru-RU" sz="800" baseline="0" dirty="0" smtClean="0"/>
            <a:t>дня)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0.58291</cdr:x>
      <cdr:y>0.43394</cdr:y>
    </cdr:from>
    <cdr:to>
      <cdr:x>0.58291</cdr:x>
      <cdr:y>0.72668</cdr:y>
    </cdr:to>
    <cdr:sp macro="" textlink="">
      <cdr:nvSpPr>
        <cdr:cNvPr id="47" name="Прямая соединительная линия 46"/>
        <cdr:cNvSpPr/>
      </cdr:nvSpPr>
      <cdr:spPr>
        <a:xfrm xmlns:a="http://schemas.openxmlformats.org/drawingml/2006/main" rot="5400000" flipH="1" flipV="1">
          <a:off x="4534217" y="3526610"/>
          <a:ext cx="1779049" cy="2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0.53046</cdr:x>
      <cdr:y>0.68005</cdr:y>
    </cdr:from>
    <cdr:to>
      <cdr:x>0.58291</cdr:x>
      <cdr:y>0.7079</cdr:y>
    </cdr:to>
    <cdr:sp macro="" textlink="">
      <cdr:nvSpPr>
        <cdr:cNvPr id="49" name="Прямая со стрелкой 48"/>
        <cdr:cNvSpPr/>
      </cdr:nvSpPr>
      <cdr:spPr>
        <a:xfrm xmlns:a="http://schemas.openxmlformats.org/drawingml/2006/main" flipV="1">
          <a:off x="4935682" y="4132748"/>
          <a:ext cx="488058" cy="16924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0.62069</cdr:x>
      <cdr:y>0.76471</cdr:y>
    </cdr:from>
    <cdr:to>
      <cdr:x>0.88793</cdr:x>
      <cdr:y>0.80882</cdr:y>
    </cdr:to>
    <cdr:sp macro="" textlink="">
      <cdr:nvSpPr>
        <cdr:cNvPr id="50" name="TextBox 49"/>
        <cdr:cNvSpPr txBox="1"/>
      </cdr:nvSpPr>
      <cdr:spPr>
        <a:xfrm xmlns:a="http://schemas.openxmlformats.org/drawingml/2006/main">
          <a:off x="5143536" y="3714776"/>
          <a:ext cx="2214578" cy="214314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ЦБ: девальвация</a:t>
          </a:r>
          <a:r>
            <a:rPr lang="ru-RU" sz="800" baseline="0" dirty="0"/>
            <a:t> рубля завершена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0.61844</cdr:x>
      <cdr:y>0.54793</cdr:y>
    </cdr:from>
    <cdr:to>
      <cdr:x>0.61844</cdr:x>
      <cdr:y>0.76813</cdr:y>
    </cdr:to>
    <cdr:sp macro="" textlink="">
      <cdr:nvSpPr>
        <cdr:cNvPr id="52" name="Прямая соединительная линия 51"/>
        <cdr:cNvSpPr/>
      </cdr:nvSpPr>
      <cdr:spPr>
        <a:xfrm xmlns:a="http://schemas.openxmlformats.org/drawingml/2006/main" rot="5400000" flipH="1" flipV="1">
          <a:off x="5085248" y="3998925"/>
          <a:ext cx="1338223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0.62069</cdr:x>
      <cdr:y>0.69118</cdr:y>
    </cdr:from>
    <cdr:to>
      <cdr:x>0.65517</cdr:x>
      <cdr:y>0.76482</cdr:y>
    </cdr:to>
    <cdr:sp macro="" textlink="">
      <cdr:nvSpPr>
        <cdr:cNvPr id="54" name="Прямая со стрелкой 53"/>
        <cdr:cNvSpPr/>
      </cdr:nvSpPr>
      <cdr:spPr>
        <a:xfrm xmlns:a="http://schemas.openxmlformats.org/drawingml/2006/main" flipH="1" flipV="1">
          <a:off x="5143536" y="3357586"/>
          <a:ext cx="285752" cy="35775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0.5643</cdr:x>
      <cdr:y>0.18462</cdr:y>
    </cdr:from>
    <cdr:to>
      <cdr:x>0.76724</cdr:x>
      <cdr:y>0.27073</cdr:y>
    </cdr:to>
    <cdr:sp macro="" textlink="">
      <cdr:nvSpPr>
        <cdr:cNvPr id="55" name="TextBox 54"/>
        <cdr:cNvSpPr txBox="1"/>
      </cdr:nvSpPr>
      <cdr:spPr>
        <a:xfrm xmlns:a="http://schemas.openxmlformats.org/drawingml/2006/main">
          <a:off x="4676246" y="857256"/>
          <a:ext cx="1681736" cy="399871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baseline="0" dirty="0"/>
            <a:t>Снижение доллара. Цена </a:t>
          </a:r>
          <a:r>
            <a:rPr lang="ru-RU" sz="800" baseline="0" dirty="0" smtClean="0"/>
            <a:t>нефти </a:t>
          </a:r>
          <a:r>
            <a:rPr lang="en-US" sz="800" baseline="0" dirty="0" smtClean="0"/>
            <a:t>&gt;</a:t>
          </a:r>
          <a:r>
            <a:rPr lang="ru-RU" sz="800" baseline="0" dirty="0" smtClean="0"/>
            <a:t> </a:t>
          </a:r>
          <a:r>
            <a:rPr lang="en-US" sz="800" baseline="0" dirty="0" smtClean="0"/>
            <a:t>$</a:t>
          </a:r>
          <a:r>
            <a:rPr lang="ru-RU" sz="800" baseline="0" dirty="0"/>
            <a:t>50.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0.74619</cdr:x>
      <cdr:y>0.31865</cdr:y>
    </cdr:from>
    <cdr:to>
      <cdr:x>0.74619</cdr:x>
      <cdr:y>0.66969</cdr:y>
    </cdr:to>
    <cdr:sp macro="" textlink="">
      <cdr:nvSpPr>
        <cdr:cNvPr id="57" name="Прямая соединительная линия 56"/>
        <cdr:cNvSpPr/>
      </cdr:nvSpPr>
      <cdr:spPr>
        <a:xfrm xmlns:a="http://schemas.openxmlformats.org/drawingml/2006/main" rot="5400000" flipH="1" flipV="1">
          <a:off x="6943017" y="1936488"/>
          <a:ext cx="1" cy="2133286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0.65398</cdr:x>
      <cdr:y>0.27073</cdr:y>
    </cdr:from>
    <cdr:to>
      <cdr:x>0.74619</cdr:x>
      <cdr:y>0.5272</cdr:y>
    </cdr:to>
    <cdr:sp macro="" textlink="">
      <cdr:nvSpPr>
        <cdr:cNvPr id="59" name="Прямая со стрелкой 58"/>
        <cdr:cNvSpPr/>
      </cdr:nvSpPr>
      <cdr:spPr>
        <a:xfrm xmlns:a="http://schemas.openxmlformats.org/drawingml/2006/main" rot="16200000" flipH="1">
          <a:off x="6084979" y="1645227"/>
          <a:ext cx="858038" cy="1558637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0.81049</cdr:x>
      <cdr:y>0.54016</cdr:y>
    </cdr:from>
    <cdr:to>
      <cdr:x>0.93232</cdr:x>
      <cdr:y>0.61765</cdr:y>
    </cdr:to>
    <cdr:sp macro="" textlink="">
      <cdr:nvSpPr>
        <cdr:cNvPr id="60" name="TextBox 59"/>
        <cdr:cNvSpPr txBox="1"/>
      </cdr:nvSpPr>
      <cdr:spPr>
        <a:xfrm xmlns:a="http://schemas.openxmlformats.org/drawingml/2006/main">
          <a:off x="6716375" y="2623981"/>
          <a:ext cx="1009582" cy="376415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dirty="0"/>
            <a:t>Начало </a:t>
          </a:r>
          <a:r>
            <a:rPr lang="ru-RU" sz="800" baseline="0" dirty="0" smtClean="0"/>
            <a:t>ралли</a:t>
          </a:r>
          <a:r>
            <a:rPr lang="en-US" sz="800" baseline="0" dirty="0" smtClean="0"/>
            <a:t> </a:t>
          </a:r>
          <a:r>
            <a:rPr lang="ru-RU" sz="800" baseline="0" dirty="0" smtClean="0"/>
            <a:t>на</a:t>
          </a:r>
          <a:r>
            <a:rPr lang="ru-RU" sz="800" dirty="0" smtClean="0"/>
            <a:t> фондовом рынке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0.78257</cdr:x>
      <cdr:y>0.31088</cdr:y>
    </cdr:from>
    <cdr:to>
      <cdr:x>0.78257</cdr:x>
      <cdr:y>0.52202</cdr:y>
    </cdr:to>
    <cdr:sp macro="" textlink="">
      <cdr:nvSpPr>
        <cdr:cNvPr id="62" name="Прямая соединительная линия 61"/>
        <cdr:cNvSpPr/>
      </cdr:nvSpPr>
      <cdr:spPr>
        <a:xfrm xmlns:a="http://schemas.openxmlformats.org/drawingml/2006/main" rot="5400000" flipH="1" flipV="1">
          <a:off x="7281508" y="1889256"/>
          <a:ext cx="1" cy="128312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0.78257</cdr:x>
      <cdr:y>0.40544</cdr:y>
    </cdr:from>
    <cdr:to>
      <cdr:x>0.81049</cdr:x>
      <cdr:y>0.57254</cdr:y>
    </cdr:to>
    <cdr:sp macro="" textlink="">
      <cdr:nvSpPr>
        <cdr:cNvPr id="64" name="Прямая со стрелкой 63"/>
        <cdr:cNvSpPr/>
      </cdr:nvSpPr>
      <cdr:spPr>
        <a:xfrm xmlns:a="http://schemas.openxmlformats.org/drawingml/2006/main" rot="10800000">
          <a:off x="7281509" y="2463905"/>
          <a:ext cx="259773" cy="1015476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0.07759</cdr:x>
      <cdr:y>0.27073</cdr:y>
    </cdr:from>
    <cdr:to>
      <cdr:x>0.27834</cdr:x>
      <cdr:y>0.35385</cdr:y>
    </cdr:to>
    <cdr:sp macro="" textlink="">
      <cdr:nvSpPr>
        <cdr:cNvPr id="38" name="TextBox 37"/>
        <cdr:cNvSpPr txBox="1"/>
      </cdr:nvSpPr>
      <cdr:spPr>
        <a:xfrm xmlns:a="http://schemas.openxmlformats.org/drawingml/2006/main">
          <a:off x="642942" y="1257127"/>
          <a:ext cx="1663608" cy="385947"/>
        </a:xfrm>
        <a:prstGeom xmlns:a="http://schemas.openxmlformats.org/drawingml/2006/main" prst="rect">
          <a:avLst/>
        </a:prstGeom>
        <a:gradFill xmlns:a="http://schemas.openxmlformats.org/drawingml/2006/main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800" baseline="0" dirty="0"/>
            <a:t>Дефолты </a:t>
          </a:r>
          <a:r>
            <a:rPr lang="ru-RU" sz="800" baseline="0" dirty="0" smtClean="0"/>
            <a:t>приобретают </a:t>
          </a:r>
          <a:r>
            <a:rPr lang="ru-RU" sz="800" baseline="0" dirty="0"/>
            <a:t>лавинообразный </a:t>
          </a:r>
          <a:r>
            <a:rPr lang="ru-RU" sz="800" baseline="0" dirty="0" smtClean="0"/>
            <a:t>характер  (</a:t>
          </a:r>
          <a:r>
            <a:rPr lang="en-US" sz="800" dirty="0" smtClean="0"/>
            <a:t>&gt;20)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0.31726</cdr:x>
      <cdr:y>0.1956</cdr:y>
    </cdr:from>
    <cdr:to>
      <cdr:x>0.31726</cdr:x>
      <cdr:y>0.32772</cdr:y>
    </cdr:to>
    <cdr:sp macro="" textlink="">
      <cdr:nvSpPr>
        <cdr:cNvPr id="43" name="Прямая соединительная линия 42"/>
        <cdr:cNvSpPr/>
      </cdr:nvSpPr>
      <cdr:spPr>
        <a:xfrm xmlns:a="http://schemas.openxmlformats.org/drawingml/2006/main" rot="5400000">
          <a:off x="2951963" y="1188657"/>
          <a:ext cx="0" cy="80293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0.27834</cdr:x>
      <cdr:y>0.28109</cdr:y>
    </cdr:from>
    <cdr:to>
      <cdr:x>0.31726</cdr:x>
      <cdr:y>0.33808</cdr:y>
    </cdr:to>
    <cdr:sp macro="" textlink="">
      <cdr:nvSpPr>
        <cdr:cNvPr id="48" name="Прямая со стрелкой 47"/>
        <cdr:cNvSpPr/>
      </cdr:nvSpPr>
      <cdr:spPr>
        <a:xfrm xmlns:a="http://schemas.openxmlformats.org/drawingml/2006/main" flipV="1">
          <a:off x="2589856" y="1708202"/>
          <a:ext cx="362107" cy="346365"/>
        </a:xfrm>
        <a:prstGeom xmlns:a="http://schemas.openxmlformats.org/drawingml/2006/main" prst="straightConnector1">
          <a:avLst/>
        </a:prstGeom>
        <a:ln xmlns:a="http://schemas.openxmlformats.org/drawingml/2006/main" w="19050">
          <a:solidFill>
            <a:schemeClr val="tx2">
              <a:lumMod val="75000"/>
            </a:schemeClr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0.625</cdr:y>
    </cdr:from>
    <cdr:to>
      <cdr:x>0.45455</cdr:x>
      <cdr:y>0.795</cdr:y>
    </cdr:to>
    <cdr:sp macro="" textlink="">
      <cdr:nvSpPr>
        <cdr:cNvPr id="2" name="Прямоугольная выноска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2902169"/>
          <a:ext cx="1558663" cy="789390"/>
        </a:xfrm>
        <a:prstGeom xmlns:a="http://schemas.openxmlformats.org/drawingml/2006/main" prst="wedgeRectCallout">
          <a:avLst>
            <a:gd name="adj1" fmla="val 41019"/>
            <a:gd name="adj2" fmla="val -112179"/>
          </a:avLst>
        </a:prstGeom>
        <a:solidFill xmlns:a="http://schemas.openxmlformats.org/drawingml/2006/main">
          <a:sysClr val="window" lastClr="FFFFFF"/>
        </a:solidFill>
        <a:ln xmlns:a="http://schemas.openxmlformats.org/drawingml/2006/main" w="6350" algn="ctr">
          <a:solidFill>
            <a:srgbClr val="424242"/>
          </a:solidFill>
          <a:miter lim="800000"/>
          <a:headEnd/>
          <a:tailEnd/>
        </a:ln>
        <a:effectLst xmlns:a="http://schemas.openxmlformats.org/drawingml/2006/main">
          <a:outerShdw dist="38100" dir="2700000" algn="tl" rotWithShape="0">
            <a:srgbClr val="000000">
              <a:alpha val="39999"/>
            </a:srgbClr>
          </a:outerShdw>
        </a:effectLst>
      </cdr:spPr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rgbClr val="424242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000" i="1" dirty="0">
              <a:solidFill>
                <a:srgbClr val="EEECE1">
                  <a:lumMod val="10000"/>
                </a:srgbClr>
              </a:solidFill>
              <a:latin typeface="Calibri"/>
            </a:rPr>
            <a:t>РЕПО с облигациями, не входящими в </a:t>
          </a:r>
          <a:r>
            <a:rPr lang="ru-RU" sz="1000" i="1" dirty="0" smtClean="0">
              <a:solidFill>
                <a:srgbClr val="EEECE1">
                  <a:lumMod val="10000"/>
                </a:srgbClr>
              </a:solidFill>
              <a:latin typeface="Calibri"/>
            </a:rPr>
            <a:t>ЛС</a:t>
          </a:r>
          <a:r>
            <a:rPr lang="en-US" sz="1000" i="1" dirty="0" smtClean="0">
              <a:solidFill>
                <a:srgbClr val="EEECE1">
                  <a:lumMod val="10000"/>
                </a:srgbClr>
              </a:solidFill>
              <a:latin typeface="Calibri"/>
            </a:rPr>
            <a:t> (~0,3%)</a:t>
          </a:r>
          <a:endParaRPr lang="ru-RU" sz="1000" i="1" dirty="0">
            <a:solidFill>
              <a:srgbClr val="EEECE1">
                <a:lumMod val="10000"/>
              </a:srgbClr>
            </a:solidFill>
            <a:latin typeface="Calibri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B6EF64-8E20-43A8-A22A-FAE26AE57EEF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496E9-ECC1-442F-AAD1-0DA223C68B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7E14E4-0BED-4075-A2E4-B6919355E986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F496E9-ECC1-442F-AAD1-0DA223C68B8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1747" name="Верхний колонтитул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лдапоаподаопдаовдлопдавоп</a:t>
            </a:r>
          </a:p>
        </p:txBody>
      </p:sp>
      <p:sp>
        <p:nvSpPr>
          <p:cNvPr id="31748" name="Номер слайда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207A13-8DF5-4000-ACB8-6E4C4C925BC2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0" y="6715148"/>
            <a:ext cx="9144000" cy="142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286676" cy="857256"/>
          </a:xfrm>
        </p:spPr>
        <p:txBody>
          <a:bodyPr>
            <a:normAutofit/>
          </a:bodyPr>
          <a:lstStyle>
            <a:lvl1pPr algn="l">
              <a:defRPr sz="2800"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570000"/>
            <a:ext cx="432000" cy="288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" name="Группа 7"/>
          <p:cNvGrpSpPr/>
          <p:nvPr userDrawn="1"/>
        </p:nvGrpSpPr>
        <p:grpSpPr>
          <a:xfrm>
            <a:off x="0" y="1123934"/>
            <a:ext cx="9144000" cy="252000"/>
            <a:chOff x="0" y="1428736"/>
            <a:chExt cx="9144000" cy="2520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428736"/>
              <a:ext cx="9144000" cy="14287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Logo MMVB (линейный)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844" y="1428736"/>
              <a:ext cx="1406515" cy="2520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0" y="6715148"/>
            <a:ext cx="9144000" cy="142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286676" cy="857256"/>
          </a:xfrm>
        </p:spPr>
        <p:txBody>
          <a:bodyPr>
            <a:normAutofit/>
          </a:bodyPr>
          <a:lstStyle>
            <a:lvl1pPr algn="l">
              <a:defRPr sz="2800"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570000"/>
            <a:ext cx="432000" cy="288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" name="Группа 7"/>
          <p:cNvGrpSpPr/>
          <p:nvPr userDrawn="1"/>
        </p:nvGrpSpPr>
        <p:grpSpPr>
          <a:xfrm>
            <a:off x="0" y="1123934"/>
            <a:ext cx="9144000" cy="252000"/>
            <a:chOff x="0" y="1428736"/>
            <a:chExt cx="9144000" cy="2520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428736"/>
              <a:ext cx="9144000" cy="14287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Logo MMVB (линейный)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844" y="1428736"/>
              <a:ext cx="1406515" cy="2520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0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 userDrawn="1"/>
        </p:nvSpPr>
        <p:spPr>
          <a:xfrm>
            <a:off x="0" y="6715148"/>
            <a:ext cx="9144000" cy="142852"/>
          </a:xfrm>
          <a:prstGeom prst="rect">
            <a:avLst/>
          </a:prstGeom>
          <a:solidFill>
            <a:srgbClr val="04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7072362" cy="857256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357958"/>
            <a:ext cx="432000" cy="288000"/>
          </a:xfrm>
          <a:noFill/>
        </p:spPr>
        <p:txBody>
          <a:bodyPr/>
          <a:lstStyle>
            <a:lvl1pPr algn="ctr">
              <a:defRPr lang="ru-RU" smtClean="0">
                <a:solidFill>
                  <a:schemeClr val="tx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 descr="Logo MMVB (линейный).jpg"/>
          <p:cNvPicPr>
            <a:picLocks noChangeAspect="1"/>
          </p:cNvPicPr>
          <p:nvPr/>
        </p:nvPicPr>
        <p:blipFill>
          <a:blip r:embed="rId3" cstate="print">
            <a:lum bright="-22000" contrast="29000"/>
          </a:blip>
          <a:stretch>
            <a:fillRect/>
          </a:stretch>
        </p:blipFill>
        <p:spPr>
          <a:xfrm>
            <a:off x="142844" y="1142984"/>
            <a:ext cx="1406515" cy="25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7072362" cy="857256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570000"/>
            <a:ext cx="432000" cy="288000"/>
          </a:xfrm>
          <a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000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 userDrawn="1"/>
        </p:nvSpPr>
        <p:spPr>
          <a:xfrm>
            <a:off x="0" y="6715148"/>
            <a:ext cx="9144000" cy="142852"/>
          </a:xfrm>
          <a:prstGeom prst="rect">
            <a:avLst/>
          </a:prstGeom>
          <a:solidFill>
            <a:srgbClr val="042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42852"/>
            <a:ext cx="7072362" cy="857256"/>
          </a:xfrm>
        </p:spPr>
        <p:txBody>
          <a:bodyPr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570000"/>
            <a:ext cx="432000" cy="288000"/>
          </a:xfrm>
          <a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</p:spPr>
        <p:txBody>
          <a:bodyPr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" name="Рисунок 9" descr="Logo MMVB (линейный).jpg"/>
          <p:cNvPicPr>
            <a:picLocks noChangeAspect="1"/>
          </p:cNvPicPr>
          <p:nvPr/>
        </p:nvPicPr>
        <p:blipFill>
          <a:blip r:embed="rId4" cstate="print">
            <a:lum bright="-22000" contrast="29000"/>
          </a:blip>
          <a:stretch>
            <a:fillRect/>
          </a:stretch>
        </p:blipFill>
        <p:spPr>
          <a:xfrm>
            <a:off x="142844" y="1142984"/>
            <a:ext cx="1406515" cy="25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0" y="6715148"/>
            <a:ext cx="9144000" cy="142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286676" cy="857256"/>
          </a:xfrm>
        </p:spPr>
        <p:txBody>
          <a:bodyPr>
            <a:normAutofit/>
          </a:bodyPr>
          <a:lstStyle>
            <a:lvl1pPr algn="l">
              <a:defRPr sz="2800">
                <a:latin typeface="Calibri" pitchFamily="34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43042" y="1714488"/>
            <a:ext cx="7286676" cy="48577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0" y="6570000"/>
            <a:ext cx="432000" cy="288000"/>
          </a:xfrm>
          <a:blipFill>
            <a:blip r:embed="rId2" cstate="print"/>
            <a:stretch>
              <a:fillRect/>
            </a:stretch>
          </a:blipFill>
        </p:spPr>
        <p:txBody>
          <a:bodyPr/>
          <a:lstStyle>
            <a:lvl1pPr algn="ctr">
              <a:defRPr sz="1200" b="0">
                <a:solidFill>
                  <a:schemeClr val="bg1"/>
                </a:solidFill>
              </a:defRPr>
            </a:lvl1pPr>
          </a:lstStyle>
          <a:p>
            <a:fld id="{9726D63A-9891-4F3B-A849-BBA0B00F88D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4" name="Группа 7"/>
          <p:cNvGrpSpPr/>
          <p:nvPr userDrawn="1"/>
        </p:nvGrpSpPr>
        <p:grpSpPr>
          <a:xfrm>
            <a:off x="0" y="1123934"/>
            <a:ext cx="9144000" cy="252000"/>
            <a:chOff x="0" y="1428736"/>
            <a:chExt cx="9144000" cy="2520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428736"/>
              <a:ext cx="9144000" cy="14287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 descr="Logo MMVB (линейный)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2844" y="1428736"/>
              <a:ext cx="1406515" cy="2520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B18676-71D8-43EF-9B19-5F46E59B497D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8AB9F-4425-4E29-81CB-8C990B4142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93" r:id="rId15"/>
    <p:sldLayoutId id="2147483692" r:id="rId16"/>
    <p:sldLayoutId id="2147483691" r:id="rId17"/>
    <p:sldLayoutId id="2147483678" r:id="rId18"/>
    <p:sldLayoutId id="2147483677" r:id="rId19"/>
    <p:sldLayoutId id="2147483663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30E79-1B7D-4B17-B1EF-501171053CD6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C6370-D70D-445C-B454-5C6808E929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E0226-FAB0-4015-81C6-45A63C129D47}" type="datetimeFigureOut">
              <a:rPr lang="ru-RU" smtClean="0"/>
              <a:pPr/>
              <a:t>16.06.2009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C136A-B99F-462E-B232-57BCA1172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4"/>
          <p:cNvSpPr>
            <a:spLocks noChangeArrowheads="1"/>
          </p:cNvSpPr>
          <p:nvPr/>
        </p:nvSpPr>
        <p:spPr bwMode="auto">
          <a:xfrm>
            <a:off x="596412" y="5641976"/>
            <a:ext cx="832778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46038" rIns="92075" bIns="0" anchor="b">
            <a:spAutoFit/>
          </a:bodyPr>
          <a:lstStyle/>
          <a:p>
            <a:pPr algn="r"/>
            <a:endParaRPr lang="en-GB" sz="1000" b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148" name="Rectangle 34"/>
          <p:cNvSpPr>
            <a:spLocks noGrp="1" noChangeArrowheads="1"/>
          </p:cNvSpPr>
          <p:nvPr>
            <p:ph type="title"/>
          </p:nvPr>
        </p:nvSpPr>
        <p:spPr>
          <a:xfrm>
            <a:off x="642910" y="3060850"/>
            <a:ext cx="8305800" cy="1446550"/>
          </a:xfr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Индикаторы долгового рынка ММВБ</a:t>
            </a:r>
            <a:endParaRPr lang="en-GB" dirty="0" smtClean="0">
              <a:solidFill>
                <a:schemeClr val="bg1"/>
              </a:solidFill>
            </a:endParaRPr>
          </a:p>
        </p:txBody>
      </p:sp>
      <p:sp>
        <p:nvSpPr>
          <p:cNvPr id="6149" name="Rectangle 35"/>
          <p:cNvSpPr>
            <a:spLocks noGrp="1" noChangeArrowheads="1"/>
          </p:cNvSpPr>
          <p:nvPr>
            <p:ph type="subTitle" idx="4294967295"/>
          </p:nvPr>
        </p:nvSpPr>
        <p:spPr>
          <a:xfrm>
            <a:off x="2214546" y="4714884"/>
            <a:ext cx="6715172" cy="1938992"/>
          </a:xfrm>
        </p:spPr>
        <p:txBody>
          <a:bodyPr wrap="square">
            <a:spAutoFit/>
          </a:bodyPr>
          <a:lstStyle/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1400" dirty="0" smtClean="0">
                <a:solidFill>
                  <a:schemeClr val="bg1"/>
                </a:solidFill>
                <a:latin typeface="Arial Black" pitchFamily="34" charset="0"/>
              </a:rPr>
              <a:t>Денис Губин</a:t>
            </a: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1400" dirty="0" smtClean="0">
                <a:solidFill>
                  <a:schemeClr val="bg1"/>
                </a:solidFill>
                <a:latin typeface="Arial Black" pitchFamily="34" charset="0"/>
              </a:rPr>
              <a:t>Начальник отдела индикаторов долгового рынка ММВБ</a:t>
            </a: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/>
              <a:buChar char=""/>
              <a:defRPr/>
            </a:pPr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/>
              <a:buChar char=""/>
              <a:defRPr/>
            </a:pPr>
            <a:endParaRPr lang="ru-RU" sz="14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sz="1800" dirty="0" smtClean="0">
                <a:solidFill>
                  <a:schemeClr val="bg1"/>
                </a:solidFill>
                <a:latin typeface="Arial Black" pitchFamily="34" charset="0"/>
              </a:rPr>
              <a:t>VI </a:t>
            </a:r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облигационный конгресс стран СНГ и Балтии</a:t>
            </a: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latin typeface="Arial Black" pitchFamily="34" charset="0"/>
              </a:rPr>
              <a:t>Минск, 18-19 июня 2009 г.</a:t>
            </a: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/>
              <a:buChar char=""/>
              <a:defRPr/>
            </a:pPr>
            <a:endParaRPr lang="ru-RU" sz="1400" dirty="0" smtClean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 eaLnBrk="1" fontAlgn="auto" hangingPunct="1">
              <a:spcBef>
                <a:spcPct val="0"/>
              </a:spcBef>
              <a:buClr>
                <a:schemeClr val="accent3"/>
              </a:buClr>
              <a:buFont typeface="Wingdings 2" pitchFamily="18" charset="2"/>
              <a:buNone/>
              <a:defRPr/>
            </a:pPr>
            <a:endParaRPr lang="en-GB" sz="1400" dirty="0" smtClean="0"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34"/>
          <p:cNvSpPr txBox="1">
            <a:spLocks noChangeArrowheads="1"/>
          </p:cNvSpPr>
          <p:nvPr/>
        </p:nvSpPr>
        <p:spPr>
          <a:xfrm>
            <a:off x="1071538" y="2714620"/>
            <a:ext cx="8305800" cy="14465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Индикаторы долгового рынка ММВБ</a:t>
            </a:r>
            <a:endParaRPr kumimoji="0" lang="en-GB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35"/>
          <p:cNvSpPr txBox="1">
            <a:spLocks noChangeArrowheads="1"/>
          </p:cNvSpPr>
          <p:nvPr/>
        </p:nvSpPr>
        <p:spPr>
          <a:xfrm>
            <a:off x="2366946" y="4867284"/>
            <a:ext cx="6715172" cy="193899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Денис Губин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Начальник отдела индикаторов долгового рынка ММВБ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VI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облигационный конгресс стран СНГ и Балтии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Минск, 18-19 июня 2009 г.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/>
              <a:buChar char="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3"/>
              </a:buClr>
              <a:buSzTx/>
              <a:buFont typeface="Wingdings 2" pitchFamily="18" charset="2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Индикаторы ставки РЕПО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214282" y="1571612"/>
          <a:ext cx="4786346" cy="485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E6D1A-48E6-428A-BB55-CE719F7DCB54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5143504" y="1643050"/>
          <a:ext cx="3714776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ая выноска 9"/>
          <p:cNvSpPr/>
          <p:nvPr/>
        </p:nvSpPr>
        <p:spPr>
          <a:xfrm>
            <a:off x="7143768" y="2214554"/>
            <a:ext cx="1428760" cy="357190"/>
          </a:xfrm>
          <a:prstGeom prst="wedgeRectCallout">
            <a:avLst>
              <a:gd name="adj1" fmla="val -36217"/>
              <a:gd name="adj2" fmla="val 90328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000" i="1" dirty="0">
                <a:solidFill>
                  <a:schemeClr val="bg2">
                    <a:lumMod val="10000"/>
                  </a:schemeClr>
                </a:solidFill>
              </a:rPr>
              <a:t>РЕПО с Банком </a:t>
            </a:r>
            <a:r>
              <a:rPr lang="ru-RU" sz="1000" i="1" dirty="0" smtClean="0">
                <a:solidFill>
                  <a:schemeClr val="bg2">
                    <a:lumMod val="10000"/>
                  </a:schemeClr>
                </a:solidFill>
              </a:rPr>
              <a:t>России</a:t>
            </a:r>
            <a:r>
              <a:rPr lang="en-US" sz="1000" i="1" dirty="0" smtClean="0">
                <a:solidFill>
                  <a:schemeClr val="bg2">
                    <a:lumMod val="10000"/>
                  </a:schemeClr>
                </a:solidFill>
              </a:rPr>
              <a:t> (~</a:t>
            </a:r>
            <a:r>
              <a:rPr lang="ru-RU" sz="1000" i="1" dirty="0" smtClean="0">
                <a:solidFill>
                  <a:schemeClr val="bg2">
                    <a:lumMod val="10000"/>
                  </a:schemeClr>
                </a:solidFill>
              </a:rPr>
              <a:t>80</a:t>
            </a:r>
            <a:r>
              <a:rPr lang="en-US" sz="1000" i="1" dirty="0" smtClean="0">
                <a:solidFill>
                  <a:schemeClr val="bg2">
                    <a:lumMod val="10000"/>
                  </a:schemeClr>
                </a:solidFill>
              </a:rPr>
              <a:t>%)</a:t>
            </a:r>
            <a:endParaRPr lang="ru-RU" sz="1000" i="1" dirty="0">
              <a:solidFill>
                <a:schemeClr val="bg2">
                  <a:lumMod val="1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1" name="Прямоугольная выноска 10"/>
          <p:cNvSpPr>
            <a:spLocks noChangeArrowheads="1"/>
          </p:cNvSpPr>
          <p:nvPr/>
        </p:nvSpPr>
        <p:spPr bwMode="auto">
          <a:xfrm>
            <a:off x="7429520" y="4214818"/>
            <a:ext cx="1285884" cy="500066"/>
          </a:xfrm>
          <a:prstGeom prst="wedgeRectCallout">
            <a:avLst>
              <a:gd name="adj1" fmla="val -31492"/>
              <a:gd name="adj2" fmla="val -104718"/>
            </a:avLst>
          </a:prstGeom>
          <a:solidFill>
            <a:schemeClr val="bg1"/>
          </a:solidFill>
          <a:ln w="6350" algn="ctr">
            <a:solidFill>
              <a:schemeClr val="tx1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ru-RU" sz="1000" i="1" dirty="0">
                <a:solidFill>
                  <a:schemeClr val="bg2">
                    <a:lumMod val="10000"/>
                  </a:schemeClr>
                </a:solidFill>
                <a:latin typeface="+mn-lt"/>
              </a:rPr>
              <a:t>РЕПО с акциями, не входящими в </a:t>
            </a:r>
            <a:r>
              <a:rPr lang="ru-RU" sz="1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Индекс ММВБ (</a:t>
            </a:r>
            <a:r>
              <a:rPr lang="en-US" sz="1000" i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~3%)</a:t>
            </a:r>
            <a:endParaRPr lang="ru-RU" sz="1000" i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28860" y="571480"/>
            <a:ext cx="7072362" cy="857256"/>
          </a:xfrm>
        </p:spPr>
        <p:txBody>
          <a:bodyPr/>
          <a:lstStyle/>
          <a:p>
            <a:r>
              <a:rPr lang="ru-RU" dirty="0" smtClean="0"/>
              <a:t>Контактная информация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857356" y="2786058"/>
            <a:ext cx="6858080" cy="3571900"/>
          </a:xfrm>
        </p:spPr>
        <p:txBody>
          <a:bodyPr rtlCol="0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Управление индекс-менеджмента</a:t>
            </a: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Тел.: +7 (495) 411 6675</a:t>
            </a: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Факс: +7 (495) 745 8127</a:t>
            </a: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e-mail: indices@micex.com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lnSpc>
                <a:spcPct val="85000"/>
              </a:lnSpc>
              <a:spcBef>
                <a:spcPct val="0"/>
              </a:spcBef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chemeClr val="bg1"/>
                </a:solidFill>
              </a:rPr>
              <a:t>http://www.micex.ru/stockindices/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Семейство облигационных индексов ММВБ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42290" y="1857364"/>
            <a:ext cx="4643470" cy="1714512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dirty="0" smtClean="0">
                <a:latin typeface="+mj-lt"/>
              </a:rPr>
              <a:t>Индикаторы рынка, отражающие конъюнктуру цен и изменение потенциального дохода (</a:t>
            </a:r>
            <a:r>
              <a:rPr lang="en-US" sz="1200" dirty="0" err="1" smtClean="0">
                <a:latin typeface="+mj-lt"/>
              </a:rPr>
              <a:t>perfomance</a:t>
            </a:r>
            <a:r>
              <a:rPr lang="en-US" sz="1200" dirty="0" smtClean="0">
                <a:latin typeface="+mj-lt"/>
              </a:rPr>
              <a:t>)</a:t>
            </a:r>
            <a:endParaRPr lang="ru-RU" sz="1200" dirty="0" smtClean="0">
              <a:latin typeface="+mj-lt"/>
            </a:endParaRP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dirty="0" smtClean="0">
                <a:latin typeface="+mj-lt"/>
              </a:rPr>
              <a:t>Инструменты для сравнительного анализа различных  сегментов долгового рынка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dirty="0" smtClean="0">
                <a:latin typeface="+mj-lt"/>
              </a:rPr>
              <a:t>Ориентир для оценки стоимости финансирования на рынке облигаций для эмитентов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dirty="0" err="1" smtClean="0">
                <a:latin typeface="+mj-lt"/>
              </a:rPr>
              <a:t>Бенчмарки</a:t>
            </a:r>
            <a:r>
              <a:rPr lang="ru-RU" sz="1200" dirty="0" smtClean="0">
                <a:latin typeface="+mj-lt"/>
              </a:rPr>
              <a:t> для портфельных управляющих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dirty="0" smtClean="0">
                <a:latin typeface="+mj-lt"/>
              </a:rPr>
              <a:t>Базовые инструменты для построения производных продуктов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 bwMode="auto">
          <a:xfrm>
            <a:off x="4242290" y="3908444"/>
            <a:ext cx="4645269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Формирование баз </a:t>
            </a:r>
            <a:r>
              <a:rPr lang="ru-RU" sz="1200" b="0" dirty="0">
                <a:solidFill>
                  <a:schemeClr val="tx1"/>
                </a:solidFill>
                <a:latin typeface="+mj-lt"/>
              </a:rPr>
              <a:t>расчета </a:t>
            </a: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индексов производится, </a:t>
            </a:r>
            <a:r>
              <a:rPr lang="ru-RU" sz="1200" b="0" dirty="0">
                <a:solidFill>
                  <a:schemeClr val="tx1"/>
                </a:solidFill>
                <a:latin typeface="+mj-lt"/>
              </a:rPr>
              <a:t>исходя из инвестиционной доступности </a:t>
            </a: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облигаций для </a:t>
            </a:r>
            <a:r>
              <a:rPr lang="ru-RU" sz="1200" b="0" dirty="0">
                <a:solidFill>
                  <a:schemeClr val="tx1"/>
                </a:solidFill>
                <a:latin typeface="+mj-lt"/>
              </a:rPr>
              <a:t>любого участника рынка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b="0" dirty="0">
                <a:solidFill>
                  <a:schemeClr val="tx1"/>
                </a:solidFill>
                <a:latin typeface="+mj-lt"/>
              </a:rPr>
              <a:t>Правила расчета индексов допускают их легкое воспроизведение 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b="0" dirty="0">
                <a:solidFill>
                  <a:schemeClr val="tx1"/>
                </a:solidFill>
                <a:latin typeface="+mj-lt"/>
              </a:rPr>
              <a:t>Формирование баз расчета индексов в максимальной степени основывается на объективных и общедоступных сведениях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b="0" dirty="0">
                <a:solidFill>
                  <a:schemeClr val="tx1"/>
                </a:solidFill>
                <a:latin typeface="+mj-lt"/>
              </a:rPr>
              <a:t>Метод формирования баз расчета индексов обеспечивает их адаптивность к изменениям структуры рынка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defRPr/>
            </a:pPr>
            <a:r>
              <a:rPr lang="ru-RU" sz="1200" b="0" dirty="0">
                <a:solidFill>
                  <a:schemeClr val="tx1"/>
                </a:solidFill>
                <a:latin typeface="+mj-lt"/>
              </a:rPr>
              <a:t>Продолжительный </a:t>
            </a: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«исторический» </a:t>
            </a:r>
            <a:r>
              <a:rPr lang="ru-RU" sz="1200" b="0" dirty="0">
                <a:solidFill>
                  <a:schemeClr val="tx1"/>
                </a:solidFill>
                <a:latin typeface="+mj-lt"/>
              </a:rPr>
              <a:t>ряд значений индексов </a:t>
            </a: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обеспечивает </a:t>
            </a:r>
            <a:r>
              <a:rPr lang="ru-RU" sz="1200" b="0" dirty="0">
                <a:solidFill>
                  <a:schemeClr val="tx1"/>
                </a:solidFill>
                <a:latin typeface="+mj-lt"/>
              </a:rPr>
              <a:t>их эффективное </a:t>
            </a:r>
            <a:r>
              <a:rPr lang="ru-RU" sz="1200" b="0" dirty="0" smtClean="0">
                <a:solidFill>
                  <a:schemeClr val="tx1"/>
                </a:solidFill>
                <a:latin typeface="+mj-lt"/>
              </a:rPr>
              <a:t>использование</a:t>
            </a:r>
            <a:endParaRPr lang="ru-RU" sz="1200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5492" y="1428736"/>
            <a:ext cx="303041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600" dirty="0">
                <a:latin typeface="+mj-lt"/>
              </a:rPr>
              <a:t>Цели создания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085492" y="3590928"/>
            <a:ext cx="314178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600" dirty="0" smtClean="0">
                <a:latin typeface="+mj-lt"/>
              </a:rPr>
              <a:t>Базовые принципы построения</a:t>
            </a:r>
            <a:endParaRPr lang="ru-RU" sz="1600" dirty="0">
              <a:latin typeface="+mj-lt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85720" y="1785926"/>
          <a:ext cx="3786214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429396"/>
            <a:ext cx="432000" cy="288000"/>
          </a:xfr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>
              <a:defRPr/>
            </a:pPr>
            <a:fld id="{11DE6D1A-48E6-428A-BB55-CE719F7DCB54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Структура биржевого рынка корпоративных и муниципальных облигаций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A740C9-87FF-465A-8E20-BE9863313340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785786" y="1643050"/>
          <a:ext cx="3786215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857752" y="3786190"/>
          <a:ext cx="3845169" cy="2357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868009" y="1562087"/>
          <a:ext cx="3824681" cy="2286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857225" y="3786190"/>
          <a:ext cx="3714776" cy="2347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Концепция индексов </a:t>
            </a:r>
            <a:r>
              <a:rPr lang="en-US" dirty="0" smtClean="0"/>
              <a:t>MICEX CBI </a:t>
            </a:r>
            <a:r>
              <a:rPr lang="ru-RU" dirty="0" smtClean="0"/>
              <a:t>и </a:t>
            </a:r>
            <a:r>
              <a:rPr lang="en-US" dirty="0" smtClean="0"/>
              <a:t>MICEX MBI</a:t>
            </a:r>
            <a:endParaRPr lang="ru-RU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500166" y="1571612"/>
          <a:ext cx="7286625" cy="485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E6D1A-48E6-428A-BB55-CE719F7DCB54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Модернизация методики расчета облигационных индексов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2071678"/>
            <a:ext cx="4214842" cy="3643338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1400" dirty="0" smtClean="0"/>
              <a:t>использование рейтингов российских РА</a:t>
            </a:r>
          </a:p>
          <a:p>
            <a:pPr algn="just">
              <a:buFont typeface="Wingdings" pitchFamily="2" charset="2"/>
              <a:buChar char="q"/>
            </a:pPr>
            <a:r>
              <a:rPr lang="ru-RU" sz="1400" dirty="0" smtClean="0"/>
              <a:t>снижение мин. уровня рейтинга, присвоенного эмитентам облигаций РА S&amp;P, </a:t>
            </a:r>
            <a:r>
              <a:rPr lang="ru-RU" sz="1400" dirty="0" err="1" smtClean="0"/>
              <a:t>Fitch</a:t>
            </a:r>
            <a:r>
              <a:rPr lang="ru-RU" sz="1400" dirty="0" smtClean="0"/>
              <a:t> и </a:t>
            </a:r>
            <a:r>
              <a:rPr lang="ru-RU" sz="1400" dirty="0" err="1" smtClean="0"/>
              <a:t>Moody‘s</a:t>
            </a:r>
            <a:endParaRPr lang="ru-RU" sz="1400" dirty="0" smtClean="0"/>
          </a:p>
          <a:p>
            <a:pPr lvl="0" algn="just">
              <a:buFont typeface="Wingdings" pitchFamily="2" charset="2"/>
              <a:buChar char="q"/>
            </a:pPr>
            <a:r>
              <a:rPr lang="ru-RU" sz="1400" dirty="0" smtClean="0"/>
              <a:t>снижение требований к минимальному количеству торговых дней</a:t>
            </a:r>
            <a:r>
              <a:rPr lang="en-US" sz="1400" dirty="0" smtClean="0"/>
              <a:t> (</a:t>
            </a:r>
            <a:r>
              <a:rPr lang="ru-RU" sz="1400" dirty="0" smtClean="0"/>
              <a:t>не менее 10)</a:t>
            </a:r>
            <a:endParaRPr lang="en-US" sz="1400" dirty="0" smtClean="0"/>
          </a:p>
          <a:p>
            <a:pPr lvl="0" algn="just">
              <a:buFont typeface="Wingdings" pitchFamily="2" charset="2"/>
              <a:buChar char="q"/>
            </a:pPr>
            <a:r>
              <a:rPr lang="ru-RU" sz="1400" dirty="0" smtClean="0"/>
              <a:t>снижение требований к минимальному среднедневному объему торгов (не менее 3 млн.руб.)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1400" dirty="0" smtClean="0"/>
              <a:t>использование для расчета сделок, заключенных в РПС с кодами расчетов </a:t>
            </a:r>
            <a:r>
              <a:rPr lang="en-US" sz="1400" dirty="0" smtClean="0"/>
              <a:t>B1-B3</a:t>
            </a:r>
            <a:r>
              <a:rPr lang="ru-RU" sz="1400" dirty="0" smtClean="0"/>
              <a:t> (в дополнение к</a:t>
            </a:r>
            <a:r>
              <a:rPr lang="en-US" sz="1400" dirty="0" smtClean="0"/>
              <a:t> T</a:t>
            </a:r>
            <a:r>
              <a:rPr lang="ru-RU" sz="1400" dirty="0" smtClean="0"/>
              <a:t>0 и </a:t>
            </a:r>
            <a:r>
              <a:rPr lang="en-US" sz="1400" dirty="0" smtClean="0"/>
              <a:t>B</a:t>
            </a:r>
            <a:r>
              <a:rPr lang="ru-RU" sz="1400" dirty="0" smtClean="0"/>
              <a:t>0)</a:t>
            </a:r>
          </a:p>
          <a:p>
            <a:pPr lvl="0" algn="just">
              <a:buFont typeface="Wingdings" pitchFamily="2" charset="2"/>
              <a:buChar char="q"/>
            </a:pPr>
            <a:r>
              <a:rPr lang="ru-RU" sz="1400" dirty="0" smtClean="0"/>
              <a:t>сокращение минимального срока до погашения/ближайшей оферты для облигаций (не менее 6 мес.)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E6D1A-48E6-428A-BB55-CE719F7DCB5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643438" y="1928802"/>
          <a:ext cx="4357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8859"/>
                <a:gridCol w="2178859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Рейтинговое агентство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Минимальный уровень рейтинга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 err="1"/>
                        <a:t>Standard</a:t>
                      </a:r>
                      <a:r>
                        <a:rPr lang="ru-RU" sz="1400" dirty="0"/>
                        <a:t> &amp; </a:t>
                      </a:r>
                      <a:r>
                        <a:rPr lang="ru-RU" sz="1400" dirty="0" err="1"/>
                        <a:t>Poor's</a:t>
                      </a:r>
                      <a:endParaRPr lang="ru-RU" sz="1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en-US" sz="1400" dirty="0"/>
                        <a:t>B-</a:t>
                      </a:r>
                      <a:endParaRPr lang="ru-RU" sz="1400" dirty="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 err="1"/>
                        <a:t>Fitch</a:t>
                      </a:r>
                      <a:r>
                        <a:rPr lang="ru-RU" sz="1400" dirty="0"/>
                        <a:t> </a:t>
                      </a:r>
                      <a:r>
                        <a:rPr lang="ru-RU" sz="1400" dirty="0" err="1"/>
                        <a:t>Ratings</a:t>
                      </a:r>
                      <a:endParaRPr lang="ru-RU" sz="1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en-US" sz="1400" dirty="0"/>
                        <a:t>B-</a:t>
                      </a:r>
                      <a:endParaRPr lang="ru-RU" sz="1400" dirty="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 err="1"/>
                        <a:t>Moody's</a:t>
                      </a:r>
                      <a:r>
                        <a:rPr lang="ru-RU" sz="1400" dirty="0"/>
                        <a:t> </a:t>
                      </a:r>
                      <a:r>
                        <a:rPr lang="ru-RU" sz="1400" dirty="0" err="1"/>
                        <a:t>Investors</a:t>
                      </a:r>
                      <a:r>
                        <a:rPr lang="ru-RU" sz="1400" dirty="0"/>
                        <a:t> Service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en-US" sz="1400" dirty="0"/>
                        <a:t>B3</a:t>
                      </a:r>
                      <a:endParaRPr lang="ru-RU" sz="1400" dirty="0"/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 err="1"/>
                        <a:t>RusRating</a:t>
                      </a:r>
                      <a:endParaRPr lang="ru-RU" sz="14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ru-RU" sz="1400" dirty="0"/>
                        <a:t>В-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/>
                        <a:t>Эксперт 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ru-RU" sz="1400" dirty="0"/>
                        <a:t>В++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/>
                        <a:t>Национальное Рейтинговое Агентство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ru-RU" sz="1400" dirty="0"/>
                        <a:t>ВВВ-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114300" algn="just"/>
                      <a:r>
                        <a:rPr lang="ru-RU" sz="1400" dirty="0"/>
                        <a:t>АК&amp;M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4300" algn="ctr"/>
                      <a:r>
                        <a:rPr lang="ru-RU" sz="1400" dirty="0"/>
                        <a:t> В++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000200" y="285728"/>
            <a:ext cx="7143800" cy="857256"/>
          </a:xfrm>
        </p:spPr>
        <p:txBody>
          <a:bodyPr>
            <a:noAutofit/>
          </a:bodyPr>
          <a:lstStyle/>
          <a:p>
            <a:pPr eaLnBrk="1" hangingPunct="1"/>
            <a:r>
              <a:rPr lang="ru-RU" sz="2500" dirty="0" smtClean="0"/>
              <a:t>Доли эмитентов в индексах </a:t>
            </a:r>
            <a:r>
              <a:rPr lang="en-US" sz="2500" dirty="0" smtClean="0"/>
              <a:t>MICEX MBI </a:t>
            </a:r>
            <a:r>
              <a:rPr lang="ru-RU" sz="2500" dirty="0" smtClean="0"/>
              <a:t>и </a:t>
            </a:r>
            <a:r>
              <a:rPr lang="en-US" sz="2500" dirty="0" smtClean="0"/>
              <a:t>MICEX CBI</a:t>
            </a:r>
            <a:endParaRPr lang="ru-RU" sz="25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E6957-9B35-4C04-90CF-C2D9EFD9ABA2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429124" y="1500174"/>
          <a:ext cx="4489604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285720" y="1500174"/>
          <a:ext cx="4357718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14282" y="5715016"/>
            <a:ext cx="3857652" cy="76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000" indent="-360000">
              <a:lnSpc>
                <a:spcPct val="85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tabLst>
                <a:tab pos="4060825" algn="l"/>
                <a:tab pos="4405313" algn="l"/>
                <a:tab pos="7545388" algn="r"/>
              </a:tabLst>
              <a:defRPr/>
            </a:pPr>
            <a:r>
              <a:rPr lang="ru-RU" sz="1400" kern="0" dirty="0" smtClean="0">
                <a:solidFill>
                  <a:schemeClr val="tx2">
                    <a:lumMod val="75000"/>
                  </a:schemeClr>
                </a:solidFill>
              </a:rPr>
              <a:t>Доля эмитента в индексе ≤30%</a:t>
            </a:r>
          </a:p>
          <a:p>
            <a:pPr marL="540000" indent="-360000">
              <a:lnSpc>
                <a:spcPct val="85000"/>
              </a:lnSpc>
              <a:spcBef>
                <a:spcPts val="0"/>
              </a:spcBef>
              <a:spcAft>
                <a:spcPts val="1000"/>
              </a:spcAft>
              <a:buClr>
                <a:schemeClr val="accent1">
                  <a:lumMod val="75000"/>
                </a:schemeClr>
              </a:buClr>
              <a:buSzPct val="80000"/>
              <a:buNone/>
              <a:tabLst>
                <a:tab pos="4060825" algn="l"/>
                <a:tab pos="4405313" algn="l"/>
                <a:tab pos="7545388" algn="r"/>
              </a:tabLst>
              <a:defRPr/>
            </a:pPr>
            <a:r>
              <a:rPr lang="ru-RU" sz="1400" kern="0" dirty="0" smtClean="0">
                <a:solidFill>
                  <a:schemeClr val="tx2">
                    <a:lumMod val="75000"/>
                  </a:schemeClr>
                </a:solidFill>
              </a:rPr>
              <a:t>         (на дату </a:t>
            </a:r>
            <a:r>
              <a:rPr lang="ru-RU" sz="1400" kern="0" dirty="0" err="1" smtClean="0">
                <a:solidFill>
                  <a:schemeClr val="tx2">
                    <a:lumMod val="75000"/>
                  </a:schemeClr>
                </a:solidFill>
              </a:rPr>
              <a:t>ребалансировки</a:t>
            </a:r>
            <a:r>
              <a:rPr lang="ru-RU" sz="1400" kern="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540000" indent="-360000">
              <a:lnSpc>
                <a:spcPct val="85000"/>
              </a:lnSpc>
              <a:spcBef>
                <a:spcPts val="0"/>
              </a:spcBef>
              <a:spcAft>
                <a:spcPts val="1000"/>
              </a:spcAft>
              <a:buClr>
                <a:schemeClr val="accent1">
                  <a:lumMod val="75000"/>
                </a:schemeClr>
              </a:buClr>
              <a:buSzPct val="80000"/>
              <a:buFont typeface="Wingdings" pitchFamily="2" charset="2"/>
              <a:buChar char="q"/>
              <a:tabLst>
                <a:tab pos="4060825" algn="l"/>
                <a:tab pos="4405313" algn="l"/>
                <a:tab pos="7545388" algn="r"/>
              </a:tabLst>
              <a:defRPr/>
            </a:pPr>
            <a:r>
              <a:rPr lang="ru-RU" sz="1400" kern="0" dirty="0" smtClean="0">
                <a:solidFill>
                  <a:schemeClr val="tx2">
                    <a:lumMod val="75000"/>
                  </a:schemeClr>
                </a:solidFill>
              </a:rPr>
              <a:t>Количество эмитентов </a:t>
            </a:r>
            <a:r>
              <a:rPr lang="en-US" sz="1400" kern="0" dirty="0" smtClean="0">
                <a:solidFill>
                  <a:schemeClr val="tx2">
                    <a:lumMod val="75000"/>
                  </a:schemeClr>
                </a:solidFill>
              </a:rPr>
              <a:t>≥ 10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ru-RU" sz="2500" dirty="0" smtClean="0"/>
              <a:t>Влияние событий на</a:t>
            </a:r>
            <a:r>
              <a:rPr lang="en-US" sz="2500" dirty="0" smtClean="0"/>
              <a:t> MICEX CBI TR </a:t>
            </a:r>
            <a:r>
              <a:rPr lang="ru-RU" sz="2500" dirty="0" smtClean="0"/>
              <a:t>и </a:t>
            </a:r>
            <a:r>
              <a:rPr lang="en-US" sz="2500" dirty="0" smtClean="0"/>
              <a:t>MICEX MBI TR</a:t>
            </a:r>
            <a:endParaRPr lang="ru-RU" sz="25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E6957-9B35-4C04-90CF-C2D9EFD9ABA2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643050"/>
          <a:ext cx="8286808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ru-RU" sz="2500" dirty="0" smtClean="0"/>
              <a:t>Динамика</a:t>
            </a:r>
            <a:r>
              <a:rPr lang="en-US" sz="2500" dirty="0" smtClean="0"/>
              <a:t> </a:t>
            </a:r>
            <a:r>
              <a:rPr lang="ru-RU" sz="2500" dirty="0" smtClean="0"/>
              <a:t>облигационных индексов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E6957-9B35-4C04-90CF-C2D9EFD9ABA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/>
        </p:nvGraphicFramePr>
        <p:xfrm>
          <a:off x="214282" y="2000240"/>
          <a:ext cx="442915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/>
        </p:nvGraphicFramePr>
        <p:xfrm>
          <a:off x="4857752" y="2000240"/>
          <a:ext cx="4143404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785786" y="1428736"/>
            <a:ext cx="35719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MICEX CBI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TR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и зарубежные облигационные индексы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(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в долларах США) 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14942" y="1357298"/>
            <a:ext cx="357190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Индекс ММВБ и облигационные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индексы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Концепция индикаторов ставки РЕПО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428728" y="1571612"/>
          <a:ext cx="7286625" cy="485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DE6D1A-48E6-428A-BB55-CE719F7DCB54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805</Words>
  <Application>Microsoft Office PowerPoint</Application>
  <PresentationFormat>Экран (4:3)</PresentationFormat>
  <Paragraphs>176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Тема Office</vt:lpstr>
      <vt:lpstr>1_Специальное оформление</vt:lpstr>
      <vt:lpstr>Специальное оформление</vt:lpstr>
      <vt:lpstr>Индикаторы долгового рынка ММВБ</vt:lpstr>
      <vt:lpstr>Семейство облигационных индексов ММВБ</vt:lpstr>
      <vt:lpstr>Структура биржевого рынка корпоративных и муниципальных облигаций</vt:lpstr>
      <vt:lpstr>Концепция индексов MICEX CBI и MICEX MBI</vt:lpstr>
      <vt:lpstr>Модернизация методики расчета облигационных индексов</vt:lpstr>
      <vt:lpstr>Доли эмитентов в индексах MICEX MBI и MICEX CBI</vt:lpstr>
      <vt:lpstr>Влияние событий на MICEX CBI TR и MICEX MBI TR</vt:lpstr>
      <vt:lpstr>Динамика облигационных индексов</vt:lpstr>
      <vt:lpstr>Концепция индикаторов ставки РЕПО</vt:lpstr>
      <vt:lpstr>Индикаторы ставки РЕПО</vt:lpstr>
      <vt:lpstr>Контактная информация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GubinD</dc:creator>
  <cp:lastModifiedBy>GubinD</cp:lastModifiedBy>
  <cp:revision>50</cp:revision>
  <dcterms:created xsi:type="dcterms:W3CDTF">2009-06-16T07:01:59Z</dcterms:created>
  <dcterms:modified xsi:type="dcterms:W3CDTF">2009-06-16T16:49:57Z</dcterms:modified>
</cp:coreProperties>
</file>