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30" autoAdjust="0"/>
    <p:restoredTop sz="86408" autoAdjust="0"/>
  </p:normalViewPr>
  <p:slideViewPr>
    <p:cSldViewPr>
      <p:cViewPr varScale="1">
        <p:scale>
          <a:sx n="95" d="100"/>
          <a:sy n="95" d="100"/>
        </p:scale>
        <p:origin x="-1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BBC18F-F509-44F8-8055-BA5342170313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086643-9794-4EC0-88D8-22F49ED09209}">
      <dgm:prSet/>
      <dgm:spPr/>
      <dgm:t>
        <a:bodyPr/>
        <a:lstStyle/>
        <a:p>
          <a:pPr rtl="0"/>
          <a:r>
            <a:rPr lang="ru-RU" dirty="0" smtClean="0"/>
            <a:t>Частный предприниматель</a:t>
          </a:r>
          <a:endParaRPr lang="ru-RU" dirty="0"/>
        </a:p>
      </dgm:t>
    </dgm:pt>
    <dgm:pt modelId="{281A5025-8C3F-480B-B375-49B1227711DC}" type="parTrans" cxnId="{F45E3B17-B727-4490-BBB8-A4FE3B55FD9A}">
      <dgm:prSet/>
      <dgm:spPr/>
      <dgm:t>
        <a:bodyPr/>
        <a:lstStyle/>
        <a:p>
          <a:endParaRPr lang="ru-RU"/>
        </a:p>
      </dgm:t>
    </dgm:pt>
    <dgm:pt modelId="{04C7B189-BF49-4F00-82AA-F171843E8F00}" type="sibTrans" cxnId="{F45E3B17-B727-4490-BBB8-A4FE3B55FD9A}">
      <dgm:prSet/>
      <dgm:spPr/>
      <dgm:t>
        <a:bodyPr/>
        <a:lstStyle/>
        <a:p>
          <a:endParaRPr lang="ru-RU"/>
        </a:p>
      </dgm:t>
    </dgm:pt>
    <dgm:pt modelId="{C629D827-D115-41ED-991F-3A5477A3E1F3}">
      <dgm:prSet/>
      <dgm:spPr/>
      <dgm:t>
        <a:bodyPr/>
        <a:lstStyle/>
        <a:p>
          <a:pPr rtl="0"/>
          <a:r>
            <a:rPr lang="ru-RU" dirty="0" smtClean="0"/>
            <a:t>Государственные корпорации</a:t>
          </a:r>
          <a:endParaRPr lang="ru-RU" dirty="0"/>
        </a:p>
      </dgm:t>
    </dgm:pt>
    <dgm:pt modelId="{056E1493-5534-4D44-957C-A6AD79BDB4C2}" type="parTrans" cxnId="{475CC9C9-E034-410B-BFCE-CAA2ECD85246}">
      <dgm:prSet/>
      <dgm:spPr/>
      <dgm:t>
        <a:bodyPr/>
        <a:lstStyle/>
        <a:p>
          <a:endParaRPr lang="ru-RU"/>
        </a:p>
      </dgm:t>
    </dgm:pt>
    <dgm:pt modelId="{33E26460-0C00-41B1-AB5F-777A306D1C0E}" type="sibTrans" cxnId="{475CC9C9-E034-410B-BFCE-CAA2ECD85246}">
      <dgm:prSet/>
      <dgm:spPr/>
      <dgm:t>
        <a:bodyPr/>
        <a:lstStyle/>
        <a:p>
          <a:endParaRPr lang="ru-RU"/>
        </a:p>
      </dgm:t>
    </dgm:pt>
    <dgm:pt modelId="{DBBF1386-80FA-46FA-8242-26635493C881}">
      <dgm:prSet/>
      <dgm:spPr/>
      <dgm:t>
        <a:bodyPr/>
        <a:lstStyle/>
        <a:p>
          <a:pPr rtl="0"/>
          <a:r>
            <a:rPr lang="en-US" dirty="0" smtClean="0"/>
            <a:t>Public companies</a:t>
          </a:r>
          <a:r>
            <a:rPr lang="ru-RU" dirty="0" smtClean="0"/>
            <a:t> </a:t>
          </a:r>
          <a:endParaRPr lang="ru-RU" dirty="0"/>
        </a:p>
      </dgm:t>
    </dgm:pt>
    <dgm:pt modelId="{6C35CD7C-EA19-4C74-ABEB-6B4618A8BB3C}" type="parTrans" cxnId="{A77ADCD2-BD52-4270-B650-CD06F8EC50BD}">
      <dgm:prSet/>
      <dgm:spPr/>
      <dgm:t>
        <a:bodyPr/>
        <a:lstStyle/>
        <a:p>
          <a:endParaRPr lang="ru-RU"/>
        </a:p>
      </dgm:t>
    </dgm:pt>
    <dgm:pt modelId="{E1934A04-7E56-4FF7-B570-145DA9110705}" type="sibTrans" cxnId="{A77ADCD2-BD52-4270-B650-CD06F8EC50BD}">
      <dgm:prSet/>
      <dgm:spPr/>
      <dgm:t>
        <a:bodyPr/>
        <a:lstStyle/>
        <a:p>
          <a:endParaRPr lang="ru-RU"/>
        </a:p>
      </dgm:t>
    </dgm:pt>
    <dgm:pt modelId="{DF207223-8725-4A46-8887-49B12088EB80}">
      <dgm:prSet/>
      <dgm:spPr/>
      <dgm:t>
        <a:bodyPr/>
        <a:lstStyle/>
        <a:p>
          <a:r>
            <a:rPr lang="ru-RU" dirty="0" smtClean="0"/>
            <a:t>Меньше опыта, ресурсов, контактов</a:t>
          </a:r>
          <a:endParaRPr lang="ru-RU" dirty="0"/>
        </a:p>
      </dgm:t>
    </dgm:pt>
    <dgm:pt modelId="{345D9B52-550A-4A32-9040-F8AA96ED05E3}" type="parTrans" cxnId="{A3769D70-18C6-47F5-85C6-BEB09DA81821}">
      <dgm:prSet/>
      <dgm:spPr/>
      <dgm:t>
        <a:bodyPr/>
        <a:lstStyle/>
        <a:p>
          <a:endParaRPr lang="ru-RU"/>
        </a:p>
      </dgm:t>
    </dgm:pt>
    <dgm:pt modelId="{CAF72A4B-52C4-45D2-A8A0-50CDDF933E43}" type="sibTrans" cxnId="{A3769D70-18C6-47F5-85C6-BEB09DA81821}">
      <dgm:prSet/>
      <dgm:spPr/>
      <dgm:t>
        <a:bodyPr/>
        <a:lstStyle/>
        <a:p>
          <a:endParaRPr lang="ru-RU"/>
        </a:p>
      </dgm:t>
    </dgm:pt>
    <dgm:pt modelId="{6F73FEE0-06BA-41B2-A4E4-4CFAF604D03F}">
      <dgm:prSet/>
      <dgm:spPr/>
      <dgm:t>
        <a:bodyPr/>
        <a:lstStyle/>
        <a:p>
          <a:r>
            <a:rPr lang="ru-RU" dirty="0" smtClean="0"/>
            <a:t>Меньше гибкость и эффективность управления</a:t>
          </a:r>
          <a:endParaRPr lang="ru-RU" dirty="0"/>
        </a:p>
      </dgm:t>
    </dgm:pt>
    <dgm:pt modelId="{1D60D467-0589-448C-B509-752FFBE858AD}" type="parTrans" cxnId="{E8167394-E87E-4D69-A78E-C584B5E8C90C}">
      <dgm:prSet/>
      <dgm:spPr/>
      <dgm:t>
        <a:bodyPr/>
        <a:lstStyle/>
        <a:p>
          <a:endParaRPr lang="ru-RU"/>
        </a:p>
      </dgm:t>
    </dgm:pt>
    <dgm:pt modelId="{E0A02E85-1561-42D6-AEE5-1B81920EED36}" type="sibTrans" cxnId="{E8167394-E87E-4D69-A78E-C584B5E8C90C}">
      <dgm:prSet/>
      <dgm:spPr/>
      <dgm:t>
        <a:bodyPr/>
        <a:lstStyle/>
        <a:p>
          <a:endParaRPr lang="ru-RU"/>
        </a:p>
      </dgm:t>
    </dgm:pt>
    <dgm:pt modelId="{AEEF4310-57ED-4C0F-8480-E23203E4DA6B}">
      <dgm:prSet/>
      <dgm:spPr/>
      <dgm:t>
        <a:bodyPr/>
        <a:lstStyle/>
        <a:p>
          <a:r>
            <a:rPr lang="ru-RU" dirty="0" smtClean="0"/>
            <a:t>Проблема </a:t>
          </a:r>
          <a:r>
            <a:rPr lang="en-US" dirty="0" smtClean="0"/>
            <a:t>agent - principal</a:t>
          </a:r>
          <a:endParaRPr lang="ru-RU" dirty="0"/>
        </a:p>
      </dgm:t>
    </dgm:pt>
    <dgm:pt modelId="{D4B061F1-DFB6-4841-83D9-23EC9F135DEF}" type="parTrans" cxnId="{554BD6A1-A04B-4078-BCD4-63D7E69B82A3}">
      <dgm:prSet/>
      <dgm:spPr/>
      <dgm:t>
        <a:bodyPr/>
        <a:lstStyle/>
        <a:p>
          <a:endParaRPr lang="ru-RU"/>
        </a:p>
      </dgm:t>
    </dgm:pt>
    <dgm:pt modelId="{F92632E8-A84C-448E-8DF6-3517151C4FA2}" type="sibTrans" cxnId="{554BD6A1-A04B-4078-BCD4-63D7E69B82A3}">
      <dgm:prSet/>
      <dgm:spPr/>
      <dgm:t>
        <a:bodyPr/>
        <a:lstStyle/>
        <a:p>
          <a:endParaRPr lang="ru-RU"/>
        </a:p>
      </dgm:t>
    </dgm:pt>
    <dgm:pt modelId="{DCBA3DBF-26AA-401D-B897-E7661D4C32AC}" type="pres">
      <dgm:prSet presAssocID="{74BBC18F-F509-44F8-8055-BA53421703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1F90BD-EDB3-4BF0-ACF7-3209CFD5AD34}" type="pres">
      <dgm:prSet presAssocID="{07086643-9794-4EC0-88D8-22F49ED09209}" presName="composite" presStyleCnt="0"/>
      <dgm:spPr/>
    </dgm:pt>
    <dgm:pt modelId="{07F83A84-89A1-43BE-A649-194431CE5939}" type="pres">
      <dgm:prSet presAssocID="{07086643-9794-4EC0-88D8-22F49ED0920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6CF3FF-8B05-416D-B3CF-CB3E183887D9}" type="pres">
      <dgm:prSet presAssocID="{07086643-9794-4EC0-88D8-22F49ED09209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53E4C-B517-4C4D-838C-FBDF9709F422}" type="pres">
      <dgm:prSet presAssocID="{04C7B189-BF49-4F00-82AA-F171843E8F00}" presName="space" presStyleCnt="0"/>
      <dgm:spPr/>
    </dgm:pt>
    <dgm:pt modelId="{2EED1A79-CD78-4616-A241-0E73485F1EDD}" type="pres">
      <dgm:prSet presAssocID="{C629D827-D115-41ED-991F-3A5477A3E1F3}" presName="composite" presStyleCnt="0"/>
      <dgm:spPr/>
    </dgm:pt>
    <dgm:pt modelId="{E63DA6F4-0BC9-4F35-9C65-B42319E95C25}" type="pres">
      <dgm:prSet presAssocID="{C629D827-D115-41ED-991F-3A5477A3E1F3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D5842E-F92D-4906-B76C-7B3895C57CD8}" type="pres">
      <dgm:prSet presAssocID="{C629D827-D115-41ED-991F-3A5477A3E1F3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18178E-6FC6-4C4D-B45E-FC3F7E0180B4}" type="pres">
      <dgm:prSet presAssocID="{33E26460-0C00-41B1-AB5F-777A306D1C0E}" presName="space" presStyleCnt="0"/>
      <dgm:spPr/>
    </dgm:pt>
    <dgm:pt modelId="{AF6570DA-475E-4BDF-A560-2EFC3299BCB6}" type="pres">
      <dgm:prSet presAssocID="{DBBF1386-80FA-46FA-8242-26635493C881}" presName="composite" presStyleCnt="0"/>
      <dgm:spPr/>
    </dgm:pt>
    <dgm:pt modelId="{9331A5EB-C0C2-4233-85DE-28C429CE60A1}" type="pres">
      <dgm:prSet presAssocID="{DBBF1386-80FA-46FA-8242-26635493C88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E725B2-0F1B-41A5-89E3-6D434CD1BB6E}" type="pres">
      <dgm:prSet presAssocID="{DBBF1386-80FA-46FA-8242-26635493C88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7D5590-0B1A-42C0-A5A4-912F6F81F24D}" type="presOf" srcId="{AEEF4310-57ED-4C0F-8480-E23203E4DA6B}" destId="{A7E725B2-0F1B-41A5-89E3-6D434CD1BB6E}" srcOrd="0" destOrd="0" presId="urn:microsoft.com/office/officeart/2005/8/layout/hList1"/>
    <dgm:cxn modelId="{554BD6A1-A04B-4078-BCD4-63D7E69B82A3}" srcId="{DBBF1386-80FA-46FA-8242-26635493C881}" destId="{AEEF4310-57ED-4C0F-8480-E23203E4DA6B}" srcOrd="0" destOrd="0" parTransId="{D4B061F1-DFB6-4841-83D9-23EC9F135DEF}" sibTransId="{F92632E8-A84C-448E-8DF6-3517151C4FA2}"/>
    <dgm:cxn modelId="{F8F8791A-DFFF-46D5-B478-88F9A0B1A67A}" type="presOf" srcId="{6F73FEE0-06BA-41B2-A4E4-4CFAF604D03F}" destId="{9AD5842E-F92D-4906-B76C-7B3895C57CD8}" srcOrd="0" destOrd="0" presId="urn:microsoft.com/office/officeart/2005/8/layout/hList1"/>
    <dgm:cxn modelId="{FD914B0F-8593-4C0E-8496-3287C6C15D36}" type="presOf" srcId="{74BBC18F-F509-44F8-8055-BA5342170313}" destId="{DCBA3DBF-26AA-401D-B897-E7661D4C32AC}" srcOrd="0" destOrd="0" presId="urn:microsoft.com/office/officeart/2005/8/layout/hList1"/>
    <dgm:cxn modelId="{6FF4554E-38EB-4AAA-914F-6D92D6BA3D3C}" type="presOf" srcId="{DBBF1386-80FA-46FA-8242-26635493C881}" destId="{9331A5EB-C0C2-4233-85DE-28C429CE60A1}" srcOrd="0" destOrd="0" presId="urn:microsoft.com/office/officeart/2005/8/layout/hList1"/>
    <dgm:cxn modelId="{475CC9C9-E034-410B-BFCE-CAA2ECD85246}" srcId="{74BBC18F-F509-44F8-8055-BA5342170313}" destId="{C629D827-D115-41ED-991F-3A5477A3E1F3}" srcOrd="1" destOrd="0" parTransId="{056E1493-5534-4D44-957C-A6AD79BDB4C2}" sibTransId="{33E26460-0C00-41B1-AB5F-777A306D1C0E}"/>
    <dgm:cxn modelId="{E8167394-E87E-4D69-A78E-C584B5E8C90C}" srcId="{C629D827-D115-41ED-991F-3A5477A3E1F3}" destId="{6F73FEE0-06BA-41B2-A4E4-4CFAF604D03F}" srcOrd="0" destOrd="0" parTransId="{1D60D467-0589-448C-B509-752FFBE858AD}" sibTransId="{E0A02E85-1561-42D6-AEE5-1B81920EED36}"/>
    <dgm:cxn modelId="{A77ADCD2-BD52-4270-B650-CD06F8EC50BD}" srcId="{74BBC18F-F509-44F8-8055-BA5342170313}" destId="{DBBF1386-80FA-46FA-8242-26635493C881}" srcOrd="2" destOrd="0" parTransId="{6C35CD7C-EA19-4C74-ABEB-6B4618A8BB3C}" sibTransId="{E1934A04-7E56-4FF7-B570-145DA9110705}"/>
    <dgm:cxn modelId="{261907A9-B757-4E5D-9262-7DA03B1AFEDB}" type="presOf" srcId="{C629D827-D115-41ED-991F-3A5477A3E1F3}" destId="{E63DA6F4-0BC9-4F35-9C65-B42319E95C25}" srcOrd="0" destOrd="0" presId="urn:microsoft.com/office/officeart/2005/8/layout/hList1"/>
    <dgm:cxn modelId="{9855D043-DD7B-4711-8B60-971D4D9BA3B3}" type="presOf" srcId="{07086643-9794-4EC0-88D8-22F49ED09209}" destId="{07F83A84-89A1-43BE-A649-194431CE5939}" srcOrd="0" destOrd="0" presId="urn:microsoft.com/office/officeart/2005/8/layout/hList1"/>
    <dgm:cxn modelId="{8E794444-A9B0-49DC-B342-B5ED3B92B2D8}" type="presOf" srcId="{DF207223-8725-4A46-8887-49B12088EB80}" destId="{986CF3FF-8B05-416D-B3CF-CB3E183887D9}" srcOrd="0" destOrd="0" presId="urn:microsoft.com/office/officeart/2005/8/layout/hList1"/>
    <dgm:cxn modelId="{A3769D70-18C6-47F5-85C6-BEB09DA81821}" srcId="{07086643-9794-4EC0-88D8-22F49ED09209}" destId="{DF207223-8725-4A46-8887-49B12088EB80}" srcOrd="0" destOrd="0" parTransId="{345D9B52-550A-4A32-9040-F8AA96ED05E3}" sibTransId="{CAF72A4B-52C4-45D2-A8A0-50CDDF933E43}"/>
    <dgm:cxn modelId="{F45E3B17-B727-4490-BBB8-A4FE3B55FD9A}" srcId="{74BBC18F-F509-44F8-8055-BA5342170313}" destId="{07086643-9794-4EC0-88D8-22F49ED09209}" srcOrd="0" destOrd="0" parTransId="{281A5025-8C3F-480B-B375-49B1227711DC}" sibTransId="{04C7B189-BF49-4F00-82AA-F171843E8F00}"/>
    <dgm:cxn modelId="{04D46E42-CC12-4130-80F8-39104F92D58E}" type="presParOf" srcId="{DCBA3DBF-26AA-401D-B897-E7661D4C32AC}" destId="{021F90BD-EDB3-4BF0-ACF7-3209CFD5AD34}" srcOrd="0" destOrd="0" presId="urn:microsoft.com/office/officeart/2005/8/layout/hList1"/>
    <dgm:cxn modelId="{D29214CF-C7D2-403A-A482-AE2AA07D9CA9}" type="presParOf" srcId="{021F90BD-EDB3-4BF0-ACF7-3209CFD5AD34}" destId="{07F83A84-89A1-43BE-A649-194431CE5939}" srcOrd="0" destOrd="0" presId="urn:microsoft.com/office/officeart/2005/8/layout/hList1"/>
    <dgm:cxn modelId="{94F933BC-2067-4D8E-AA0A-0865DA64710A}" type="presParOf" srcId="{021F90BD-EDB3-4BF0-ACF7-3209CFD5AD34}" destId="{986CF3FF-8B05-416D-B3CF-CB3E183887D9}" srcOrd="1" destOrd="0" presId="urn:microsoft.com/office/officeart/2005/8/layout/hList1"/>
    <dgm:cxn modelId="{275DC3E4-F9C4-48FE-ACBB-1F351D888686}" type="presParOf" srcId="{DCBA3DBF-26AA-401D-B897-E7661D4C32AC}" destId="{BFA53E4C-B517-4C4D-838C-FBDF9709F422}" srcOrd="1" destOrd="0" presId="urn:microsoft.com/office/officeart/2005/8/layout/hList1"/>
    <dgm:cxn modelId="{4270EB8A-AF2C-493D-911D-A55EC82613AD}" type="presParOf" srcId="{DCBA3DBF-26AA-401D-B897-E7661D4C32AC}" destId="{2EED1A79-CD78-4616-A241-0E73485F1EDD}" srcOrd="2" destOrd="0" presId="urn:microsoft.com/office/officeart/2005/8/layout/hList1"/>
    <dgm:cxn modelId="{7BA9526B-0AAA-462F-83E8-21988C9AD945}" type="presParOf" srcId="{2EED1A79-CD78-4616-A241-0E73485F1EDD}" destId="{E63DA6F4-0BC9-4F35-9C65-B42319E95C25}" srcOrd="0" destOrd="0" presId="urn:microsoft.com/office/officeart/2005/8/layout/hList1"/>
    <dgm:cxn modelId="{2CFFF235-B0B5-4C9F-AF01-5F771309F313}" type="presParOf" srcId="{2EED1A79-CD78-4616-A241-0E73485F1EDD}" destId="{9AD5842E-F92D-4906-B76C-7B3895C57CD8}" srcOrd="1" destOrd="0" presId="urn:microsoft.com/office/officeart/2005/8/layout/hList1"/>
    <dgm:cxn modelId="{8EC98A7E-F981-482C-9C31-F9485896B250}" type="presParOf" srcId="{DCBA3DBF-26AA-401D-B897-E7661D4C32AC}" destId="{3618178E-6FC6-4C4D-B45E-FC3F7E0180B4}" srcOrd="3" destOrd="0" presId="urn:microsoft.com/office/officeart/2005/8/layout/hList1"/>
    <dgm:cxn modelId="{B4ED24B4-E8A8-4772-90EF-D67F6B766168}" type="presParOf" srcId="{DCBA3DBF-26AA-401D-B897-E7661D4C32AC}" destId="{AF6570DA-475E-4BDF-A560-2EFC3299BCB6}" srcOrd="4" destOrd="0" presId="urn:microsoft.com/office/officeart/2005/8/layout/hList1"/>
    <dgm:cxn modelId="{753B3D8F-6BE6-4447-B5AA-1E7717F788C4}" type="presParOf" srcId="{AF6570DA-475E-4BDF-A560-2EFC3299BCB6}" destId="{9331A5EB-C0C2-4233-85DE-28C429CE60A1}" srcOrd="0" destOrd="0" presId="urn:microsoft.com/office/officeart/2005/8/layout/hList1"/>
    <dgm:cxn modelId="{C14CB7B2-3B2E-4572-9FB3-061921A9415F}" type="presParOf" srcId="{AF6570DA-475E-4BDF-A560-2EFC3299BCB6}" destId="{A7E725B2-0F1B-41A5-89E3-6D434CD1BB6E}" srcOrd="1" destOrd="0" presId="urn:microsoft.com/office/officeart/2005/8/layout/h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153D6B-4DF9-47DB-B82E-05C5208CF1E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B20364-A2D0-4159-90B4-75D969F6204F}">
      <dgm:prSet phldrT="[Текст]"/>
      <dgm:spPr/>
      <dgm:t>
        <a:bodyPr/>
        <a:lstStyle/>
        <a:p>
          <a:r>
            <a:rPr lang="ru-RU" dirty="0" smtClean="0"/>
            <a:t>Пассажир</a:t>
          </a:r>
          <a:endParaRPr lang="ru-RU" dirty="0"/>
        </a:p>
      </dgm:t>
    </dgm:pt>
    <dgm:pt modelId="{71DF7A07-255E-48F1-8262-DA8909717478}" type="parTrans" cxnId="{B52078B4-1BEF-472A-932E-9D88018CA643}">
      <dgm:prSet/>
      <dgm:spPr/>
      <dgm:t>
        <a:bodyPr/>
        <a:lstStyle/>
        <a:p>
          <a:endParaRPr lang="ru-RU"/>
        </a:p>
      </dgm:t>
    </dgm:pt>
    <dgm:pt modelId="{6F9D4BD7-8605-48B3-A6F5-A0DDF8D388AF}" type="sibTrans" cxnId="{B52078B4-1BEF-472A-932E-9D88018CA643}">
      <dgm:prSet/>
      <dgm:spPr/>
      <dgm:t>
        <a:bodyPr/>
        <a:lstStyle/>
        <a:p>
          <a:endParaRPr lang="ru-RU"/>
        </a:p>
      </dgm:t>
    </dgm:pt>
    <dgm:pt modelId="{CB45304D-7E05-4557-8395-459D7BCD5538}">
      <dgm:prSet phldrT="[Текст]"/>
      <dgm:spPr/>
      <dgm:t>
        <a:bodyPr/>
        <a:lstStyle/>
        <a:p>
          <a:r>
            <a:rPr lang="ru-RU" dirty="0" smtClean="0"/>
            <a:t>Участие в совете директоров</a:t>
          </a:r>
          <a:endParaRPr lang="ru-RU" dirty="0"/>
        </a:p>
      </dgm:t>
    </dgm:pt>
    <dgm:pt modelId="{DEC3DE9E-2616-45D4-96CC-8014997CBD54}" type="parTrans" cxnId="{7015AA58-7384-4172-8CFB-0A00CA5AF15F}">
      <dgm:prSet/>
      <dgm:spPr/>
      <dgm:t>
        <a:bodyPr/>
        <a:lstStyle/>
        <a:p>
          <a:endParaRPr lang="ru-RU"/>
        </a:p>
      </dgm:t>
    </dgm:pt>
    <dgm:pt modelId="{386D0DBB-1526-4B3F-946B-99C8283EBCC9}" type="sibTrans" cxnId="{7015AA58-7384-4172-8CFB-0A00CA5AF15F}">
      <dgm:prSet/>
      <dgm:spPr/>
      <dgm:t>
        <a:bodyPr/>
        <a:lstStyle/>
        <a:p>
          <a:endParaRPr lang="ru-RU"/>
        </a:p>
      </dgm:t>
    </dgm:pt>
    <dgm:pt modelId="{EDAD5F97-7CD3-4972-B3B7-9820A0D60F1D}">
      <dgm:prSet phldrT="[Текст]"/>
      <dgm:spPr/>
      <dgm:t>
        <a:bodyPr/>
        <a:lstStyle/>
        <a:p>
          <a:r>
            <a:rPr lang="ru-RU" dirty="0" smtClean="0"/>
            <a:t>Негативный контроль (из всех библейских заповедей, следит за соблюдением одной: «не укради») </a:t>
          </a:r>
          <a:endParaRPr lang="ru-RU" dirty="0"/>
        </a:p>
      </dgm:t>
    </dgm:pt>
    <dgm:pt modelId="{5FE88C62-7EF1-41BA-B1AE-22C46C6ADA25}" type="parTrans" cxnId="{293EAE0A-771D-4B9D-9EFB-FE4632F2D036}">
      <dgm:prSet/>
      <dgm:spPr/>
      <dgm:t>
        <a:bodyPr/>
        <a:lstStyle/>
        <a:p>
          <a:endParaRPr lang="ru-RU"/>
        </a:p>
      </dgm:t>
    </dgm:pt>
    <dgm:pt modelId="{387D0B14-E674-4306-943B-7C2A02376A38}" type="sibTrans" cxnId="{293EAE0A-771D-4B9D-9EFB-FE4632F2D036}">
      <dgm:prSet/>
      <dgm:spPr/>
      <dgm:t>
        <a:bodyPr/>
        <a:lstStyle/>
        <a:p>
          <a:endParaRPr lang="ru-RU"/>
        </a:p>
      </dgm:t>
    </dgm:pt>
    <dgm:pt modelId="{37641CA0-7B8C-4F88-B67A-05D2AE603DA8}">
      <dgm:prSet phldrT="[Текст]"/>
      <dgm:spPr/>
      <dgm:t>
        <a:bodyPr/>
        <a:lstStyle/>
        <a:p>
          <a:r>
            <a:rPr lang="ru-RU" dirty="0" smtClean="0"/>
            <a:t>Создатель</a:t>
          </a:r>
          <a:endParaRPr lang="ru-RU" dirty="0"/>
        </a:p>
      </dgm:t>
    </dgm:pt>
    <dgm:pt modelId="{F7853565-7C07-43E2-9CF1-F23936BB0553}" type="parTrans" cxnId="{5A94D631-E106-42D4-B8C1-F246582D7715}">
      <dgm:prSet/>
      <dgm:spPr/>
      <dgm:t>
        <a:bodyPr/>
        <a:lstStyle/>
        <a:p>
          <a:endParaRPr lang="ru-RU"/>
        </a:p>
      </dgm:t>
    </dgm:pt>
    <dgm:pt modelId="{A330FC4D-B9A9-4E9B-9430-98E22CE5B926}" type="sibTrans" cxnId="{5A94D631-E106-42D4-B8C1-F246582D7715}">
      <dgm:prSet/>
      <dgm:spPr/>
      <dgm:t>
        <a:bodyPr/>
        <a:lstStyle/>
        <a:p>
          <a:endParaRPr lang="ru-RU"/>
        </a:p>
      </dgm:t>
    </dgm:pt>
    <dgm:pt modelId="{A8582F3E-A5BA-4BB9-B036-1087913DAE12}">
      <dgm:prSet phldrT="[Текст]"/>
      <dgm:spPr/>
      <dgm:t>
        <a:bodyPr/>
        <a:lstStyle/>
        <a:p>
          <a:r>
            <a:rPr lang="ru-RU" dirty="0" smtClean="0"/>
            <a:t>Покупка или создание платформы</a:t>
          </a:r>
          <a:endParaRPr lang="ru-RU" dirty="0"/>
        </a:p>
      </dgm:t>
    </dgm:pt>
    <dgm:pt modelId="{F3381A56-7630-4A99-9B81-BC3470C17D89}" type="parTrans" cxnId="{05EDF794-02CD-4E97-91E2-BA169C982723}">
      <dgm:prSet/>
      <dgm:spPr/>
      <dgm:t>
        <a:bodyPr/>
        <a:lstStyle/>
        <a:p>
          <a:endParaRPr lang="ru-RU"/>
        </a:p>
      </dgm:t>
    </dgm:pt>
    <dgm:pt modelId="{58119FEF-448D-4573-934D-3ED549C69A6F}" type="sibTrans" cxnId="{05EDF794-02CD-4E97-91E2-BA169C982723}">
      <dgm:prSet/>
      <dgm:spPr/>
      <dgm:t>
        <a:bodyPr/>
        <a:lstStyle/>
        <a:p>
          <a:endParaRPr lang="ru-RU"/>
        </a:p>
      </dgm:t>
    </dgm:pt>
    <dgm:pt modelId="{04955E31-F9C5-4BF9-B88A-D14689668557}">
      <dgm:prSet phldrT="[Текст]"/>
      <dgm:spPr/>
      <dgm:t>
        <a:bodyPr/>
        <a:lstStyle/>
        <a:p>
          <a:r>
            <a:rPr lang="ru-RU" dirty="0" smtClean="0"/>
            <a:t>Ручное управление в критических ситуациях</a:t>
          </a:r>
          <a:endParaRPr lang="ru-RU" dirty="0"/>
        </a:p>
      </dgm:t>
    </dgm:pt>
    <dgm:pt modelId="{D391FB3B-AE77-4705-8D81-53ABA29A91AC}" type="parTrans" cxnId="{8026176A-A0C8-48C7-A3C3-F33E591C155A}">
      <dgm:prSet/>
      <dgm:spPr/>
      <dgm:t>
        <a:bodyPr/>
        <a:lstStyle/>
        <a:p>
          <a:endParaRPr lang="ru-RU"/>
        </a:p>
      </dgm:t>
    </dgm:pt>
    <dgm:pt modelId="{A8975C9D-83A6-401F-984F-FF37E44A3B4B}" type="sibTrans" cxnId="{8026176A-A0C8-48C7-A3C3-F33E591C155A}">
      <dgm:prSet/>
      <dgm:spPr/>
      <dgm:t>
        <a:bodyPr/>
        <a:lstStyle/>
        <a:p>
          <a:endParaRPr lang="ru-RU"/>
        </a:p>
      </dgm:t>
    </dgm:pt>
    <dgm:pt modelId="{60D64204-115C-4D5A-ADBE-3EA8F7523DE9}">
      <dgm:prSet phldrT="[Текст]"/>
      <dgm:spPr/>
      <dgm:t>
        <a:bodyPr/>
        <a:lstStyle/>
        <a:p>
          <a:r>
            <a:rPr lang="ru-RU" dirty="0" smtClean="0"/>
            <a:t>Партнер</a:t>
          </a:r>
          <a:endParaRPr lang="ru-RU" dirty="0"/>
        </a:p>
      </dgm:t>
    </dgm:pt>
    <dgm:pt modelId="{9B76F71E-B646-4932-AE90-AF4FBACFE69C}" type="parTrans" cxnId="{2398E4B1-F5A1-46DD-ACE6-DE8EF67ADC38}">
      <dgm:prSet/>
      <dgm:spPr/>
      <dgm:t>
        <a:bodyPr/>
        <a:lstStyle/>
        <a:p>
          <a:endParaRPr lang="ru-RU"/>
        </a:p>
      </dgm:t>
    </dgm:pt>
    <dgm:pt modelId="{277BB824-3897-408F-B869-53FED21AD042}" type="sibTrans" cxnId="{2398E4B1-F5A1-46DD-ACE6-DE8EF67ADC38}">
      <dgm:prSet/>
      <dgm:spPr/>
      <dgm:t>
        <a:bodyPr/>
        <a:lstStyle/>
        <a:p>
          <a:endParaRPr lang="ru-RU"/>
        </a:p>
      </dgm:t>
    </dgm:pt>
    <dgm:pt modelId="{33DA1674-74AB-448E-985F-22F20C28C5C1}">
      <dgm:prSet phldrT="[Текст]"/>
      <dgm:spPr/>
      <dgm:t>
        <a:bodyPr/>
        <a:lstStyle/>
        <a:p>
          <a:r>
            <a:rPr lang="ru-RU" dirty="0" err="1" smtClean="0"/>
            <a:t>Консолидатор</a:t>
          </a:r>
          <a:r>
            <a:rPr lang="ru-RU" dirty="0" smtClean="0"/>
            <a:t> (менеджмент управляет, фонд ведет </a:t>
          </a:r>
          <a:r>
            <a:rPr lang="en-US" dirty="0" smtClean="0"/>
            <a:t>M&amp;A)</a:t>
          </a:r>
          <a:endParaRPr lang="ru-RU" dirty="0"/>
        </a:p>
      </dgm:t>
    </dgm:pt>
    <dgm:pt modelId="{D458AC2F-9949-4AA9-A094-8A93D0F5DCA2}" type="parTrans" cxnId="{511DD2D9-50C0-434D-8144-FA8B97B11D81}">
      <dgm:prSet/>
      <dgm:spPr/>
      <dgm:t>
        <a:bodyPr/>
        <a:lstStyle/>
        <a:p>
          <a:endParaRPr lang="ru-RU"/>
        </a:p>
      </dgm:t>
    </dgm:pt>
    <dgm:pt modelId="{B67FEA82-BB2C-48B9-9EDE-6D5D3081EB8C}" type="sibTrans" cxnId="{511DD2D9-50C0-434D-8144-FA8B97B11D81}">
      <dgm:prSet/>
      <dgm:spPr/>
      <dgm:t>
        <a:bodyPr/>
        <a:lstStyle/>
        <a:p>
          <a:endParaRPr lang="ru-RU"/>
        </a:p>
      </dgm:t>
    </dgm:pt>
    <dgm:pt modelId="{975C6E8B-6A2B-47D0-B30F-0D9CD448FD91}">
      <dgm:prSet phldrT="[Текст]"/>
      <dgm:spPr/>
      <dgm:t>
        <a:bodyPr/>
        <a:lstStyle/>
        <a:p>
          <a:r>
            <a:rPr lang="ru-RU" dirty="0" smtClean="0"/>
            <a:t>Административный ресурс, имя и легитимность</a:t>
          </a:r>
          <a:endParaRPr lang="ru-RU" dirty="0"/>
        </a:p>
      </dgm:t>
    </dgm:pt>
    <dgm:pt modelId="{102038D6-4EF1-456A-ABCA-E44621EC5493}" type="parTrans" cxnId="{4CB1A075-A003-4A23-9DA3-CCE0319F6707}">
      <dgm:prSet/>
      <dgm:spPr/>
      <dgm:t>
        <a:bodyPr/>
        <a:lstStyle/>
        <a:p>
          <a:endParaRPr lang="ru-RU"/>
        </a:p>
      </dgm:t>
    </dgm:pt>
    <dgm:pt modelId="{8AA6B6BE-7282-4CDA-B93A-AEA2066DE502}" type="sibTrans" cxnId="{4CB1A075-A003-4A23-9DA3-CCE0319F6707}">
      <dgm:prSet/>
      <dgm:spPr/>
      <dgm:t>
        <a:bodyPr/>
        <a:lstStyle/>
        <a:p>
          <a:endParaRPr lang="ru-RU"/>
        </a:p>
      </dgm:t>
    </dgm:pt>
    <dgm:pt modelId="{A4DEF1DD-D700-4E2C-B401-154543EAE6FF}">
      <dgm:prSet phldrT="[Текст]"/>
      <dgm:spPr/>
      <dgm:t>
        <a:bodyPr/>
        <a:lstStyle/>
        <a:p>
          <a:r>
            <a:rPr lang="ru-RU" dirty="0" smtClean="0"/>
            <a:t>Подбор менеджмента</a:t>
          </a:r>
          <a:endParaRPr lang="ru-RU" dirty="0"/>
        </a:p>
      </dgm:t>
    </dgm:pt>
    <dgm:pt modelId="{9B38CEE5-49D1-47E4-94F6-0C64C1C588B1}" type="parTrans" cxnId="{0A445584-1E89-4339-9FB0-3292F50EEA21}">
      <dgm:prSet/>
      <dgm:spPr/>
    </dgm:pt>
    <dgm:pt modelId="{3DFADE2F-C88D-47CB-9591-55636877F119}" type="sibTrans" cxnId="{0A445584-1E89-4339-9FB0-3292F50EEA21}">
      <dgm:prSet/>
      <dgm:spPr/>
    </dgm:pt>
    <dgm:pt modelId="{086F804E-FD03-49EC-9270-DB6D99C5C92C}">
      <dgm:prSet phldrT="[Текст]"/>
      <dgm:spPr/>
      <dgm:t>
        <a:bodyPr/>
        <a:lstStyle/>
        <a:p>
          <a:r>
            <a:rPr lang="ru-RU" dirty="0" smtClean="0"/>
            <a:t>Консультант, источник международной экспертизы</a:t>
          </a:r>
          <a:endParaRPr lang="ru-RU" dirty="0"/>
        </a:p>
      </dgm:t>
    </dgm:pt>
    <dgm:pt modelId="{9C870E8A-A740-45E3-843E-EDAA79FFAD07}" type="parTrans" cxnId="{54F23B74-3415-40BC-BA4F-D67C21773681}">
      <dgm:prSet/>
      <dgm:spPr/>
    </dgm:pt>
    <dgm:pt modelId="{ECD777EB-3462-4261-AA6B-E9E2F031E6CC}" type="sibTrans" cxnId="{54F23B74-3415-40BC-BA4F-D67C21773681}">
      <dgm:prSet/>
      <dgm:spPr/>
    </dgm:pt>
    <dgm:pt modelId="{D28C8603-8FA4-4E74-8F2F-B7C52B38BE17}">
      <dgm:prSet phldrT="[Текст]"/>
      <dgm:spPr/>
      <dgm:t>
        <a:bodyPr/>
        <a:lstStyle/>
        <a:p>
          <a:r>
            <a:rPr lang="ru-RU" dirty="0" smtClean="0"/>
            <a:t>Финансист (постановка </a:t>
          </a:r>
          <a:r>
            <a:rPr lang="ru-RU" dirty="0" err="1" smtClean="0"/>
            <a:t>бюджетирования</a:t>
          </a:r>
          <a:r>
            <a:rPr lang="ru-RU" dirty="0" smtClean="0"/>
            <a:t>, привлечение финансов)</a:t>
          </a:r>
          <a:endParaRPr lang="ru-RU" dirty="0"/>
        </a:p>
      </dgm:t>
    </dgm:pt>
    <dgm:pt modelId="{49EF173B-07CA-471E-9775-16949FC09806}" type="parTrans" cxnId="{1772A149-6ACD-48F3-908D-6B4A07A5C2F0}">
      <dgm:prSet/>
      <dgm:spPr/>
    </dgm:pt>
    <dgm:pt modelId="{B824A9A9-B33A-46D5-9E6D-8347F1315BB8}" type="sibTrans" cxnId="{1772A149-6ACD-48F3-908D-6B4A07A5C2F0}">
      <dgm:prSet/>
      <dgm:spPr/>
    </dgm:pt>
    <dgm:pt modelId="{D7A8B897-9243-4757-8AEC-2B0C89BC4E7E}">
      <dgm:prSet phldrT="[Текст]"/>
      <dgm:spPr/>
      <dgm:t>
        <a:bodyPr/>
        <a:lstStyle/>
        <a:p>
          <a:r>
            <a:rPr lang="ru-RU" dirty="0" smtClean="0"/>
            <a:t>Постоянный контроль</a:t>
          </a:r>
          <a:endParaRPr lang="ru-RU" dirty="0"/>
        </a:p>
      </dgm:t>
    </dgm:pt>
    <dgm:pt modelId="{F0BD2D6B-6187-4647-B13F-FB96AB0AADAF}" type="parTrans" cxnId="{550881AA-CA65-4156-9A16-8B33B8E93FBC}">
      <dgm:prSet/>
      <dgm:spPr/>
    </dgm:pt>
    <dgm:pt modelId="{3C722813-F878-42DE-954B-4141CC90312E}" type="sibTrans" cxnId="{550881AA-CA65-4156-9A16-8B33B8E93FBC}">
      <dgm:prSet/>
      <dgm:spPr/>
    </dgm:pt>
    <dgm:pt modelId="{0AA0316E-22C6-422C-8AD5-B622F73E2EC4}" type="pres">
      <dgm:prSet presAssocID="{F3153D6B-4DF9-47DB-B82E-05C5208CF1E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133277-8EA6-4599-8A77-153CCC6D6A3E}" type="pres">
      <dgm:prSet presAssocID="{C3B20364-A2D0-4159-90B4-75D969F6204F}" presName="comp" presStyleCnt="0"/>
      <dgm:spPr/>
    </dgm:pt>
    <dgm:pt modelId="{AA1A8601-0D3A-4030-9174-DB46C3D310E1}" type="pres">
      <dgm:prSet presAssocID="{C3B20364-A2D0-4159-90B4-75D969F6204F}" presName="box" presStyleLbl="node1" presStyleIdx="0" presStyleCnt="3"/>
      <dgm:spPr/>
      <dgm:t>
        <a:bodyPr/>
        <a:lstStyle/>
        <a:p>
          <a:endParaRPr lang="ru-RU"/>
        </a:p>
      </dgm:t>
    </dgm:pt>
    <dgm:pt modelId="{3B886606-8870-4D23-80AF-A3DADCDE03BD}" type="pres">
      <dgm:prSet presAssocID="{C3B20364-A2D0-4159-90B4-75D969F6204F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B3FE4E4-8348-41AD-9845-8B8E1403D8A7}" type="pres">
      <dgm:prSet presAssocID="{C3B20364-A2D0-4159-90B4-75D969F6204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335F44-586C-4714-B376-24B93ECF2157}" type="pres">
      <dgm:prSet presAssocID="{6F9D4BD7-8605-48B3-A6F5-A0DDF8D388AF}" presName="spacer" presStyleCnt="0"/>
      <dgm:spPr/>
    </dgm:pt>
    <dgm:pt modelId="{42420B8E-9A14-4B54-8A25-0A4528BFD4C8}" type="pres">
      <dgm:prSet presAssocID="{37641CA0-7B8C-4F88-B67A-05D2AE603DA8}" presName="comp" presStyleCnt="0"/>
      <dgm:spPr/>
    </dgm:pt>
    <dgm:pt modelId="{81761995-EB76-4948-9D7A-36FA4DE03D0E}" type="pres">
      <dgm:prSet presAssocID="{37641CA0-7B8C-4F88-B67A-05D2AE603DA8}" presName="box" presStyleLbl="node1" presStyleIdx="1" presStyleCnt="3"/>
      <dgm:spPr/>
      <dgm:t>
        <a:bodyPr/>
        <a:lstStyle/>
        <a:p>
          <a:endParaRPr lang="ru-RU"/>
        </a:p>
      </dgm:t>
    </dgm:pt>
    <dgm:pt modelId="{7EDCE604-E4D1-4D9E-B534-1E50F45B581D}" type="pres">
      <dgm:prSet presAssocID="{37641CA0-7B8C-4F88-B67A-05D2AE603DA8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896DB16-42C9-491C-8DED-24E081FCFC7E}" type="pres">
      <dgm:prSet presAssocID="{37641CA0-7B8C-4F88-B67A-05D2AE603DA8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D7E6B9-9C62-407F-BD75-266FA1E32B1D}" type="pres">
      <dgm:prSet presAssocID="{A330FC4D-B9A9-4E9B-9430-98E22CE5B926}" presName="spacer" presStyleCnt="0"/>
      <dgm:spPr/>
    </dgm:pt>
    <dgm:pt modelId="{6367DA39-8FC1-48DC-82FC-4A7501A5323F}" type="pres">
      <dgm:prSet presAssocID="{60D64204-115C-4D5A-ADBE-3EA8F7523DE9}" presName="comp" presStyleCnt="0"/>
      <dgm:spPr/>
    </dgm:pt>
    <dgm:pt modelId="{7C5F0604-A911-44C4-816B-16BBA521CC4C}" type="pres">
      <dgm:prSet presAssocID="{60D64204-115C-4D5A-ADBE-3EA8F7523DE9}" presName="box" presStyleLbl="node1" presStyleIdx="2" presStyleCnt="3"/>
      <dgm:spPr/>
      <dgm:t>
        <a:bodyPr/>
        <a:lstStyle/>
        <a:p>
          <a:endParaRPr lang="ru-RU"/>
        </a:p>
      </dgm:t>
    </dgm:pt>
    <dgm:pt modelId="{57D7C7E5-FDF4-4A23-93D4-07611277801A}" type="pres">
      <dgm:prSet presAssocID="{60D64204-115C-4D5A-ADBE-3EA8F7523DE9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2D5D810-AE95-4560-A729-A36CEA0FBA2F}" type="pres">
      <dgm:prSet presAssocID="{60D64204-115C-4D5A-ADBE-3EA8F7523DE9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445584-1E89-4339-9FB0-3292F50EEA21}" srcId="{37641CA0-7B8C-4F88-B67A-05D2AE603DA8}" destId="{A4DEF1DD-D700-4E2C-B401-154543EAE6FF}" srcOrd="1" destOrd="0" parTransId="{9B38CEE5-49D1-47E4-94F6-0C64C1C588B1}" sibTransId="{3DFADE2F-C88D-47CB-9591-55636877F119}"/>
    <dgm:cxn modelId="{B52078B4-1BEF-472A-932E-9D88018CA643}" srcId="{F3153D6B-4DF9-47DB-B82E-05C5208CF1E4}" destId="{C3B20364-A2D0-4159-90B4-75D969F6204F}" srcOrd="0" destOrd="0" parTransId="{71DF7A07-255E-48F1-8262-DA8909717478}" sibTransId="{6F9D4BD7-8605-48B3-A6F5-A0DDF8D388AF}"/>
    <dgm:cxn modelId="{D7C6BA42-3EA5-4B9A-BC0D-CD19697C44CF}" type="presOf" srcId="{A4DEF1DD-D700-4E2C-B401-154543EAE6FF}" destId="{81761995-EB76-4948-9D7A-36FA4DE03D0E}" srcOrd="0" destOrd="2" presId="urn:microsoft.com/office/officeart/2005/8/layout/vList4"/>
    <dgm:cxn modelId="{65CEAB5E-1DC9-4AF8-93DE-9309B3BFD1F9}" type="presOf" srcId="{33DA1674-74AB-448E-985F-22F20C28C5C1}" destId="{F2D5D810-AE95-4560-A729-A36CEA0FBA2F}" srcOrd="1" destOrd="1" presId="urn:microsoft.com/office/officeart/2005/8/layout/vList4"/>
    <dgm:cxn modelId="{825DA7AB-1A2C-4CF8-AD4D-FE5CB2428F71}" type="presOf" srcId="{37641CA0-7B8C-4F88-B67A-05D2AE603DA8}" destId="{81761995-EB76-4948-9D7A-36FA4DE03D0E}" srcOrd="0" destOrd="0" presId="urn:microsoft.com/office/officeart/2005/8/layout/vList4"/>
    <dgm:cxn modelId="{5A94D631-E106-42D4-B8C1-F246582D7715}" srcId="{F3153D6B-4DF9-47DB-B82E-05C5208CF1E4}" destId="{37641CA0-7B8C-4F88-B67A-05D2AE603DA8}" srcOrd="1" destOrd="0" parTransId="{F7853565-7C07-43E2-9CF1-F23936BB0553}" sibTransId="{A330FC4D-B9A9-4E9B-9430-98E22CE5B926}"/>
    <dgm:cxn modelId="{8026176A-A0C8-48C7-A3C3-F33E591C155A}" srcId="{37641CA0-7B8C-4F88-B67A-05D2AE603DA8}" destId="{04955E31-F9C5-4BF9-B88A-D14689668557}" srcOrd="3" destOrd="0" parTransId="{D391FB3B-AE77-4705-8D81-53ABA29A91AC}" sibTransId="{A8975C9D-83A6-401F-984F-FF37E44A3B4B}"/>
    <dgm:cxn modelId="{86B9D126-AA14-4703-BF33-B9B6BA026E58}" type="presOf" srcId="{EDAD5F97-7CD3-4972-B3B7-9820A0D60F1D}" destId="{AA1A8601-0D3A-4030-9174-DB46C3D310E1}" srcOrd="0" destOrd="2" presId="urn:microsoft.com/office/officeart/2005/8/layout/vList4"/>
    <dgm:cxn modelId="{A95EEC29-7407-413A-BE2D-F179D1FB95FE}" type="presOf" srcId="{086F804E-FD03-49EC-9270-DB6D99C5C92C}" destId="{F2D5D810-AE95-4560-A729-A36CEA0FBA2F}" srcOrd="1" destOrd="2" presId="urn:microsoft.com/office/officeart/2005/8/layout/vList4"/>
    <dgm:cxn modelId="{550881AA-CA65-4156-9A16-8B33B8E93FBC}" srcId="{37641CA0-7B8C-4F88-B67A-05D2AE603DA8}" destId="{D7A8B897-9243-4757-8AEC-2B0C89BC4E7E}" srcOrd="2" destOrd="0" parTransId="{F0BD2D6B-6187-4647-B13F-FB96AB0AADAF}" sibTransId="{3C722813-F878-42DE-954B-4141CC90312E}"/>
    <dgm:cxn modelId="{A2AED811-5AD3-46FB-9FB9-99A84269FEC5}" type="presOf" srcId="{C3B20364-A2D0-4159-90B4-75D969F6204F}" destId="{AA1A8601-0D3A-4030-9174-DB46C3D310E1}" srcOrd="0" destOrd="0" presId="urn:microsoft.com/office/officeart/2005/8/layout/vList4"/>
    <dgm:cxn modelId="{E117D826-7296-4C36-A844-A3AE983874C1}" type="presOf" srcId="{D7A8B897-9243-4757-8AEC-2B0C89BC4E7E}" destId="{6896DB16-42C9-491C-8DED-24E081FCFC7E}" srcOrd="1" destOrd="3" presId="urn:microsoft.com/office/officeart/2005/8/layout/vList4"/>
    <dgm:cxn modelId="{8B61FC2E-36F6-46E0-B7D3-7DBE263D2B98}" type="presOf" srcId="{CB45304D-7E05-4557-8395-459D7BCD5538}" destId="{AA1A8601-0D3A-4030-9174-DB46C3D310E1}" srcOrd="0" destOrd="1" presId="urn:microsoft.com/office/officeart/2005/8/layout/vList4"/>
    <dgm:cxn modelId="{4CB1A075-A003-4A23-9DA3-CCE0319F6707}" srcId="{60D64204-115C-4D5A-ADBE-3EA8F7523DE9}" destId="{975C6E8B-6A2B-47D0-B30F-0D9CD448FD91}" srcOrd="2" destOrd="0" parTransId="{102038D6-4EF1-456A-ABCA-E44621EC5493}" sibTransId="{8AA6B6BE-7282-4CDA-B93A-AEA2066DE502}"/>
    <dgm:cxn modelId="{8F275AD4-26C9-4FB9-9E66-6C467FF515A1}" type="presOf" srcId="{D28C8603-8FA4-4E74-8F2F-B7C52B38BE17}" destId="{7C5F0604-A911-44C4-816B-16BBA521CC4C}" srcOrd="0" destOrd="4" presId="urn:microsoft.com/office/officeart/2005/8/layout/vList4"/>
    <dgm:cxn modelId="{1772A149-6ACD-48F3-908D-6B4A07A5C2F0}" srcId="{60D64204-115C-4D5A-ADBE-3EA8F7523DE9}" destId="{D28C8603-8FA4-4E74-8F2F-B7C52B38BE17}" srcOrd="3" destOrd="0" parTransId="{49EF173B-07CA-471E-9775-16949FC09806}" sibTransId="{B824A9A9-B33A-46D5-9E6D-8347F1315BB8}"/>
    <dgm:cxn modelId="{A2055F49-E82B-4934-8A86-4DA30003EEC2}" type="presOf" srcId="{04955E31-F9C5-4BF9-B88A-D14689668557}" destId="{81761995-EB76-4948-9D7A-36FA4DE03D0E}" srcOrd="0" destOrd="4" presId="urn:microsoft.com/office/officeart/2005/8/layout/vList4"/>
    <dgm:cxn modelId="{54F23B74-3415-40BC-BA4F-D67C21773681}" srcId="{60D64204-115C-4D5A-ADBE-3EA8F7523DE9}" destId="{086F804E-FD03-49EC-9270-DB6D99C5C92C}" srcOrd="1" destOrd="0" parTransId="{9C870E8A-A740-45E3-843E-EDAA79FFAD07}" sibTransId="{ECD777EB-3462-4261-AA6B-E9E2F031E6CC}"/>
    <dgm:cxn modelId="{E8CEAB4C-5E3B-42E1-BDC5-E04E7AF6ABCD}" type="presOf" srcId="{CB45304D-7E05-4557-8395-459D7BCD5538}" destId="{9B3FE4E4-8348-41AD-9845-8B8E1403D8A7}" srcOrd="1" destOrd="1" presId="urn:microsoft.com/office/officeart/2005/8/layout/vList4"/>
    <dgm:cxn modelId="{40434F1F-5898-4861-A224-26BE3D970D17}" type="presOf" srcId="{A4DEF1DD-D700-4E2C-B401-154543EAE6FF}" destId="{6896DB16-42C9-491C-8DED-24E081FCFC7E}" srcOrd="1" destOrd="2" presId="urn:microsoft.com/office/officeart/2005/8/layout/vList4"/>
    <dgm:cxn modelId="{511DD2D9-50C0-434D-8144-FA8B97B11D81}" srcId="{60D64204-115C-4D5A-ADBE-3EA8F7523DE9}" destId="{33DA1674-74AB-448E-985F-22F20C28C5C1}" srcOrd="0" destOrd="0" parTransId="{D458AC2F-9949-4AA9-A094-8A93D0F5DCA2}" sibTransId="{B67FEA82-BB2C-48B9-9EDE-6D5D3081EB8C}"/>
    <dgm:cxn modelId="{F0EAC95D-B747-471F-9800-B20B6B7B62AC}" type="presOf" srcId="{37641CA0-7B8C-4F88-B67A-05D2AE603DA8}" destId="{6896DB16-42C9-491C-8DED-24E081FCFC7E}" srcOrd="1" destOrd="0" presId="urn:microsoft.com/office/officeart/2005/8/layout/vList4"/>
    <dgm:cxn modelId="{1847AB00-BB44-43EC-B7DE-6A5410324A64}" type="presOf" srcId="{33DA1674-74AB-448E-985F-22F20C28C5C1}" destId="{7C5F0604-A911-44C4-816B-16BBA521CC4C}" srcOrd="0" destOrd="1" presId="urn:microsoft.com/office/officeart/2005/8/layout/vList4"/>
    <dgm:cxn modelId="{2398E4B1-F5A1-46DD-ACE6-DE8EF67ADC38}" srcId="{F3153D6B-4DF9-47DB-B82E-05C5208CF1E4}" destId="{60D64204-115C-4D5A-ADBE-3EA8F7523DE9}" srcOrd="2" destOrd="0" parTransId="{9B76F71E-B646-4932-AE90-AF4FBACFE69C}" sibTransId="{277BB824-3897-408F-B869-53FED21AD042}"/>
    <dgm:cxn modelId="{0CD9D27B-D088-4BE0-954E-2CA8C34EE997}" type="presOf" srcId="{60D64204-115C-4D5A-ADBE-3EA8F7523DE9}" destId="{7C5F0604-A911-44C4-816B-16BBA521CC4C}" srcOrd="0" destOrd="0" presId="urn:microsoft.com/office/officeart/2005/8/layout/vList4"/>
    <dgm:cxn modelId="{39AEA247-EE2A-4A2E-9FCD-F64D36609470}" type="presOf" srcId="{EDAD5F97-7CD3-4972-B3B7-9820A0D60F1D}" destId="{9B3FE4E4-8348-41AD-9845-8B8E1403D8A7}" srcOrd="1" destOrd="2" presId="urn:microsoft.com/office/officeart/2005/8/layout/vList4"/>
    <dgm:cxn modelId="{F133395E-B88A-4417-93F0-6870FC5CEEA7}" type="presOf" srcId="{975C6E8B-6A2B-47D0-B30F-0D9CD448FD91}" destId="{7C5F0604-A911-44C4-816B-16BBA521CC4C}" srcOrd="0" destOrd="3" presId="urn:microsoft.com/office/officeart/2005/8/layout/vList4"/>
    <dgm:cxn modelId="{56BC61FB-D794-4D1F-9A44-0890ED908DA0}" type="presOf" srcId="{086F804E-FD03-49EC-9270-DB6D99C5C92C}" destId="{7C5F0604-A911-44C4-816B-16BBA521CC4C}" srcOrd="0" destOrd="2" presId="urn:microsoft.com/office/officeart/2005/8/layout/vList4"/>
    <dgm:cxn modelId="{3290EC6B-E8D4-4357-A0BC-08271C750D72}" type="presOf" srcId="{975C6E8B-6A2B-47D0-B30F-0D9CD448FD91}" destId="{F2D5D810-AE95-4560-A729-A36CEA0FBA2F}" srcOrd="1" destOrd="3" presId="urn:microsoft.com/office/officeart/2005/8/layout/vList4"/>
    <dgm:cxn modelId="{F79188F1-1506-428D-A909-5C822A75C4E6}" type="presOf" srcId="{D7A8B897-9243-4757-8AEC-2B0C89BC4E7E}" destId="{81761995-EB76-4948-9D7A-36FA4DE03D0E}" srcOrd="0" destOrd="3" presId="urn:microsoft.com/office/officeart/2005/8/layout/vList4"/>
    <dgm:cxn modelId="{7270DCFB-B2DD-4506-993E-4FAC057B24DC}" type="presOf" srcId="{A8582F3E-A5BA-4BB9-B036-1087913DAE12}" destId="{81761995-EB76-4948-9D7A-36FA4DE03D0E}" srcOrd="0" destOrd="1" presId="urn:microsoft.com/office/officeart/2005/8/layout/vList4"/>
    <dgm:cxn modelId="{293EAE0A-771D-4B9D-9EFB-FE4632F2D036}" srcId="{C3B20364-A2D0-4159-90B4-75D969F6204F}" destId="{EDAD5F97-7CD3-4972-B3B7-9820A0D60F1D}" srcOrd="1" destOrd="0" parTransId="{5FE88C62-7EF1-41BA-B1AE-22C46C6ADA25}" sibTransId="{387D0B14-E674-4306-943B-7C2A02376A38}"/>
    <dgm:cxn modelId="{9FA1C9E4-7775-4862-8AEF-9998F50D0CE6}" type="presOf" srcId="{04955E31-F9C5-4BF9-B88A-D14689668557}" destId="{6896DB16-42C9-491C-8DED-24E081FCFC7E}" srcOrd="1" destOrd="4" presId="urn:microsoft.com/office/officeart/2005/8/layout/vList4"/>
    <dgm:cxn modelId="{9D288ADD-3E06-48C4-B1F8-440F2AE5F2BD}" type="presOf" srcId="{C3B20364-A2D0-4159-90B4-75D969F6204F}" destId="{9B3FE4E4-8348-41AD-9845-8B8E1403D8A7}" srcOrd="1" destOrd="0" presId="urn:microsoft.com/office/officeart/2005/8/layout/vList4"/>
    <dgm:cxn modelId="{2D804E72-5495-4875-9CE0-7B6B9ADE1087}" type="presOf" srcId="{A8582F3E-A5BA-4BB9-B036-1087913DAE12}" destId="{6896DB16-42C9-491C-8DED-24E081FCFC7E}" srcOrd="1" destOrd="1" presId="urn:microsoft.com/office/officeart/2005/8/layout/vList4"/>
    <dgm:cxn modelId="{D39B3099-350D-4AF9-8175-FAD0D1638DB4}" type="presOf" srcId="{60D64204-115C-4D5A-ADBE-3EA8F7523DE9}" destId="{F2D5D810-AE95-4560-A729-A36CEA0FBA2F}" srcOrd="1" destOrd="0" presId="urn:microsoft.com/office/officeart/2005/8/layout/vList4"/>
    <dgm:cxn modelId="{7015AA58-7384-4172-8CFB-0A00CA5AF15F}" srcId="{C3B20364-A2D0-4159-90B4-75D969F6204F}" destId="{CB45304D-7E05-4557-8395-459D7BCD5538}" srcOrd="0" destOrd="0" parTransId="{DEC3DE9E-2616-45D4-96CC-8014997CBD54}" sibTransId="{386D0DBB-1526-4B3F-946B-99C8283EBCC9}"/>
    <dgm:cxn modelId="{E7C3D89E-860D-4924-B424-6D65441388FF}" type="presOf" srcId="{D28C8603-8FA4-4E74-8F2F-B7C52B38BE17}" destId="{F2D5D810-AE95-4560-A729-A36CEA0FBA2F}" srcOrd="1" destOrd="4" presId="urn:microsoft.com/office/officeart/2005/8/layout/vList4"/>
    <dgm:cxn modelId="{A1169990-151E-4045-A6CC-6D4AA519BD96}" type="presOf" srcId="{F3153D6B-4DF9-47DB-B82E-05C5208CF1E4}" destId="{0AA0316E-22C6-422C-8AD5-B622F73E2EC4}" srcOrd="0" destOrd="0" presId="urn:microsoft.com/office/officeart/2005/8/layout/vList4"/>
    <dgm:cxn modelId="{05EDF794-02CD-4E97-91E2-BA169C982723}" srcId="{37641CA0-7B8C-4F88-B67A-05D2AE603DA8}" destId="{A8582F3E-A5BA-4BB9-B036-1087913DAE12}" srcOrd="0" destOrd="0" parTransId="{F3381A56-7630-4A99-9B81-BC3470C17D89}" sibTransId="{58119FEF-448D-4573-934D-3ED549C69A6F}"/>
    <dgm:cxn modelId="{E9A68691-1191-465F-A671-DBE3C8FEFC2A}" type="presParOf" srcId="{0AA0316E-22C6-422C-8AD5-B622F73E2EC4}" destId="{09133277-8EA6-4599-8A77-153CCC6D6A3E}" srcOrd="0" destOrd="0" presId="urn:microsoft.com/office/officeart/2005/8/layout/vList4"/>
    <dgm:cxn modelId="{FBED733A-E4E4-4993-BB68-E99B92880563}" type="presParOf" srcId="{09133277-8EA6-4599-8A77-153CCC6D6A3E}" destId="{AA1A8601-0D3A-4030-9174-DB46C3D310E1}" srcOrd="0" destOrd="0" presId="urn:microsoft.com/office/officeart/2005/8/layout/vList4"/>
    <dgm:cxn modelId="{C2E7F538-BD87-4317-9501-6CF7B3FA2C9B}" type="presParOf" srcId="{09133277-8EA6-4599-8A77-153CCC6D6A3E}" destId="{3B886606-8870-4D23-80AF-A3DADCDE03BD}" srcOrd="1" destOrd="0" presId="urn:microsoft.com/office/officeart/2005/8/layout/vList4"/>
    <dgm:cxn modelId="{E4A092D0-E1F3-4E55-A383-35DF71594F65}" type="presParOf" srcId="{09133277-8EA6-4599-8A77-153CCC6D6A3E}" destId="{9B3FE4E4-8348-41AD-9845-8B8E1403D8A7}" srcOrd="2" destOrd="0" presId="urn:microsoft.com/office/officeart/2005/8/layout/vList4"/>
    <dgm:cxn modelId="{1900157D-9C89-400B-8D81-05B77AF9DCE5}" type="presParOf" srcId="{0AA0316E-22C6-422C-8AD5-B622F73E2EC4}" destId="{F3335F44-586C-4714-B376-24B93ECF2157}" srcOrd="1" destOrd="0" presId="urn:microsoft.com/office/officeart/2005/8/layout/vList4"/>
    <dgm:cxn modelId="{1C6C9818-C87D-449B-9382-9496451D37D1}" type="presParOf" srcId="{0AA0316E-22C6-422C-8AD5-B622F73E2EC4}" destId="{42420B8E-9A14-4B54-8A25-0A4528BFD4C8}" srcOrd="2" destOrd="0" presId="urn:microsoft.com/office/officeart/2005/8/layout/vList4"/>
    <dgm:cxn modelId="{31067926-B9FE-49C7-9A0E-37346986657A}" type="presParOf" srcId="{42420B8E-9A14-4B54-8A25-0A4528BFD4C8}" destId="{81761995-EB76-4948-9D7A-36FA4DE03D0E}" srcOrd="0" destOrd="0" presId="urn:microsoft.com/office/officeart/2005/8/layout/vList4"/>
    <dgm:cxn modelId="{092DBAEE-EFF4-457B-A5B1-EA322FDF9CDF}" type="presParOf" srcId="{42420B8E-9A14-4B54-8A25-0A4528BFD4C8}" destId="{7EDCE604-E4D1-4D9E-B534-1E50F45B581D}" srcOrd="1" destOrd="0" presId="urn:microsoft.com/office/officeart/2005/8/layout/vList4"/>
    <dgm:cxn modelId="{008EB690-B0F5-4265-9963-503E59AD9D5C}" type="presParOf" srcId="{42420B8E-9A14-4B54-8A25-0A4528BFD4C8}" destId="{6896DB16-42C9-491C-8DED-24E081FCFC7E}" srcOrd="2" destOrd="0" presId="urn:microsoft.com/office/officeart/2005/8/layout/vList4"/>
    <dgm:cxn modelId="{D917EAE5-ED39-4D38-8A40-CD2DA4367031}" type="presParOf" srcId="{0AA0316E-22C6-422C-8AD5-B622F73E2EC4}" destId="{A8D7E6B9-9C62-407F-BD75-266FA1E32B1D}" srcOrd="3" destOrd="0" presId="urn:microsoft.com/office/officeart/2005/8/layout/vList4"/>
    <dgm:cxn modelId="{CD235681-E35B-4D48-9F69-2FC6B910257C}" type="presParOf" srcId="{0AA0316E-22C6-422C-8AD5-B622F73E2EC4}" destId="{6367DA39-8FC1-48DC-82FC-4A7501A5323F}" srcOrd="4" destOrd="0" presId="urn:microsoft.com/office/officeart/2005/8/layout/vList4"/>
    <dgm:cxn modelId="{60A7CCBD-E3F8-439B-AADF-38CCCFB0E930}" type="presParOf" srcId="{6367DA39-8FC1-48DC-82FC-4A7501A5323F}" destId="{7C5F0604-A911-44C4-816B-16BBA521CC4C}" srcOrd="0" destOrd="0" presId="urn:microsoft.com/office/officeart/2005/8/layout/vList4"/>
    <dgm:cxn modelId="{5907DB7D-B06F-4763-9CD3-DB221EF4E545}" type="presParOf" srcId="{6367DA39-8FC1-48DC-82FC-4A7501A5323F}" destId="{57D7C7E5-FDF4-4A23-93D4-07611277801A}" srcOrd="1" destOrd="0" presId="urn:microsoft.com/office/officeart/2005/8/layout/vList4"/>
    <dgm:cxn modelId="{4EBDFD7A-0645-4A7C-B299-EC8874186347}" type="presParOf" srcId="{6367DA39-8FC1-48DC-82FC-4A7501A5323F}" destId="{F2D5D810-AE95-4560-A729-A36CEA0FBA2F}" srcOrd="2" destOrd="0" presId="urn:microsoft.com/office/officeart/2005/8/layout/vList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B2F7CD-97B9-4383-9CCF-1B8ED42C60E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24CDD-E1A3-4D47-A1B8-AF9E2FAC9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B2F7CD-97B9-4383-9CCF-1B8ED42C60E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24CDD-E1A3-4D47-A1B8-AF9E2FAC9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B2F7CD-97B9-4383-9CCF-1B8ED42C60E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24CDD-E1A3-4D47-A1B8-AF9E2FAC9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B2F7CD-97B9-4383-9CCF-1B8ED42C60E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24CDD-E1A3-4D47-A1B8-AF9E2FAC9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B2F7CD-97B9-4383-9CCF-1B8ED42C60E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24CDD-E1A3-4D47-A1B8-AF9E2FAC9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B2F7CD-97B9-4383-9CCF-1B8ED42C60E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24CDD-E1A3-4D47-A1B8-AF9E2FAC9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B2F7CD-97B9-4383-9CCF-1B8ED42C60E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24CDD-E1A3-4D47-A1B8-AF9E2FAC9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B2F7CD-97B9-4383-9CCF-1B8ED42C60E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24CDD-E1A3-4D47-A1B8-AF9E2FAC9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B2F7CD-97B9-4383-9CCF-1B8ED42C60E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24CDD-E1A3-4D47-A1B8-AF9E2FAC9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B2F7CD-97B9-4383-9CCF-1B8ED42C60E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24CDD-E1A3-4D47-A1B8-AF9E2FAC9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B2F7CD-97B9-4383-9CCF-1B8ED42C60E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124CDD-E1A3-4D47-A1B8-AF9E2FAC98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DB2F7CD-97B9-4383-9CCF-1B8ED42C60E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A124CDD-E1A3-4D47-A1B8-AF9E2FAC9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285992"/>
            <a:ext cx="7772400" cy="182880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Управление портфельными компаниями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Презентация на конференции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«Российский конгресс </a:t>
            </a:r>
            <a:r>
              <a:rPr lang="en-US" sz="2400" dirty="0" smtClean="0">
                <a:solidFill>
                  <a:schemeClr val="tx1"/>
                </a:solidFill>
              </a:rPr>
              <a:t>Private Equity</a:t>
            </a:r>
            <a:r>
              <a:rPr lang="ru-RU" sz="2400" dirty="0" smtClean="0">
                <a:solidFill>
                  <a:schemeClr val="tx1"/>
                </a:solidFill>
              </a:rPr>
              <a:t>»</a:t>
            </a:r>
            <a:r>
              <a:rPr lang="en-US" sz="2400" dirty="0" smtClean="0">
                <a:solidFill>
                  <a:schemeClr val="tx1"/>
                </a:solidFill>
              </a:rPr>
              <a:t/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29 Октября 2009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Юрий </a:t>
            </a:r>
            <a:r>
              <a:rPr lang="ru-RU" sz="2400" dirty="0" err="1" smtClean="0">
                <a:solidFill>
                  <a:schemeClr val="tx1"/>
                </a:solidFill>
              </a:rPr>
              <a:t>Машинцев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ERP</a:t>
            </a:r>
            <a:endParaRPr lang="ru-RU" dirty="0"/>
          </a:p>
        </p:txBody>
      </p:sp>
      <p:pic>
        <p:nvPicPr>
          <p:cNvPr id="4" name="Содержимое 3" descr="ERP-system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571480"/>
            <a:ext cx="5000660" cy="4124910"/>
          </a:xfrm>
        </p:spPr>
      </p:pic>
      <p:sp>
        <p:nvSpPr>
          <p:cNvPr id="5" name="TextBox 4"/>
          <p:cNvSpPr txBox="1"/>
          <p:nvPr/>
        </p:nvSpPr>
        <p:spPr>
          <a:xfrm>
            <a:off x="714348" y="4857760"/>
            <a:ext cx="74574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Польза и необходимость внедрения </a:t>
            </a:r>
            <a:r>
              <a:rPr lang="en-US" dirty="0" smtClean="0"/>
              <a:t>ERP </a:t>
            </a:r>
            <a:r>
              <a:rPr lang="ru-RU" dirty="0" smtClean="0"/>
              <a:t>– спорный вопрос, </a:t>
            </a:r>
          </a:p>
          <a:p>
            <a:r>
              <a:rPr lang="ru-RU" dirty="0" smtClean="0"/>
              <a:t>Зависит от сложности и размера компании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Управление рисками</a:t>
            </a:r>
            <a:endParaRPr lang="ru-RU" dirty="0"/>
          </a:p>
        </p:txBody>
      </p:sp>
      <p:pic>
        <p:nvPicPr>
          <p:cNvPr id="6" name="Содержимое 5" descr="nesun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357166"/>
            <a:ext cx="3857652" cy="5140023"/>
          </a:xfrm>
        </p:spPr>
      </p:pic>
      <p:sp>
        <p:nvSpPr>
          <p:cNvPr id="4" name="TextBox 3"/>
          <p:cNvSpPr txBox="1"/>
          <p:nvPr/>
        </p:nvSpPr>
        <p:spPr>
          <a:xfrm>
            <a:off x="4357686" y="1214422"/>
            <a:ext cx="35814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Традиционные проблемы </a:t>
            </a:r>
            <a:br>
              <a:rPr lang="ru-RU" dirty="0" smtClean="0"/>
            </a:br>
            <a:r>
              <a:rPr lang="ru-RU" dirty="0" smtClean="0"/>
              <a:t>по-прежнему надо вовремя </a:t>
            </a:r>
          </a:p>
          <a:p>
            <a:r>
              <a:rPr lang="ru-RU" dirty="0" smtClean="0"/>
              <a:t>о</a:t>
            </a:r>
            <a:r>
              <a:rPr lang="ru-RU" dirty="0" smtClean="0"/>
              <a:t>тслеживать и устранять.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Benchmarking</a:t>
            </a:r>
            <a:r>
              <a:rPr lang="ru-RU" dirty="0" smtClean="0"/>
              <a:t> – лучшие практики</a:t>
            </a:r>
            <a:endParaRPr lang="ru-RU" dirty="0"/>
          </a:p>
        </p:txBody>
      </p:sp>
      <p:pic>
        <p:nvPicPr>
          <p:cNvPr id="6" name="Содержимое 5" descr="benchmarkin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500042"/>
            <a:ext cx="5715000" cy="3867150"/>
          </a:xfrm>
        </p:spPr>
      </p:pic>
      <p:sp>
        <p:nvSpPr>
          <p:cNvPr id="4" name="TextBox 3"/>
          <p:cNvSpPr txBox="1"/>
          <p:nvPr/>
        </p:nvSpPr>
        <p:spPr>
          <a:xfrm>
            <a:off x="1000100" y="4857760"/>
            <a:ext cx="72555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Одна из наиболее полезных и эффективных функций </a:t>
            </a:r>
            <a:r>
              <a:rPr lang="en-US" dirty="0" smtClean="0"/>
              <a:t>PE –</a:t>
            </a:r>
          </a:p>
          <a:p>
            <a:r>
              <a:rPr lang="ru-RU" dirty="0" smtClean="0"/>
              <a:t>п</a:t>
            </a:r>
            <a:r>
              <a:rPr lang="ru-RU" dirty="0" smtClean="0"/>
              <a:t>еренос лучших практик.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Фундаментальный вопрос прямых инвестиций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5572132" y="1428736"/>
            <a:ext cx="2971800" cy="420611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Что делать с миллиардом долларов?</a:t>
            </a:r>
          </a:p>
          <a:p>
            <a:pPr lvl="1"/>
            <a:r>
              <a:rPr lang="ru-RU" dirty="0" smtClean="0"/>
              <a:t>Как обществу организовать эффективное управление ресурсами?</a:t>
            </a:r>
          </a:p>
          <a:p>
            <a:pPr lvl="1"/>
            <a:r>
              <a:rPr lang="ru-RU" dirty="0" smtClean="0"/>
              <a:t>Как конкретным людям и организациям, для которых данный вопрос актуален, обеспечить сохранение и преумножение своих средств?</a:t>
            </a:r>
          </a:p>
          <a:p>
            <a:endParaRPr lang="ru-RU" sz="1000" dirty="0"/>
          </a:p>
        </p:txBody>
      </p:sp>
      <p:pic>
        <p:nvPicPr>
          <p:cNvPr id="9" name="Содержимое 8" descr="Dollars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62000" y="1557734"/>
            <a:ext cx="4625975" cy="34694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Другие модели управления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2920" y="530352"/>
          <a:ext cx="8183880" cy="4187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2976" y="3500438"/>
            <a:ext cx="71336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 </a:t>
            </a:r>
            <a:r>
              <a:rPr lang="en-US" dirty="0" smtClean="0"/>
              <a:t>PE – </a:t>
            </a:r>
            <a:r>
              <a:rPr lang="ru-RU" dirty="0" smtClean="0"/>
              <a:t>вертикаль мотивированных профессионалов с высокой конкуренцией за ресурсы (от фондов </a:t>
            </a:r>
            <a:r>
              <a:rPr lang="ru-RU" dirty="0" err="1" smtClean="0"/>
              <a:t>фондов</a:t>
            </a:r>
            <a:r>
              <a:rPr lang="ru-RU" dirty="0" smtClean="0"/>
              <a:t> к фондам).</a:t>
            </a:r>
          </a:p>
          <a:p>
            <a:endParaRPr lang="en-US" dirty="0" smtClean="0"/>
          </a:p>
          <a:p>
            <a:r>
              <a:rPr lang="ru-RU" dirty="0" smtClean="0"/>
              <a:t>Является </a:t>
            </a:r>
            <a:r>
              <a:rPr lang="ru-RU" dirty="0" smtClean="0"/>
              <a:t>ли </a:t>
            </a:r>
            <a:r>
              <a:rPr lang="en-US" dirty="0" smtClean="0"/>
              <a:t>PE </a:t>
            </a:r>
            <a:r>
              <a:rPr lang="ru-RU" dirty="0" smtClean="0"/>
              <a:t>формирующейся перспективной моделью</a:t>
            </a:r>
            <a:br>
              <a:rPr lang="ru-RU" dirty="0" smtClean="0"/>
            </a:br>
            <a:r>
              <a:rPr lang="ru-RU" dirty="0" smtClean="0"/>
              <a:t>управления бизнесом или временным </a:t>
            </a:r>
            <a:r>
              <a:rPr lang="ru-RU" dirty="0" err="1" smtClean="0"/>
              <a:t>арбитражом</a:t>
            </a:r>
            <a:r>
              <a:rPr lang="ru-RU" dirty="0" smtClean="0"/>
              <a:t> на </a:t>
            </a:r>
            <a:br>
              <a:rPr lang="ru-RU" dirty="0" smtClean="0"/>
            </a:br>
            <a:r>
              <a:rPr lang="ru-RU" dirty="0" smtClean="0"/>
              <a:t>неэффективности других моделей?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Модели управления в </a:t>
            </a:r>
            <a:r>
              <a:rPr lang="en-US" dirty="0" smtClean="0"/>
              <a:t>PE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Инструменты</a:t>
            </a:r>
            <a:r>
              <a:rPr lang="ru-RU" baseline="0" dirty="0" smtClean="0"/>
              <a:t> управления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Кадровая политика</a:t>
            </a:r>
            <a:endParaRPr lang="en-US" dirty="0" smtClean="0"/>
          </a:p>
          <a:p>
            <a:r>
              <a:rPr lang="ru-RU" dirty="0" smtClean="0"/>
              <a:t>Стратегия </a:t>
            </a:r>
          </a:p>
          <a:p>
            <a:r>
              <a:rPr lang="ru-RU" dirty="0" smtClean="0"/>
              <a:t>Финансовое </a:t>
            </a:r>
            <a:r>
              <a:rPr lang="ru-RU" dirty="0" err="1" smtClean="0"/>
              <a:t>бюджетирование</a:t>
            </a:r>
            <a:endParaRPr lang="ru-RU" dirty="0" smtClean="0"/>
          </a:p>
          <a:p>
            <a:r>
              <a:rPr lang="en-US" dirty="0" smtClean="0"/>
              <a:t>Best practices / benchmarking</a:t>
            </a:r>
          </a:p>
          <a:p>
            <a:r>
              <a:rPr lang="en-US" dirty="0" smtClean="0"/>
              <a:t>KPI</a:t>
            </a:r>
          </a:p>
          <a:p>
            <a:r>
              <a:rPr lang="en-US" dirty="0" smtClean="0"/>
              <a:t>ERP</a:t>
            </a:r>
          </a:p>
          <a:p>
            <a:r>
              <a:rPr lang="en-US" dirty="0" smtClean="0"/>
              <a:t>Risk management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Кадры</a:t>
            </a:r>
            <a:r>
              <a:rPr lang="ru-RU" baseline="0" dirty="0" smtClean="0"/>
              <a:t> решают все!</a:t>
            </a:r>
            <a:endParaRPr lang="ru-RU" dirty="0"/>
          </a:p>
        </p:txBody>
      </p:sp>
      <p:pic>
        <p:nvPicPr>
          <p:cNvPr id="4" name="Содержимое 3" descr="personnel policy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2786058"/>
            <a:ext cx="3643338" cy="2762773"/>
          </a:xfrm>
        </p:spPr>
      </p:pic>
      <p:pic>
        <p:nvPicPr>
          <p:cNvPr id="5" name="Рисунок 4" descr="ppp-5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571480"/>
            <a:ext cx="4254973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Стратегия</a:t>
            </a:r>
            <a:endParaRPr lang="ru-RU" dirty="0"/>
          </a:p>
        </p:txBody>
      </p:sp>
      <p:pic>
        <p:nvPicPr>
          <p:cNvPr id="4" name="Содержимое 3" descr="155_screen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571480"/>
            <a:ext cx="3929090" cy="3330518"/>
          </a:xfrm>
        </p:spPr>
      </p:pic>
      <p:sp>
        <p:nvSpPr>
          <p:cNvPr id="5" name="TextBox 4"/>
          <p:cNvSpPr txBox="1"/>
          <p:nvPr/>
        </p:nvSpPr>
        <p:spPr>
          <a:xfrm>
            <a:off x="1000100" y="4429132"/>
            <a:ext cx="71016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Стратегия – это не стратегический консалтинг.</a:t>
            </a:r>
          </a:p>
          <a:p>
            <a:endParaRPr lang="ru-RU" dirty="0" smtClean="0"/>
          </a:p>
          <a:p>
            <a:r>
              <a:rPr lang="ru-RU" dirty="0" smtClean="0"/>
              <a:t>Хорошая стратегия может быть выражена одной фразой.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Бюджетирование</a:t>
            </a:r>
            <a:r>
              <a:rPr lang="ru-RU" dirty="0" smtClean="0"/>
              <a:t>, финансовый анализ и </a:t>
            </a:r>
            <a:r>
              <a:rPr lang="en-US" dirty="0" smtClean="0"/>
              <a:t>cash flow</a:t>
            </a:r>
            <a:endParaRPr lang="ru-RU" dirty="0"/>
          </a:p>
        </p:txBody>
      </p:sp>
      <p:pic>
        <p:nvPicPr>
          <p:cNvPr id="4" name="Содержимое 3" descr="budge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571480"/>
            <a:ext cx="5572164" cy="3914445"/>
          </a:xfrm>
        </p:spPr>
      </p:pic>
      <p:sp>
        <p:nvSpPr>
          <p:cNvPr id="5" name="TextBox 4"/>
          <p:cNvSpPr txBox="1"/>
          <p:nvPr/>
        </p:nvSpPr>
        <p:spPr>
          <a:xfrm>
            <a:off x="785786" y="4429132"/>
            <a:ext cx="7625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Бюджетирование</a:t>
            </a:r>
            <a:r>
              <a:rPr lang="ru-RU" dirty="0" smtClean="0"/>
              <a:t> по-прежнему остается самым действенным </a:t>
            </a:r>
          </a:p>
          <a:p>
            <a:r>
              <a:rPr lang="ru-RU" dirty="0" smtClean="0"/>
              <a:t>механизмом контроля и повышения эффективности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KPI</a:t>
            </a:r>
            <a:endParaRPr lang="ru-RU" dirty="0"/>
          </a:p>
        </p:txBody>
      </p:sp>
      <p:pic>
        <p:nvPicPr>
          <p:cNvPr id="4" name="Содержимое 3" descr="Call-Center-cartoon-9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214422"/>
            <a:ext cx="8027221" cy="3071834"/>
          </a:xfrm>
        </p:spPr>
      </p:pic>
      <p:sp>
        <p:nvSpPr>
          <p:cNvPr id="5" name="TextBox 4"/>
          <p:cNvSpPr txBox="1"/>
          <p:nvPr/>
        </p:nvSpPr>
        <p:spPr>
          <a:xfrm>
            <a:off x="714348" y="4714884"/>
            <a:ext cx="79159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KPI </a:t>
            </a:r>
            <a:r>
              <a:rPr lang="ru-RU" dirty="0" smtClean="0"/>
              <a:t>нередко оказываются полезны, но для компаний с высоким</a:t>
            </a:r>
            <a:br>
              <a:rPr lang="ru-RU" dirty="0" smtClean="0"/>
            </a:br>
            <a:r>
              <a:rPr lang="ru-RU" dirty="0" smtClean="0"/>
              <a:t>компонентом творчества могут быть опасны.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204</TotalTime>
  <Words>253</Words>
  <Application>Microsoft Office PowerPoint</Application>
  <PresentationFormat>Экран (4:3)</PresentationFormat>
  <Paragraphs>56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 Управление портфельными компаниями  Презентация на конференции  «Российский конгресс Private Equity» 29 Октября 2009  Юрий Машинцев</vt:lpstr>
      <vt:lpstr>Фундаментальный вопрос прямых инвестиций</vt:lpstr>
      <vt:lpstr>Другие модели управления</vt:lpstr>
      <vt:lpstr>Модели управления в PE</vt:lpstr>
      <vt:lpstr>Инструменты управления</vt:lpstr>
      <vt:lpstr>Кадры решают все!</vt:lpstr>
      <vt:lpstr>Стратегия</vt:lpstr>
      <vt:lpstr>Бюджетирование, финансовый анализ и cash flow</vt:lpstr>
      <vt:lpstr>KPI</vt:lpstr>
      <vt:lpstr>ERP</vt:lpstr>
      <vt:lpstr>Управление рисками</vt:lpstr>
      <vt:lpstr>Benchmarking – лучшие практики</vt:lpstr>
    </vt:vector>
  </TitlesOfParts>
  <Company>Tycoon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Управление портфельными компаниями  Презентация на конференции  «Российский конгресс Private Equity» 29 Октября 2009  Юрий Машинцев</dc:title>
  <dc:creator>user</dc:creator>
  <cp:lastModifiedBy>user</cp:lastModifiedBy>
  <cp:revision>23</cp:revision>
  <dcterms:created xsi:type="dcterms:W3CDTF">2009-10-28T12:34:14Z</dcterms:created>
  <dcterms:modified xsi:type="dcterms:W3CDTF">2009-10-28T16:07:45Z</dcterms:modified>
</cp:coreProperties>
</file>