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tags/tag4.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6.xml" ContentType="application/vnd.openxmlformats-officedocument.presentationml.tags+xml"/>
  <Override PartName="/ppt/slideLayouts/slideLayout10.xml" ContentType="application/vnd.openxmlformats-officedocument.presentationml.slideLayout+xml"/>
  <Override PartName="/ppt/tags/tag14.xml" ContentType="application/vnd.openxmlformats-officedocument.presentationml.tags+xml"/>
  <Override PartName="/ppt/tags/tag15.xml" ContentType="application/vnd.openxmlformats-officedocument.presentationml.tags+xml"/>
  <Override PartName="/ppt/charts/chart3.xml" ContentType="application/vnd.openxmlformats-officedocument.drawingml.chart+xml"/>
  <Override PartName="/ppt/tags/tag12.xml" ContentType="application/vnd.openxmlformats-officedocument.presentationml.tags+xml"/>
  <Override PartName="/ppt/charts/chart4.xml" ContentType="application/vnd.openxmlformats-officedocument.drawingml.chart+xml"/>
  <Override PartName="/ppt/tags/tag13.xml" ContentType="application/vnd.openxmlformats-officedocument.presentationml.tags+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tags/tag11.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8"/>
  </p:notesMasterIdLst>
  <p:handoutMasterIdLst>
    <p:handoutMasterId r:id="rId19"/>
  </p:handoutMasterIdLst>
  <p:sldIdLst>
    <p:sldId id="309" r:id="rId2"/>
    <p:sldId id="362" r:id="rId3"/>
    <p:sldId id="351" r:id="rId4"/>
    <p:sldId id="363" r:id="rId5"/>
    <p:sldId id="364" r:id="rId6"/>
    <p:sldId id="365" r:id="rId7"/>
    <p:sldId id="353" r:id="rId8"/>
    <p:sldId id="352" r:id="rId9"/>
    <p:sldId id="355" r:id="rId10"/>
    <p:sldId id="361" r:id="rId11"/>
    <p:sldId id="354" r:id="rId12"/>
    <p:sldId id="367" r:id="rId13"/>
    <p:sldId id="356" r:id="rId14"/>
    <p:sldId id="358" r:id="rId15"/>
    <p:sldId id="357" r:id="rId16"/>
    <p:sldId id="323" r:id="rId17"/>
  </p:sldIdLst>
  <p:sldSz cx="9144000" cy="6858000" type="screen4x3"/>
  <p:notesSz cx="7102475" cy="10234613"/>
  <p:defaultTextStyle>
    <a:defPPr>
      <a:defRPr lang="en-US"/>
    </a:defPPr>
    <a:lvl1pPr algn="l" rtl="0" fontAlgn="base">
      <a:spcBef>
        <a:spcPct val="0"/>
      </a:spcBef>
      <a:spcAft>
        <a:spcPct val="0"/>
      </a:spcAft>
      <a:defRPr kern="1200">
        <a:solidFill>
          <a:srgbClr val="999999"/>
        </a:solidFill>
        <a:latin typeface="Arial" pitchFamily="34" charset="0"/>
        <a:ea typeface="ＭＳ Ｐゴシック"/>
        <a:cs typeface="ＭＳ Ｐゴシック"/>
      </a:defRPr>
    </a:lvl1pPr>
    <a:lvl2pPr marL="457200" algn="l" rtl="0" fontAlgn="base">
      <a:spcBef>
        <a:spcPct val="0"/>
      </a:spcBef>
      <a:spcAft>
        <a:spcPct val="0"/>
      </a:spcAft>
      <a:defRPr kern="1200">
        <a:solidFill>
          <a:srgbClr val="999999"/>
        </a:solidFill>
        <a:latin typeface="Arial" pitchFamily="34" charset="0"/>
        <a:ea typeface="ＭＳ Ｐゴシック"/>
        <a:cs typeface="ＭＳ Ｐゴシック"/>
      </a:defRPr>
    </a:lvl2pPr>
    <a:lvl3pPr marL="914400" algn="l" rtl="0" fontAlgn="base">
      <a:spcBef>
        <a:spcPct val="0"/>
      </a:spcBef>
      <a:spcAft>
        <a:spcPct val="0"/>
      </a:spcAft>
      <a:defRPr kern="1200">
        <a:solidFill>
          <a:srgbClr val="999999"/>
        </a:solidFill>
        <a:latin typeface="Arial" pitchFamily="34" charset="0"/>
        <a:ea typeface="ＭＳ Ｐゴシック"/>
        <a:cs typeface="ＭＳ Ｐゴシック"/>
      </a:defRPr>
    </a:lvl3pPr>
    <a:lvl4pPr marL="1371600" algn="l" rtl="0" fontAlgn="base">
      <a:spcBef>
        <a:spcPct val="0"/>
      </a:spcBef>
      <a:spcAft>
        <a:spcPct val="0"/>
      </a:spcAft>
      <a:defRPr kern="1200">
        <a:solidFill>
          <a:srgbClr val="999999"/>
        </a:solidFill>
        <a:latin typeface="Arial" pitchFamily="34" charset="0"/>
        <a:ea typeface="ＭＳ Ｐゴシック"/>
        <a:cs typeface="ＭＳ Ｐゴシック"/>
      </a:defRPr>
    </a:lvl4pPr>
    <a:lvl5pPr marL="1828800" algn="l" rtl="0" fontAlgn="base">
      <a:spcBef>
        <a:spcPct val="0"/>
      </a:spcBef>
      <a:spcAft>
        <a:spcPct val="0"/>
      </a:spcAft>
      <a:defRPr kern="1200">
        <a:solidFill>
          <a:srgbClr val="999999"/>
        </a:solidFill>
        <a:latin typeface="Arial" pitchFamily="34" charset="0"/>
        <a:ea typeface="ＭＳ Ｐゴシック"/>
        <a:cs typeface="ＭＳ Ｐゴシック"/>
      </a:defRPr>
    </a:lvl5pPr>
    <a:lvl6pPr marL="2286000" algn="l" defTabSz="914400" rtl="0" eaLnBrk="1" latinLnBrk="0" hangingPunct="1">
      <a:defRPr kern="1200">
        <a:solidFill>
          <a:srgbClr val="999999"/>
        </a:solidFill>
        <a:latin typeface="Arial" pitchFamily="34" charset="0"/>
        <a:ea typeface="ＭＳ Ｐゴシック"/>
        <a:cs typeface="ＭＳ Ｐゴシック"/>
      </a:defRPr>
    </a:lvl6pPr>
    <a:lvl7pPr marL="2743200" algn="l" defTabSz="914400" rtl="0" eaLnBrk="1" latinLnBrk="0" hangingPunct="1">
      <a:defRPr kern="1200">
        <a:solidFill>
          <a:srgbClr val="999999"/>
        </a:solidFill>
        <a:latin typeface="Arial" pitchFamily="34" charset="0"/>
        <a:ea typeface="ＭＳ Ｐゴシック"/>
        <a:cs typeface="ＭＳ Ｐゴシック"/>
      </a:defRPr>
    </a:lvl7pPr>
    <a:lvl8pPr marL="3200400" algn="l" defTabSz="914400" rtl="0" eaLnBrk="1" latinLnBrk="0" hangingPunct="1">
      <a:defRPr kern="1200">
        <a:solidFill>
          <a:srgbClr val="999999"/>
        </a:solidFill>
        <a:latin typeface="Arial" pitchFamily="34" charset="0"/>
        <a:ea typeface="ＭＳ Ｐゴシック"/>
        <a:cs typeface="ＭＳ Ｐゴシック"/>
      </a:defRPr>
    </a:lvl8pPr>
    <a:lvl9pPr marL="3657600" algn="l" defTabSz="914400" rtl="0" eaLnBrk="1" latinLnBrk="0" hangingPunct="1">
      <a:defRPr kern="1200">
        <a:solidFill>
          <a:srgbClr val="999999"/>
        </a:solidFill>
        <a:latin typeface="Arial" pitchFamily="34" charset="0"/>
        <a:ea typeface="ＭＳ Ｐゴシック"/>
        <a:cs typeface="ＭＳ Ｐゴシック"/>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A2973"/>
    <a:srgbClr val="3A4B8C"/>
    <a:srgbClr val="5D5D5D"/>
    <a:srgbClr val="000066"/>
    <a:srgbClr val="D4E1F0"/>
    <a:srgbClr val="CC3900"/>
    <a:srgbClr val="DBF0BD"/>
    <a:srgbClr val="999999"/>
    <a:srgbClr val="CC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300" autoAdjust="0"/>
    <p:restoredTop sz="94366" autoAdjust="0"/>
  </p:normalViewPr>
  <p:slideViewPr>
    <p:cSldViewPr snapToGrid="0" snapToObjects="1">
      <p:cViewPr>
        <p:scale>
          <a:sx n="100" d="100"/>
          <a:sy n="100" d="100"/>
        </p:scale>
        <p:origin x="-528" y="-84"/>
      </p:cViewPr>
      <p:guideLst>
        <p:guide orient="horz" pos="354"/>
        <p:guide pos="32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oleObject" Target="file:///C:\Documents%20and%20Settings\MKorovin\Desktop\Strategy%202010\Charts.xlsx"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2" Type="http://schemas.openxmlformats.org/officeDocument/2006/relationships/oleObject" Target="file:///C:\Documents%20and%20Settings\MKorovin\Desktop\Strategy%202010\Charts.xlsx" TargetMode="External"/><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corp\Workgroups\Research\Fixed%20Income\Bloomberg\Oct%20EM%20Ball.xlsx" TargetMode="External"/><Relationship Id="rId1" Type="http://schemas.openxmlformats.org/officeDocument/2006/relationships/themeOverride" Target="../theme/themeOverride3.xml"/></Relationships>
</file>

<file path=ppt/charts/_rels/chart4.xml.rels><?xml version="1.0" encoding="UTF-8" standalone="yes"?>
<Relationships xmlns="http://schemas.openxmlformats.org/package/2006/relationships"><Relationship Id="rId1" Type="http://schemas.openxmlformats.org/officeDocument/2006/relationships/oleObject" Target="file:///\\corp\Workgroups\Research\Fixed%20Income\Bloomberg\GAZPRU1.xlsm"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orp\Workgroups\Research\Fixed%20Income\Bloomberg\Oct%20EM%20Bal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ru-RU"/>
  <c:style val="3"/>
  <c:clrMapOvr bg1="lt1" tx1="dk1" bg2="lt2" tx2="dk2" accent1="accent1" accent2="accent2" accent3="accent3" accent4="accent4" accent5="accent5" accent6="accent6" hlink="hlink" folHlink="folHlink"/>
  <c:chart>
    <c:title>
      <c:tx>
        <c:rich>
          <a:bodyPr/>
          <a:lstStyle/>
          <a:p>
            <a:pPr>
              <a:defRPr>
                <a:solidFill>
                  <a:srgbClr val="0A2973"/>
                </a:solidFill>
              </a:defRPr>
            </a:pPr>
            <a:r>
              <a:rPr lang="ru-RU" dirty="0" smtClean="0">
                <a:solidFill>
                  <a:srgbClr val="0A2973"/>
                </a:solidFill>
              </a:rPr>
              <a:t>Объем</a:t>
            </a:r>
            <a:r>
              <a:rPr lang="ru-RU" baseline="0" dirty="0" smtClean="0">
                <a:solidFill>
                  <a:srgbClr val="0A2973"/>
                </a:solidFill>
              </a:rPr>
              <a:t> выпуска</a:t>
            </a:r>
            <a:r>
              <a:rPr lang="ru-RU" dirty="0" smtClean="0">
                <a:solidFill>
                  <a:srgbClr val="0A2973"/>
                </a:solidFill>
              </a:rPr>
              <a:t> рублевых облигаций</a:t>
            </a:r>
            <a:endParaRPr lang="en-US" dirty="0">
              <a:solidFill>
                <a:srgbClr val="0A2973"/>
              </a:solidFill>
            </a:endParaRPr>
          </a:p>
        </c:rich>
      </c:tx>
      <c:layout>
        <c:manualLayout>
          <c:xMode val="edge"/>
          <c:yMode val="edge"/>
          <c:x val="0.2161645052609952"/>
          <c:y val="0"/>
        </c:manualLayout>
      </c:layout>
    </c:title>
    <c:plotArea>
      <c:layout>
        <c:manualLayout>
          <c:layoutTarget val="inner"/>
          <c:xMode val="edge"/>
          <c:yMode val="edge"/>
          <c:x val="8.4495148668420492E-2"/>
          <c:y val="0.1066765780151607"/>
          <c:w val="0.91550485133158233"/>
          <c:h val="0.65496540205201637"/>
        </c:manualLayout>
      </c:layout>
      <c:barChart>
        <c:barDir val="col"/>
        <c:grouping val="stacked"/>
        <c:ser>
          <c:idx val="0"/>
          <c:order val="0"/>
          <c:tx>
            <c:v>ОФЗ</c:v>
          </c:tx>
          <c:spPr>
            <a:ln w="19050">
              <a:solidFill>
                <a:sysClr val="window" lastClr="FFFFFF"/>
              </a:solidFill>
            </a:ln>
          </c:spPr>
          <c:cat>
            <c:strRef>
              <c:f>'New issuance local'!$Q$5:$Q$9</c:f>
              <c:strCache>
                <c:ptCount val="5"/>
                <c:pt idx="0">
                  <c:v>2006</c:v>
                </c:pt>
                <c:pt idx="1">
                  <c:v>2007</c:v>
                </c:pt>
                <c:pt idx="2">
                  <c:v>2008</c:v>
                </c:pt>
                <c:pt idx="3">
                  <c:v>2009*</c:v>
                </c:pt>
                <c:pt idx="4">
                  <c:v>2010П</c:v>
                </c:pt>
              </c:strCache>
            </c:strRef>
          </c:cat>
          <c:val>
            <c:numRef>
              <c:f>'New issuance local'!$M$5:$M$9</c:f>
              <c:numCache>
                <c:formatCode>#,##0</c:formatCode>
                <c:ptCount val="5"/>
                <c:pt idx="0">
                  <c:v>194.69103390000001</c:v>
                </c:pt>
                <c:pt idx="1">
                  <c:v>251.97902799999997</c:v>
                </c:pt>
                <c:pt idx="2">
                  <c:v>183.334373</c:v>
                </c:pt>
                <c:pt idx="3">
                  <c:v>301.819726</c:v>
                </c:pt>
                <c:pt idx="4" formatCode="General">
                  <c:v>450</c:v>
                </c:pt>
              </c:numCache>
            </c:numRef>
          </c:val>
        </c:ser>
        <c:ser>
          <c:idx val="1"/>
          <c:order val="1"/>
          <c:tx>
            <c:v>Частные и субфедеральные облигации</c:v>
          </c:tx>
          <c:spPr>
            <a:ln w="19050">
              <a:solidFill>
                <a:sysClr val="window" lastClr="FFFFFF"/>
              </a:solidFill>
            </a:ln>
          </c:spPr>
          <c:cat>
            <c:strRef>
              <c:f>'New issuance local'!$Q$5:$Q$9</c:f>
              <c:strCache>
                <c:ptCount val="5"/>
                <c:pt idx="0">
                  <c:v>2006</c:v>
                </c:pt>
                <c:pt idx="1">
                  <c:v>2007</c:v>
                </c:pt>
                <c:pt idx="2">
                  <c:v>2008</c:v>
                </c:pt>
                <c:pt idx="3">
                  <c:v>2009*</c:v>
                </c:pt>
                <c:pt idx="4">
                  <c:v>2010П</c:v>
                </c:pt>
              </c:strCache>
            </c:strRef>
          </c:cat>
          <c:val>
            <c:numRef>
              <c:f>'New issuance local'!$N$5:$N$9</c:f>
              <c:numCache>
                <c:formatCode>#,##0</c:formatCode>
                <c:ptCount val="5"/>
                <c:pt idx="0">
                  <c:v>548.05385000000012</c:v>
                </c:pt>
                <c:pt idx="1">
                  <c:v>493.47379599999977</c:v>
                </c:pt>
                <c:pt idx="2">
                  <c:v>695.69928716699985</c:v>
                </c:pt>
                <c:pt idx="3">
                  <c:v>1015.0555249999999</c:v>
                </c:pt>
                <c:pt idx="4" formatCode="General">
                  <c:v>950</c:v>
                </c:pt>
              </c:numCache>
            </c:numRef>
          </c:val>
        </c:ser>
        <c:gapWidth val="142"/>
        <c:overlap val="100"/>
        <c:axId val="65647744"/>
        <c:axId val="65649280"/>
      </c:barChart>
      <c:dateAx>
        <c:axId val="65647744"/>
        <c:scaling>
          <c:orientation val="minMax"/>
        </c:scaling>
        <c:axPos val="b"/>
        <c:numFmt formatCode="General" sourceLinked="0"/>
        <c:tickLblPos val="nextTo"/>
        <c:spPr>
          <a:ln w="12700"/>
        </c:spPr>
        <c:txPr>
          <a:bodyPr rot="0" vert="horz"/>
          <a:lstStyle/>
          <a:p>
            <a:pPr>
              <a:defRPr/>
            </a:pPr>
            <a:endParaRPr lang="ru-RU"/>
          </a:p>
        </c:txPr>
        <c:crossAx val="65649280"/>
        <c:crosses val="autoZero"/>
        <c:auto val="1"/>
        <c:lblOffset val="100"/>
        <c:baseTimeUnit val="days"/>
        <c:majorUnit val="1"/>
        <c:majorTimeUnit val="days"/>
        <c:minorUnit val="1"/>
        <c:minorTimeUnit val="days"/>
      </c:dateAx>
      <c:valAx>
        <c:axId val="65649280"/>
        <c:scaling>
          <c:orientation val="minMax"/>
        </c:scaling>
        <c:axPos val="l"/>
        <c:majorGridlines>
          <c:spPr>
            <a:ln>
              <a:solidFill>
                <a:sysClr val="window" lastClr="FFFFFF">
                  <a:lumMod val="85000"/>
                </a:sysClr>
              </a:solidFill>
              <a:prstDash val="dash"/>
            </a:ln>
          </c:spPr>
        </c:majorGridlines>
        <c:title>
          <c:tx>
            <c:rich>
              <a:bodyPr rot="0" vert="horz"/>
              <a:lstStyle/>
              <a:p>
                <a:pPr>
                  <a:defRPr/>
                </a:pPr>
                <a:r>
                  <a:rPr lang="ru-RU"/>
                  <a:t>млрд. руб.</a:t>
                </a:r>
                <a:endParaRPr lang="en-US"/>
              </a:p>
            </c:rich>
          </c:tx>
          <c:layout>
            <c:manualLayout>
              <c:xMode val="edge"/>
              <c:yMode val="edge"/>
              <c:x val="0.15296241303806071"/>
              <c:y val="0.15476864343006078"/>
            </c:manualLayout>
          </c:layout>
        </c:title>
        <c:numFmt formatCode="#,##0" sourceLinked="0"/>
        <c:tickLblPos val="nextTo"/>
        <c:spPr>
          <a:ln w="12700"/>
        </c:spPr>
        <c:txPr>
          <a:bodyPr rot="0" vert="horz"/>
          <a:lstStyle/>
          <a:p>
            <a:pPr>
              <a:defRPr/>
            </a:pPr>
            <a:endParaRPr lang="ru-RU"/>
          </a:p>
        </c:txPr>
        <c:crossAx val="65647744"/>
        <c:crosses val="autoZero"/>
        <c:crossBetween val="between"/>
        <c:majorUnit val="250"/>
      </c:valAx>
      <c:spPr>
        <a:ln>
          <a:noFill/>
        </a:ln>
      </c:spPr>
    </c:plotArea>
    <c:legend>
      <c:legendPos val="b"/>
      <c:layout>
        <c:manualLayout>
          <c:xMode val="edge"/>
          <c:yMode val="edge"/>
          <c:x val="6.8065864359475051E-2"/>
          <c:y val="0.90504352572138247"/>
          <c:w val="0.92503899595358763"/>
          <c:h val="7.9508836244150949E-2"/>
        </c:manualLayout>
      </c:layout>
    </c:legend>
    <c:plotVisOnly val="1"/>
    <c:dispBlanksAs val="gap"/>
  </c:chart>
  <c:spPr>
    <a:ln>
      <a:noFill/>
    </a:ln>
  </c:spPr>
  <c:txPr>
    <a:bodyPr/>
    <a:lstStyle/>
    <a:p>
      <a:pPr>
        <a:defRPr sz="1200">
          <a:latin typeface="MetaNormalCyrLF-Roman" pitchFamily="34" charset="-52"/>
        </a:defRPr>
      </a:pPr>
      <a:endParaRPr lang="ru-RU"/>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lang val="ru-RU"/>
  <c:style val="3"/>
  <c:clrMapOvr bg1="lt1" tx1="dk1" bg2="lt2" tx2="dk2" accent1="accent1" accent2="accent2" accent3="accent3" accent4="accent4" accent5="accent5" accent6="accent6" hlink="hlink" folHlink="folHlink"/>
  <c:chart>
    <c:title>
      <c:tx>
        <c:rich>
          <a:bodyPr/>
          <a:lstStyle/>
          <a:p>
            <a:pPr>
              <a:defRPr>
                <a:solidFill>
                  <a:srgbClr val="0A2973"/>
                </a:solidFill>
              </a:defRPr>
            </a:pPr>
            <a:r>
              <a:rPr lang="ru-RU" dirty="0" smtClean="0">
                <a:solidFill>
                  <a:srgbClr val="0A2973"/>
                </a:solidFill>
              </a:rPr>
              <a:t>Объем выпуска еврооблигаций</a:t>
            </a:r>
            <a:endParaRPr lang="en-US" dirty="0">
              <a:solidFill>
                <a:srgbClr val="0A2973"/>
              </a:solidFill>
            </a:endParaRPr>
          </a:p>
        </c:rich>
      </c:tx>
      <c:layout>
        <c:manualLayout>
          <c:xMode val="edge"/>
          <c:yMode val="edge"/>
          <c:x val="0.27226377952755909"/>
          <c:y val="0"/>
        </c:manualLayout>
      </c:layout>
    </c:title>
    <c:plotArea>
      <c:layout>
        <c:manualLayout>
          <c:layoutTarget val="inner"/>
          <c:xMode val="edge"/>
          <c:yMode val="edge"/>
          <c:x val="8.4495148668420436E-2"/>
          <c:y val="0.11133858267716536"/>
          <c:w val="0.9155048513315821"/>
          <c:h val="0.64564139272800714"/>
        </c:manualLayout>
      </c:layout>
      <c:barChart>
        <c:barDir val="col"/>
        <c:grouping val="stacked"/>
        <c:ser>
          <c:idx val="0"/>
          <c:order val="0"/>
          <c:tx>
            <c:v>Госдолг</c:v>
          </c:tx>
          <c:spPr>
            <a:ln w="19050">
              <a:solidFill>
                <a:sysClr val="window" lastClr="FFFFFF"/>
              </a:solidFill>
            </a:ln>
          </c:spPr>
          <c:cat>
            <c:strRef>
              <c:f>'New issuance Eurobonds'!$Z$5:$Z$9</c:f>
              <c:strCache>
                <c:ptCount val="5"/>
                <c:pt idx="0">
                  <c:v>2006</c:v>
                </c:pt>
                <c:pt idx="1">
                  <c:v>2007</c:v>
                </c:pt>
                <c:pt idx="2">
                  <c:v>2008</c:v>
                </c:pt>
                <c:pt idx="3">
                  <c:v>2009</c:v>
                </c:pt>
                <c:pt idx="4">
                  <c:v>2010П</c:v>
                </c:pt>
              </c:strCache>
            </c:strRef>
          </c:cat>
          <c:val>
            <c:numRef>
              <c:f>'New issuance Eurobonds'!$W$5:$W$9</c:f>
              <c:numCache>
                <c:formatCode>General</c:formatCode>
                <c:ptCount val="5"/>
                <c:pt idx="0">
                  <c:v>0</c:v>
                </c:pt>
                <c:pt idx="1">
                  <c:v>0</c:v>
                </c:pt>
                <c:pt idx="2">
                  <c:v>0</c:v>
                </c:pt>
                <c:pt idx="3">
                  <c:v>0</c:v>
                </c:pt>
                <c:pt idx="4">
                  <c:v>8</c:v>
                </c:pt>
              </c:numCache>
            </c:numRef>
          </c:val>
        </c:ser>
        <c:ser>
          <c:idx val="1"/>
          <c:order val="1"/>
          <c:tx>
            <c:v>Частные еврооблигации</c:v>
          </c:tx>
          <c:spPr>
            <a:ln w="19050">
              <a:solidFill>
                <a:sysClr val="window" lastClr="FFFFFF"/>
              </a:solidFill>
            </a:ln>
          </c:spPr>
          <c:cat>
            <c:strRef>
              <c:f>'New issuance Eurobonds'!$Z$5:$Z$9</c:f>
              <c:strCache>
                <c:ptCount val="5"/>
                <c:pt idx="0">
                  <c:v>2006</c:v>
                </c:pt>
                <c:pt idx="1">
                  <c:v>2007</c:v>
                </c:pt>
                <c:pt idx="2">
                  <c:v>2008</c:v>
                </c:pt>
                <c:pt idx="3">
                  <c:v>2009</c:v>
                </c:pt>
                <c:pt idx="4">
                  <c:v>2010П</c:v>
                </c:pt>
              </c:strCache>
            </c:strRef>
          </c:cat>
          <c:val>
            <c:numRef>
              <c:f>'New issuance Eurobonds'!$X$5:$X$9</c:f>
              <c:numCache>
                <c:formatCode>0</c:formatCode>
                <c:ptCount val="5"/>
                <c:pt idx="0">
                  <c:v>28.325670000000002</c:v>
                </c:pt>
                <c:pt idx="1">
                  <c:v>33.197540000000011</c:v>
                </c:pt>
                <c:pt idx="2">
                  <c:v>19.190309999999993</c:v>
                </c:pt>
                <c:pt idx="3">
                  <c:v>8.7883499999999994</c:v>
                </c:pt>
                <c:pt idx="4" formatCode="General">
                  <c:v>11</c:v>
                </c:pt>
              </c:numCache>
            </c:numRef>
          </c:val>
        </c:ser>
        <c:gapWidth val="142"/>
        <c:overlap val="100"/>
        <c:axId val="66022784"/>
        <c:axId val="66049152"/>
      </c:barChart>
      <c:dateAx>
        <c:axId val="66022784"/>
        <c:scaling>
          <c:orientation val="minMax"/>
        </c:scaling>
        <c:axPos val="b"/>
        <c:numFmt formatCode="General" sourceLinked="0"/>
        <c:tickLblPos val="nextTo"/>
        <c:spPr>
          <a:ln w="12700"/>
        </c:spPr>
        <c:txPr>
          <a:bodyPr rot="0" vert="horz"/>
          <a:lstStyle/>
          <a:p>
            <a:pPr>
              <a:defRPr/>
            </a:pPr>
            <a:endParaRPr lang="ru-RU"/>
          </a:p>
        </c:txPr>
        <c:crossAx val="66049152"/>
        <c:crosses val="autoZero"/>
        <c:auto val="1"/>
        <c:lblOffset val="100"/>
        <c:baseTimeUnit val="days"/>
        <c:majorUnit val="1"/>
        <c:majorTimeUnit val="days"/>
        <c:minorUnit val="1"/>
        <c:minorTimeUnit val="days"/>
      </c:dateAx>
      <c:valAx>
        <c:axId val="66049152"/>
        <c:scaling>
          <c:orientation val="minMax"/>
        </c:scaling>
        <c:axPos val="l"/>
        <c:majorGridlines>
          <c:spPr>
            <a:ln>
              <a:solidFill>
                <a:sysClr val="window" lastClr="FFFFFF">
                  <a:lumMod val="85000"/>
                </a:sysClr>
              </a:solidFill>
              <a:prstDash val="dash"/>
            </a:ln>
          </c:spPr>
        </c:majorGridlines>
        <c:title>
          <c:tx>
            <c:rich>
              <a:bodyPr rot="0" vert="horz"/>
              <a:lstStyle/>
              <a:p>
                <a:pPr>
                  <a:defRPr/>
                </a:pPr>
                <a:r>
                  <a:rPr lang="en-US"/>
                  <a:t>$ </a:t>
                </a:r>
                <a:r>
                  <a:rPr lang="ru-RU"/>
                  <a:t>млрд.</a:t>
                </a:r>
                <a:endParaRPr lang="en-US"/>
              </a:p>
            </c:rich>
          </c:tx>
          <c:layout>
            <c:manualLayout>
              <c:xMode val="edge"/>
              <c:yMode val="edge"/>
              <c:x val="9.0061461067366608E-2"/>
              <c:y val="0.11281060147201881"/>
            </c:manualLayout>
          </c:layout>
        </c:title>
        <c:numFmt formatCode="#,##0" sourceLinked="0"/>
        <c:tickLblPos val="nextTo"/>
        <c:spPr>
          <a:ln w="12700"/>
        </c:spPr>
        <c:txPr>
          <a:bodyPr rot="0" vert="horz"/>
          <a:lstStyle/>
          <a:p>
            <a:pPr>
              <a:defRPr/>
            </a:pPr>
            <a:endParaRPr lang="ru-RU"/>
          </a:p>
        </c:txPr>
        <c:crossAx val="66022784"/>
        <c:crosses val="autoZero"/>
        <c:crossBetween val="between"/>
      </c:valAx>
      <c:spPr>
        <a:ln>
          <a:noFill/>
        </a:ln>
      </c:spPr>
    </c:plotArea>
    <c:legend>
      <c:legendPos val="b"/>
      <c:layout>
        <c:manualLayout>
          <c:xMode val="edge"/>
          <c:yMode val="edge"/>
          <c:x val="6.8065864359475037E-2"/>
          <c:y val="0.90504352572138247"/>
          <c:w val="0.92503899595358763"/>
          <c:h val="7.9508836244150935E-2"/>
        </c:manualLayout>
      </c:layout>
    </c:legend>
    <c:plotVisOnly val="1"/>
    <c:dispBlanksAs val="gap"/>
  </c:chart>
  <c:spPr>
    <a:ln>
      <a:noFill/>
    </a:ln>
  </c:spPr>
  <c:txPr>
    <a:bodyPr/>
    <a:lstStyle/>
    <a:p>
      <a:pPr>
        <a:defRPr sz="1200">
          <a:latin typeface="MetaNormalCyrLF-Roman" pitchFamily="34" charset="-52"/>
        </a:defRPr>
      </a:pPr>
      <a:endParaRPr lang="ru-RU"/>
    </a:p>
  </c:txPr>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style val="3"/>
  <c:clrMapOvr bg1="lt1" tx1="dk1" bg2="lt2" tx2="dk2" accent1="accent1" accent2="accent2" accent3="accent3" accent4="accent4" accent5="accent5" accent6="accent6" hlink="hlink" folHlink="folHlink"/>
  <c:chart>
    <c:plotArea>
      <c:layout>
        <c:manualLayout>
          <c:layoutTarget val="inner"/>
          <c:xMode val="edge"/>
          <c:yMode val="edge"/>
          <c:x val="5.0452953414268038E-2"/>
          <c:y val="3.0525407297060839E-2"/>
          <c:w val="0.9570304042998673"/>
          <c:h val="0.74426567323460024"/>
        </c:manualLayout>
      </c:layout>
      <c:lineChart>
        <c:grouping val="standard"/>
        <c:ser>
          <c:idx val="0"/>
          <c:order val="0"/>
          <c:tx>
            <c:strRef>
              <c:f>OFZ!$J$33</c:f>
              <c:strCache>
                <c:ptCount val="1"/>
                <c:pt idx="0">
                  <c:v>Средняя доходность ОФЗ</c:v>
                </c:pt>
              </c:strCache>
            </c:strRef>
          </c:tx>
          <c:spPr>
            <a:ln w="28575">
              <a:solidFill>
                <a:srgbClr val="0A2973"/>
              </a:solidFill>
            </a:ln>
          </c:spPr>
          <c:marker>
            <c:symbol val="none"/>
          </c:marker>
          <c:cat>
            <c:numRef>
              <c:f>OFZ!$A$2:$A$675</c:f>
              <c:numCache>
                <c:formatCode>dd/mm/yyyy</c:formatCode>
                <c:ptCount val="674"/>
                <c:pt idx="0">
                  <c:v>40154</c:v>
                </c:pt>
                <c:pt idx="1">
                  <c:v>40153</c:v>
                </c:pt>
                <c:pt idx="2">
                  <c:v>40152</c:v>
                </c:pt>
                <c:pt idx="3">
                  <c:v>40151</c:v>
                </c:pt>
                <c:pt idx="4">
                  <c:v>40150</c:v>
                </c:pt>
                <c:pt idx="5">
                  <c:v>40149</c:v>
                </c:pt>
                <c:pt idx="6">
                  <c:v>40148</c:v>
                </c:pt>
                <c:pt idx="7">
                  <c:v>40147</c:v>
                </c:pt>
                <c:pt idx="8">
                  <c:v>40144</c:v>
                </c:pt>
                <c:pt idx="9">
                  <c:v>40143</c:v>
                </c:pt>
                <c:pt idx="10">
                  <c:v>40142</c:v>
                </c:pt>
                <c:pt idx="11">
                  <c:v>40141</c:v>
                </c:pt>
                <c:pt idx="12">
                  <c:v>40140</c:v>
                </c:pt>
                <c:pt idx="13">
                  <c:v>40140</c:v>
                </c:pt>
                <c:pt idx="14">
                  <c:v>40137</c:v>
                </c:pt>
                <c:pt idx="15">
                  <c:v>40136</c:v>
                </c:pt>
                <c:pt idx="16">
                  <c:v>40135</c:v>
                </c:pt>
                <c:pt idx="17">
                  <c:v>40134</c:v>
                </c:pt>
                <c:pt idx="18">
                  <c:v>40134</c:v>
                </c:pt>
                <c:pt idx="19">
                  <c:v>40133</c:v>
                </c:pt>
                <c:pt idx="20">
                  <c:v>40132</c:v>
                </c:pt>
                <c:pt idx="21">
                  <c:v>40131</c:v>
                </c:pt>
                <c:pt idx="22">
                  <c:v>40130</c:v>
                </c:pt>
                <c:pt idx="23">
                  <c:v>40129</c:v>
                </c:pt>
                <c:pt idx="24">
                  <c:v>40128</c:v>
                </c:pt>
                <c:pt idx="25">
                  <c:v>40127</c:v>
                </c:pt>
                <c:pt idx="26">
                  <c:v>40126</c:v>
                </c:pt>
                <c:pt idx="27">
                  <c:v>40123</c:v>
                </c:pt>
                <c:pt idx="28">
                  <c:v>40122</c:v>
                </c:pt>
                <c:pt idx="29">
                  <c:v>40120</c:v>
                </c:pt>
                <c:pt idx="30">
                  <c:v>40119</c:v>
                </c:pt>
                <c:pt idx="31">
                  <c:v>40116</c:v>
                </c:pt>
                <c:pt idx="32">
                  <c:v>40115</c:v>
                </c:pt>
                <c:pt idx="33">
                  <c:v>40115</c:v>
                </c:pt>
                <c:pt idx="34">
                  <c:v>40114</c:v>
                </c:pt>
                <c:pt idx="35">
                  <c:v>40113</c:v>
                </c:pt>
                <c:pt idx="36">
                  <c:v>40112</c:v>
                </c:pt>
                <c:pt idx="37">
                  <c:v>40109</c:v>
                </c:pt>
                <c:pt idx="38">
                  <c:v>40108</c:v>
                </c:pt>
                <c:pt idx="39">
                  <c:v>40107</c:v>
                </c:pt>
                <c:pt idx="40">
                  <c:v>40106</c:v>
                </c:pt>
                <c:pt idx="41">
                  <c:v>40105</c:v>
                </c:pt>
                <c:pt idx="42">
                  <c:v>40102</c:v>
                </c:pt>
                <c:pt idx="43">
                  <c:v>40101</c:v>
                </c:pt>
                <c:pt idx="44">
                  <c:v>40100</c:v>
                </c:pt>
                <c:pt idx="45">
                  <c:v>40099</c:v>
                </c:pt>
                <c:pt idx="46">
                  <c:v>40098</c:v>
                </c:pt>
                <c:pt idx="47">
                  <c:v>40095</c:v>
                </c:pt>
                <c:pt idx="48">
                  <c:v>40094</c:v>
                </c:pt>
                <c:pt idx="49">
                  <c:v>40093</c:v>
                </c:pt>
                <c:pt idx="50">
                  <c:v>40092</c:v>
                </c:pt>
                <c:pt idx="51">
                  <c:v>40091</c:v>
                </c:pt>
                <c:pt idx="52">
                  <c:v>40088</c:v>
                </c:pt>
                <c:pt idx="53">
                  <c:v>40087</c:v>
                </c:pt>
                <c:pt idx="54">
                  <c:v>40086</c:v>
                </c:pt>
                <c:pt idx="55">
                  <c:v>40085</c:v>
                </c:pt>
                <c:pt idx="56">
                  <c:v>40084</c:v>
                </c:pt>
                <c:pt idx="57">
                  <c:v>40081</c:v>
                </c:pt>
                <c:pt idx="58">
                  <c:v>40080</c:v>
                </c:pt>
                <c:pt idx="59">
                  <c:v>40079</c:v>
                </c:pt>
                <c:pt idx="60">
                  <c:v>40078</c:v>
                </c:pt>
                <c:pt idx="61">
                  <c:v>40077</c:v>
                </c:pt>
                <c:pt idx="62">
                  <c:v>40074</c:v>
                </c:pt>
                <c:pt idx="63">
                  <c:v>40073</c:v>
                </c:pt>
                <c:pt idx="64">
                  <c:v>40072</c:v>
                </c:pt>
                <c:pt idx="65">
                  <c:v>40071</c:v>
                </c:pt>
                <c:pt idx="66">
                  <c:v>40070</c:v>
                </c:pt>
                <c:pt idx="67">
                  <c:v>40067</c:v>
                </c:pt>
                <c:pt idx="68">
                  <c:v>40066</c:v>
                </c:pt>
                <c:pt idx="69">
                  <c:v>40065</c:v>
                </c:pt>
                <c:pt idx="70">
                  <c:v>40064</c:v>
                </c:pt>
                <c:pt idx="71">
                  <c:v>40063</c:v>
                </c:pt>
                <c:pt idx="72">
                  <c:v>40060</c:v>
                </c:pt>
                <c:pt idx="73">
                  <c:v>40059</c:v>
                </c:pt>
                <c:pt idx="74">
                  <c:v>40058</c:v>
                </c:pt>
                <c:pt idx="75">
                  <c:v>40057</c:v>
                </c:pt>
                <c:pt idx="76">
                  <c:v>40056</c:v>
                </c:pt>
                <c:pt idx="77">
                  <c:v>40053</c:v>
                </c:pt>
                <c:pt idx="78">
                  <c:v>40052</c:v>
                </c:pt>
                <c:pt idx="79">
                  <c:v>40051</c:v>
                </c:pt>
                <c:pt idx="80">
                  <c:v>40050</c:v>
                </c:pt>
                <c:pt idx="81">
                  <c:v>40049</c:v>
                </c:pt>
                <c:pt idx="82">
                  <c:v>40046</c:v>
                </c:pt>
                <c:pt idx="83">
                  <c:v>40045</c:v>
                </c:pt>
                <c:pt idx="84">
                  <c:v>40044</c:v>
                </c:pt>
                <c:pt idx="85">
                  <c:v>40043</c:v>
                </c:pt>
                <c:pt idx="86">
                  <c:v>40042</c:v>
                </c:pt>
                <c:pt idx="87">
                  <c:v>40039</c:v>
                </c:pt>
                <c:pt idx="88">
                  <c:v>40038</c:v>
                </c:pt>
                <c:pt idx="89">
                  <c:v>40037</c:v>
                </c:pt>
                <c:pt idx="90">
                  <c:v>40036</c:v>
                </c:pt>
                <c:pt idx="91">
                  <c:v>40035</c:v>
                </c:pt>
                <c:pt idx="92">
                  <c:v>40032</c:v>
                </c:pt>
                <c:pt idx="93">
                  <c:v>40031</c:v>
                </c:pt>
                <c:pt idx="94">
                  <c:v>40030</c:v>
                </c:pt>
                <c:pt idx="95">
                  <c:v>40029</c:v>
                </c:pt>
                <c:pt idx="96">
                  <c:v>40028</c:v>
                </c:pt>
                <c:pt idx="97">
                  <c:v>40025</c:v>
                </c:pt>
                <c:pt idx="98">
                  <c:v>40024</c:v>
                </c:pt>
                <c:pt idx="99">
                  <c:v>40023</c:v>
                </c:pt>
                <c:pt idx="100">
                  <c:v>40022</c:v>
                </c:pt>
                <c:pt idx="101">
                  <c:v>40021</c:v>
                </c:pt>
                <c:pt idx="102">
                  <c:v>40018</c:v>
                </c:pt>
                <c:pt idx="103">
                  <c:v>40017</c:v>
                </c:pt>
                <c:pt idx="104">
                  <c:v>40016</c:v>
                </c:pt>
                <c:pt idx="105">
                  <c:v>40015</c:v>
                </c:pt>
                <c:pt idx="106">
                  <c:v>40014</c:v>
                </c:pt>
                <c:pt idx="107">
                  <c:v>40011</c:v>
                </c:pt>
                <c:pt idx="108">
                  <c:v>40010</c:v>
                </c:pt>
                <c:pt idx="109">
                  <c:v>40009</c:v>
                </c:pt>
                <c:pt idx="110">
                  <c:v>40008</c:v>
                </c:pt>
                <c:pt idx="111">
                  <c:v>40007</c:v>
                </c:pt>
                <c:pt idx="112">
                  <c:v>40004</c:v>
                </c:pt>
                <c:pt idx="113">
                  <c:v>40003</c:v>
                </c:pt>
                <c:pt idx="114">
                  <c:v>40002</c:v>
                </c:pt>
                <c:pt idx="115">
                  <c:v>40001</c:v>
                </c:pt>
                <c:pt idx="116">
                  <c:v>40000</c:v>
                </c:pt>
                <c:pt idx="117">
                  <c:v>39997</c:v>
                </c:pt>
                <c:pt idx="118">
                  <c:v>39996</c:v>
                </c:pt>
                <c:pt idx="119">
                  <c:v>39995</c:v>
                </c:pt>
                <c:pt idx="120">
                  <c:v>39994</c:v>
                </c:pt>
                <c:pt idx="121">
                  <c:v>39993</c:v>
                </c:pt>
                <c:pt idx="122">
                  <c:v>39990</c:v>
                </c:pt>
                <c:pt idx="123">
                  <c:v>39989</c:v>
                </c:pt>
                <c:pt idx="124">
                  <c:v>39988</c:v>
                </c:pt>
                <c:pt idx="125">
                  <c:v>39987</c:v>
                </c:pt>
                <c:pt idx="126">
                  <c:v>39986</c:v>
                </c:pt>
                <c:pt idx="127">
                  <c:v>39983</c:v>
                </c:pt>
                <c:pt idx="128">
                  <c:v>39982</c:v>
                </c:pt>
                <c:pt idx="129">
                  <c:v>39981</c:v>
                </c:pt>
                <c:pt idx="130">
                  <c:v>39980</c:v>
                </c:pt>
                <c:pt idx="131">
                  <c:v>39979</c:v>
                </c:pt>
                <c:pt idx="132">
                  <c:v>39975</c:v>
                </c:pt>
                <c:pt idx="133">
                  <c:v>39974</c:v>
                </c:pt>
                <c:pt idx="134">
                  <c:v>39973</c:v>
                </c:pt>
                <c:pt idx="135">
                  <c:v>39972</c:v>
                </c:pt>
                <c:pt idx="136">
                  <c:v>39969</c:v>
                </c:pt>
                <c:pt idx="137">
                  <c:v>39968</c:v>
                </c:pt>
                <c:pt idx="138">
                  <c:v>39967</c:v>
                </c:pt>
                <c:pt idx="139">
                  <c:v>39966</c:v>
                </c:pt>
                <c:pt idx="140">
                  <c:v>39962</c:v>
                </c:pt>
                <c:pt idx="141">
                  <c:v>39961</c:v>
                </c:pt>
                <c:pt idx="142">
                  <c:v>39960</c:v>
                </c:pt>
                <c:pt idx="143">
                  <c:v>39959</c:v>
                </c:pt>
                <c:pt idx="144">
                  <c:v>39958</c:v>
                </c:pt>
                <c:pt idx="145">
                  <c:v>39955</c:v>
                </c:pt>
                <c:pt idx="146">
                  <c:v>39954</c:v>
                </c:pt>
                <c:pt idx="147">
                  <c:v>39953</c:v>
                </c:pt>
                <c:pt idx="148">
                  <c:v>39952</c:v>
                </c:pt>
                <c:pt idx="149">
                  <c:v>39951</c:v>
                </c:pt>
                <c:pt idx="150">
                  <c:v>39948</c:v>
                </c:pt>
                <c:pt idx="151">
                  <c:v>39947</c:v>
                </c:pt>
                <c:pt idx="152">
                  <c:v>39946</c:v>
                </c:pt>
                <c:pt idx="153">
                  <c:v>39945</c:v>
                </c:pt>
                <c:pt idx="154">
                  <c:v>39940</c:v>
                </c:pt>
                <c:pt idx="155">
                  <c:v>39939</c:v>
                </c:pt>
                <c:pt idx="156">
                  <c:v>39938</c:v>
                </c:pt>
                <c:pt idx="157">
                  <c:v>39937</c:v>
                </c:pt>
                <c:pt idx="158">
                  <c:v>39933</c:v>
                </c:pt>
                <c:pt idx="159">
                  <c:v>39932</c:v>
                </c:pt>
                <c:pt idx="160">
                  <c:v>39931</c:v>
                </c:pt>
                <c:pt idx="161">
                  <c:v>39930</c:v>
                </c:pt>
                <c:pt idx="162">
                  <c:v>39927</c:v>
                </c:pt>
                <c:pt idx="163">
                  <c:v>39926</c:v>
                </c:pt>
                <c:pt idx="164">
                  <c:v>39925</c:v>
                </c:pt>
                <c:pt idx="165">
                  <c:v>39924</c:v>
                </c:pt>
                <c:pt idx="166">
                  <c:v>39923</c:v>
                </c:pt>
                <c:pt idx="167">
                  <c:v>39920</c:v>
                </c:pt>
                <c:pt idx="168">
                  <c:v>39919</c:v>
                </c:pt>
                <c:pt idx="169">
                  <c:v>39918</c:v>
                </c:pt>
                <c:pt idx="170">
                  <c:v>39917</c:v>
                </c:pt>
                <c:pt idx="171">
                  <c:v>39916</c:v>
                </c:pt>
                <c:pt idx="172">
                  <c:v>39913</c:v>
                </c:pt>
                <c:pt idx="173">
                  <c:v>39912</c:v>
                </c:pt>
                <c:pt idx="174">
                  <c:v>39911</c:v>
                </c:pt>
                <c:pt idx="175">
                  <c:v>39910</c:v>
                </c:pt>
                <c:pt idx="176">
                  <c:v>39909</c:v>
                </c:pt>
                <c:pt idx="177">
                  <c:v>39906</c:v>
                </c:pt>
                <c:pt idx="178">
                  <c:v>39905</c:v>
                </c:pt>
                <c:pt idx="179">
                  <c:v>39904</c:v>
                </c:pt>
                <c:pt idx="180">
                  <c:v>39903</c:v>
                </c:pt>
                <c:pt idx="181">
                  <c:v>39902</c:v>
                </c:pt>
                <c:pt idx="182">
                  <c:v>39899</c:v>
                </c:pt>
                <c:pt idx="183">
                  <c:v>39898</c:v>
                </c:pt>
                <c:pt idx="184">
                  <c:v>39897</c:v>
                </c:pt>
                <c:pt idx="185">
                  <c:v>39896</c:v>
                </c:pt>
                <c:pt idx="186">
                  <c:v>39892</c:v>
                </c:pt>
                <c:pt idx="187">
                  <c:v>39891</c:v>
                </c:pt>
                <c:pt idx="188">
                  <c:v>39890</c:v>
                </c:pt>
                <c:pt idx="189">
                  <c:v>39888</c:v>
                </c:pt>
                <c:pt idx="190">
                  <c:v>39885</c:v>
                </c:pt>
                <c:pt idx="191">
                  <c:v>39884</c:v>
                </c:pt>
                <c:pt idx="192">
                  <c:v>39882</c:v>
                </c:pt>
                <c:pt idx="193">
                  <c:v>39878</c:v>
                </c:pt>
                <c:pt idx="194">
                  <c:v>39877</c:v>
                </c:pt>
                <c:pt idx="195">
                  <c:v>39876</c:v>
                </c:pt>
                <c:pt idx="196">
                  <c:v>39875</c:v>
                </c:pt>
                <c:pt idx="197">
                  <c:v>39874</c:v>
                </c:pt>
                <c:pt idx="198">
                  <c:v>39871</c:v>
                </c:pt>
                <c:pt idx="199">
                  <c:v>39870</c:v>
                </c:pt>
                <c:pt idx="200">
                  <c:v>39869</c:v>
                </c:pt>
                <c:pt idx="201">
                  <c:v>39868</c:v>
                </c:pt>
                <c:pt idx="202">
                  <c:v>39864</c:v>
                </c:pt>
                <c:pt idx="203">
                  <c:v>39863</c:v>
                </c:pt>
                <c:pt idx="204">
                  <c:v>39862</c:v>
                </c:pt>
                <c:pt idx="205">
                  <c:v>39861</c:v>
                </c:pt>
                <c:pt idx="206">
                  <c:v>39860</c:v>
                </c:pt>
                <c:pt idx="207">
                  <c:v>39857</c:v>
                </c:pt>
                <c:pt idx="208">
                  <c:v>39856</c:v>
                </c:pt>
                <c:pt idx="209">
                  <c:v>39855</c:v>
                </c:pt>
                <c:pt idx="210">
                  <c:v>39854</c:v>
                </c:pt>
                <c:pt idx="211">
                  <c:v>39853</c:v>
                </c:pt>
                <c:pt idx="212">
                  <c:v>39850</c:v>
                </c:pt>
                <c:pt idx="213">
                  <c:v>39849</c:v>
                </c:pt>
                <c:pt idx="214">
                  <c:v>39843</c:v>
                </c:pt>
                <c:pt idx="215">
                  <c:v>39842</c:v>
                </c:pt>
                <c:pt idx="216">
                  <c:v>39841</c:v>
                </c:pt>
                <c:pt idx="217">
                  <c:v>39840</c:v>
                </c:pt>
                <c:pt idx="218">
                  <c:v>39839</c:v>
                </c:pt>
                <c:pt idx="219">
                  <c:v>39836</c:v>
                </c:pt>
                <c:pt idx="220">
                  <c:v>39835</c:v>
                </c:pt>
                <c:pt idx="221">
                  <c:v>39834</c:v>
                </c:pt>
                <c:pt idx="222">
                  <c:v>39833</c:v>
                </c:pt>
                <c:pt idx="223">
                  <c:v>39832</c:v>
                </c:pt>
                <c:pt idx="224">
                  <c:v>39829</c:v>
                </c:pt>
                <c:pt idx="225">
                  <c:v>39828</c:v>
                </c:pt>
                <c:pt idx="226">
                  <c:v>39827</c:v>
                </c:pt>
                <c:pt idx="227">
                  <c:v>39826</c:v>
                </c:pt>
                <c:pt idx="228">
                  <c:v>39825</c:v>
                </c:pt>
                <c:pt idx="229">
                  <c:v>39812</c:v>
                </c:pt>
                <c:pt idx="230">
                  <c:v>39811</c:v>
                </c:pt>
                <c:pt idx="231">
                  <c:v>39808</c:v>
                </c:pt>
                <c:pt idx="232">
                  <c:v>39807</c:v>
                </c:pt>
                <c:pt idx="233">
                  <c:v>39806</c:v>
                </c:pt>
                <c:pt idx="234">
                  <c:v>39805</c:v>
                </c:pt>
                <c:pt idx="235">
                  <c:v>39804</c:v>
                </c:pt>
                <c:pt idx="236">
                  <c:v>39801</c:v>
                </c:pt>
                <c:pt idx="237">
                  <c:v>39800</c:v>
                </c:pt>
                <c:pt idx="238">
                  <c:v>39799</c:v>
                </c:pt>
                <c:pt idx="239">
                  <c:v>39798</c:v>
                </c:pt>
                <c:pt idx="240">
                  <c:v>39797</c:v>
                </c:pt>
                <c:pt idx="241">
                  <c:v>39794</c:v>
                </c:pt>
                <c:pt idx="242">
                  <c:v>39793</c:v>
                </c:pt>
                <c:pt idx="243">
                  <c:v>39792</c:v>
                </c:pt>
                <c:pt idx="244">
                  <c:v>39791</c:v>
                </c:pt>
                <c:pt idx="245">
                  <c:v>39790</c:v>
                </c:pt>
                <c:pt idx="246">
                  <c:v>39787</c:v>
                </c:pt>
                <c:pt idx="247">
                  <c:v>39786</c:v>
                </c:pt>
                <c:pt idx="248">
                  <c:v>39785</c:v>
                </c:pt>
                <c:pt idx="249">
                  <c:v>39784</c:v>
                </c:pt>
                <c:pt idx="250">
                  <c:v>39783</c:v>
                </c:pt>
                <c:pt idx="251">
                  <c:v>39780</c:v>
                </c:pt>
                <c:pt idx="252">
                  <c:v>39779</c:v>
                </c:pt>
                <c:pt idx="253">
                  <c:v>39778</c:v>
                </c:pt>
                <c:pt idx="254">
                  <c:v>39776</c:v>
                </c:pt>
                <c:pt idx="255">
                  <c:v>39773</c:v>
                </c:pt>
                <c:pt idx="256">
                  <c:v>39772</c:v>
                </c:pt>
                <c:pt idx="257">
                  <c:v>39771</c:v>
                </c:pt>
                <c:pt idx="258">
                  <c:v>39770</c:v>
                </c:pt>
                <c:pt idx="259">
                  <c:v>39769</c:v>
                </c:pt>
                <c:pt idx="260">
                  <c:v>39766</c:v>
                </c:pt>
                <c:pt idx="261">
                  <c:v>39765</c:v>
                </c:pt>
                <c:pt idx="262">
                  <c:v>39764</c:v>
                </c:pt>
                <c:pt idx="263">
                  <c:v>39763</c:v>
                </c:pt>
                <c:pt idx="264">
                  <c:v>39762</c:v>
                </c:pt>
                <c:pt idx="265">
                  <c:v>39759</c:v>
                </c:pt>
                <c:pt idx="266">
                  <c:v>39758</c:v>
                </c:pt>
                <c:pt idx="267">
                  <c:v>39757</c:v>
                </c:pt>
                <c:pt idx="268">
                  <c:v>39752</c:v>
                </c:pt>
                <c:pt idx="269">
                  <c:v>39751</c:v>
                </c:pt>
                <c:pt idx="270">
                  <c:v>39750</c:v>
                </c:pt>
                <c:pt idx="271">
                  <c:v>39749</c:v>
                </c:pt>
                <c:pt idx="272">
                  <c:v>39748</c:v>
                </c:pt>
                <c:pt idx="273">
                  <c:v>39745</c:v>
                </c:pt>
                <c:pt idx="274">
                  <c:v>39744</c:v>
                </c:pt>
                <c:pt idx="275">
                  <c:v>39743</c:v>
                </c:pt>
                <c:pt idx="276">
                  <c:v>39742</c:v>
                </c:pt>
                <c:pt idx="277">
                  <c:v>39741</c:v>
                </c:pt>
                <c:pt idx="278">
                  <c:v>39738</c:v>
                </c:pt>
                <c:pt idx="279">
                  <c:v>39737</c:v>
                </c:pt>
                <c:pt idx="280">
                  <c:v>39736</c:v>
                </c:pt>
                <c:pt idx="281">
                  <c:v>39735</c:v>
                </c:pt>
                <c:pt idx="282">
                  <c:v>39734</c:v>
                </c:pt>
                <c:pt idx="283">
                  <c:v>39731</c:v>
                </c:pt>
                <c:pt idx="284">
                  <c:v>39730</c:v>
                </c:pt>
                <c:pt idx="285">
                  <c:v>39729</c:v>
                </c:pt>
                <c:pt idx="286">
                  <c:v>39728</c:v>
                </c:pt>
                <c:pt idx="287">
                  <c:v>39727</c:v>
                </c:pt>
                <c:pt idx="288">
                  <c:v>39724</c:v>
                </c:pt>
                <c:pt idx="289">
                  <c:v>39723</c:v>
                </c:pt>
                <c:pt idx="290">
                  <c:v>39722</c:v>
                </c:pt>
                <c:pt idx="291">
                  <c:v>39721</c:v>
                </c:pt>
                <c:pt idx="292">
                  <c:v>39720</c:v>
                </c:pt>
                <c:pt idx="293">
                  <c:v>39717</c:v>
                </c:pt>
                <c:pt idx="294">
                  <c:v>39716</c:v>
                </c:pt>
                <c:pt idx="295">
                  <c:v>39715</c:v>
                </c:pt>
                <c:pt idx="296">
                  <c:v>39714</c:v>
                </c:pt>
                <c:pt idx="297">
                  <c:v>39713</c:v>
                </c:pt>
                <c:pt idx="298">
                  <c:v>39710</c:v>
                </c:pt>
                <c:pt idx="299">
                  <c:v>39709</c:v>
                </c:pt>
                <c:pt idx="300">
                  <c:v>39708</c:v>
                </c:pt>
                <c:pt idx="301">
                  <c:v>39707</c:v>
                </c:pt>
                <c:pt idx="302">
                  <c:v>39706</c:v>
                </c:pt>
                <c:pt idx="303">
                  <c:v>39703</c:v>
                </c:pt>
                <c:pt idx="304">
                  <c:v>39702</c:v>
                </c:pt>
                <c:pt idx="305">
                  <c:v>39701</c:v>
                </c:pt>
                <c:pt idx="306">
                  <c:v>39700</c:v>
                </c:pt>
                <c:pt idx="307">
                  <c:v>39699</c:v>
                </c:pt>
                <c:pt idx="308">
                  <c:v>39696</c:v>
                </c:pt>
                <c:pt idx="309">
                  <c:v>39695</c:v>
                </c:pt>
                <c:pt idx="310">
                  <c:v>39694</c:v>
                </c:pt>
                <c:pt idx="311">
                  <c:v>39693</c:v>
                </c:pt>
                <c:pt idx="312">
                  <c:v>39692</c:v>
                </c:pt>
                <c:pt idx="313">
                  <c:v>39689</c:v>
                </c:pt>
                <c:pt idx="314">
                  <c:v>39688</c:v>
                </c:pt>
                <c:pt idx="315">
                  <c:v>39687</c:v>
                </c:pt>
                <c:pt idx="316">
                  <c:v>39686</c:v>
                </c:pt>
                <c:pt idx="317">
                  <c:v>39685</c:v>
                </c:pt>
                <c:pt idx="318">
                  <c:v>39682</c:v>
                </c:pt>
                <c:pt idx="319">
                  <c:v>39681</c:v>
                </c:pt>
                <c:pt idx="320">
                  <c:v>39680</c:v>
                </c:pt>
                <c:pt idx="321">
                  <c:v>39679</c:v>
                </c:pt>
                <c:pt idx="322">
                  <c:v>39678</c:v>
                </c:pt>
                <c:pt idx="323">
                  <c:v>39675</c:v>
                </c:pt>
                <c:pt idx="324">
                  <c:v>39674</c:v>
                </c:pt>
                <c:pt idx="325">
                  <c:v>39673</c:v>
                </c:pt>
                <c:pt idx="326">
                  <c:v>39672</c:v>
                </c:pt>
                <c:pt idx="327">
                  <c:v>39671</c:v>
                </c:pt>
                <c:pt idx="328">
                  <c:v>39668</c:v>
                </c:pt>
                <c:pt idx="329">
                  <c:v>39667</c:v>
                </c:pt>
                <c:pt idx="330">
                  <c:v>39666</c:v>
                </c:pt>
                <c:pt idx="331">
                  <c:v>39665</c:v>
                </c:pt>
                <c:pt idx="332">
                  <c:v>39664</c:v>
                </c:pt>
                <c:pt idx="333">
                  <c:v>39661</c:v>
                </c:pt>
                <c:pt idx="334">
                  <c:v>39660</c:v>
                </c:pt>
                <c:pt idx="335">
                  <c:v>39659</c:v>
                </c:pt>
                <c:pt idx="336">
                  <c:v>39658</c:v>
                </c:pt>
                <c:pt idx="337">
                  <c:v>39657</c:v>
                </c:pt>
                <c:pt idx="338">
                  <c:v>39654</c:v>
                </c:pt>
                <c:pt idx="339">
                  <c:v>39653</c:v>
                </c:pt>
                <c:pt idx="340">
                  <c:v>39652</c:v>
                </c:pt>
                <c:pt idx="341">
                  <c:v>39651</c:v>
                </c:pt>
                <c:pt idx="342">
                  <c:v>39650</c:v>
                </c:pt>
                <c:pt idx="343">
                  <c:v>39647</c:v>
                </c:pt>
                <c:pt idx="344">
                  <c:v>39646</c:v>
                </c:pt>
                <c:pt idx="345">
                  <c:v>39645</c:v>
                </c:pt>
                <c:pt idx="346">
                  <c:v>39644</c:v>
                </c:pt>
                <c:pt idx="347">
                  <c:v>39643</c:v>
                </c:pt>
                <c:pt idx="348">
                  <c:v>39640</c:v>
                </c:pt>
                <c:pt idx="349">
                  <c:v>39639</c:v>
                </c:pt>
                <c:pt idx="350">
                  <c:v>39638</c:v>
                </c:pt>
                <c:pt idx="351">
                  <c:v>39637</c:v>
                </c:pt>
                <c:pt idx="352">
                  <c:v>39636</c:v>
                </c:pt>
                <c:pt idx="353">
                  <c:v>39633</c:v>
                </c:pt>
                <c:pt idx="354">
                  <c:v>39632</c:v>
                </c:pt>
                <c:pt idx="355">
                  <c:v>39631</c:v>
                </c:pt>
                <c:pt idx="356">
                  <c:v>39630</c:v>
                </c:pt>
                <c:pt idx="357">
                  <c:v>39629</c:v>
                </c:pt>
                <c:pt idx="358">
                  <c:v>39626</c:v>
                </c:pt>
                <c:pt idx="359">
                  <c:v>39625</c:v>
                </c:pt>
                <c:pt idx="360">
                  <c:v>39624</c:v>
                </c:pt>
                <c:pt idx="361">
                  <c:v>39623</c:v>
                </c:pt>
                <c:pt idx="362">
                  <c:v>39622</c:v>
                </c:pt>
                <c:pt idx="363">
                  <c:v>39619</c:v>
                </c:pt>
                <c:pt idx="364">
                  <c:v>39618</c:v>
                </c:pt>
                <c:pt idx="365">
                  <c:v>39617</c:v>
                </c:pt>
                <c:pt idx="366">
                  <c:v>39616</c:v>
                </c:pt>
                <c:pt idx="367">
                  <c:v>39615</c:v>
                </c:pt>
                <c:pt idx="368">
                  <c:v>39610</c:v>
                </c:pt>
                <c:pt idx="369">
                  <c:v>39609</c:v>
                </c:pt>
                <c:pt idx="370">
                  <c:v>39608</c:v>
                </c:pt>
                <c:pt idx="371">
                  <c:v>39605</c:v>
                </c:pt>
                <c:pt idx="372">
                  <c:v>39604</c:v>
                </c:pt>
                <c:pt idx="373">
                  <c:v>39603</c:v>
                </c:pt>
                <c:pt idx="374">
                  <c:v>39602</c:v>
                </c:pt>
                <c:pt idx="375">
                  <c:v>39601</c:v>
                </c:pt>
                <c:pt idx="376">
                  <c:v>39598</c:v>
                </c:pt>
                <c:pt idx="377">
                  <c:v>39597</c:v>
                </c:pt>
                <c:pt idx="378">
                  <c:v>39596</c:v>
                </c:pt>
                <c:pt idx="379">
                  <c:v>39595</c:v>
                </c:pt>
                <c:pt idx="380">
                  <c:v>39594</c:v>
                </c:pt>
                <c:pt idx="381">
                  <c:v>39591</c:v>
                </c:pt>
                <c:pt idx="382">
                  <c:v>39590</c:v>
                </c:pt>
                <c:pt idx="383">
                  <c:v>39589</c:v>
                </c:pt>
                <c:pt idx="384">
                  <c:v>39588</c:v>
                </c:pt>
                <c:pt idx="385">
                  <c:v>39587</c:v>
                </c:pt>
                <c:pt idx="386">
                  <c:v>39584</c:v>
                </c:pt>
                <c:pt idx="387">
                  <c:v>39583</c:v>
                </c:pt>
                <c:pt idx="388">
                  <c:v>39582</c:v>
                </c:pt>
                <c:pt idx="389">
                  <c:v>39581</c:v>
                </c:pt>
                <c:pt idx="390">
                  <c:v>39580</c:v>
                </c:pt>
                <c:pt idx="391">
                  <c:v>39576</c:v>
                </c:pt>
                <c:pt idx="392">
                  <c:v>39575</c:v>
                </c:pt>
                <c:pt idx="393">
                  <c:v>39574</c:v>
                </c:pt>
                <c:pt idx="394">
                  <c:v>39573</c:v>
                </c:pt>
                <c:pt idx="395">
                  <c:v>39568</c:v>
                </c:pt>
                <c:pt idx="396">
                  <c:v>39567</c:v>
                </c:pt>
                <c:pt idx="397">
                  <c:v>39566</c:v>
                </c:pt>
                <c:pt idx="398">
                  <c:v>39563</c:v>
                </c:pt>
                <c:pt idx="399">
                  <c:v>39562</c:v>
                </c:pt>
                <c:pt idx="400">
                  <c:v>39561</c:v>
                </c:pt>
                <c:pt idx="401">
                  <c:v>39560</c:v>
                </c:pt>
                <c:pt idx="402">
                  <c:v>39559</c:v>
                </c:pt>
                <c:pt idx="403">
                  <c:v>39556</c:v>
                </c:pt>
                <c:pt idx="404">
                  <c:v>39555</c:v>
                </c:pt>
                <c:pt idx="405">
                  <c:v>39554</c:v>
                </c:pt>
                <c:pt idx="406">
                  <c:v>39553</c:v>
                </c:pt>
                <c:pt idx="407">
                  <c:v>39552</c:v>
                </c:pt>
                <c:pt idx="408">
                  <c:v>39549</c:v>
                </c:pt>
                <c:pt idx="409">
                  <c:v>39548</c:v>
                </c:pt>
                <c:pt idx="410">
                  <c:v>39547</c:v>
                </c:pt>
                <c:pt idx="411">
                  <c:v>39546</c:v>
                </c:pt>
                <c:pt idx="412">
                  <c:v>39545</c:v>
                </c:pt>
                <c:pt idx="413">
                  <c:v>39542</c:v>
                </c:pt>
                <c:pt idx="414">
                  <c:v>39541</c:v>
                </c:pt>
                <c:pt idx="415">
                  <c:v>39540</c:v>
                </c:pt>
                <c:pt idx="416">
                  <c:v>39539</c:v>
                </c:pt>
                <c:pt idx="417">
                  <c:v>39538</c:v>
                </c:pt>
                <c:pt idx="418">
                  <c:v>39535</c:v>
                </c:pt>
                <c:pt idx="419">
                  <c:v>39534</c:v>
                </c:pt>
                <c:pt idx="420">
                  <c:v>39533</c:v>
                </c:pt>
                <c:pt idx="421">
                  <c:v>39532</c:v>
                </c:pt>
                <c:pt idx="422">
                  <c:v>39531</c:v>
                </c:pt>
                <c:pt idx="423">
                  <c:v>39528</c:v>
                </c:pt>
                <c:pt idx="424">
                  <c:v>39527</c:v>
                </c:pt>
                <c:pt idx="425">
                  <c:v>39526</c:v>
                </c:pt>
                <c:pt idx="426">
                  <c:v>39525</c:v>
                </c:pt>
                <c:pt idx="427">
                  <c:v>39524</c:v>
                </c:pt>
                <c:pt idx="428">
                  <c:v>39521</c:v>
                </c:pt>
                <c:pt idx="429">
                  <c:v>39520</c:v>
                </c:pt>
                <c:pt idx="430">
                  <c:v>39519</c:v>
                </c:pt>
                <c:pt idx="431">
                  <c:v>39518</c:v>
                </c:pt>
                <c:pt idx="432">
                  <c:v>39514</c:v>
                </c:pt>
                <c:pt idx="433">
                  <c:v>39513</c:v>
                </c:pt>
                <c:pt idx="434">
                  <c:v>39512</c:v>
                </c:pt>
                <c:pt idx="435">
                  <c:v>39511</c:v>
                </c:pt>
                <c:pt idx="436">
                  <c:v>39510</c:v>
                </c:pt>
                <c:pt idx="437">
                  <c:v>39507</c:v>
                </c:pt>
                <c:pt idx="438">
                  <c:v>39506</c:v>
                </c:pt>
                <c:pt idx="439">
                  <c:v>39505</c:v>
                </c:pt>
                <c:pt idx="440">
                  <c:v>39504</c:v>
                </c:pt>
                <c:pt idx="441">
                  <c:v>39500</c:v>
                </c:pt>
                <c:pt idx="442">
                  <c:v>39499</c:v>
                </c:pt>
                <c:pt idx="443">
                  <c:v>39498</c:v>
                </c:pt>
                <c:pt idx="444">
                  <c:v>39497</c:v>
                </c:pt>
                <c:pt idx="445">
                  <c:v>39496</c:v>
                </c:pt>
                <c:pt idx="446">
                  <c:v>39493</c:v>
                </c:pt>
                <c:pt idx="447">
                  <c:v>39492</c:v>
                </c:pt>
                <c:pt idx="448">
                  <c:v>39491</c:v>
                </c:pt>
                <c:pt idx="449">
                  <c:v>39490</c:v>
                </c:pt>
                <c:pt idx="450">
                  <c:v>39489</c:v>
                </c:pt>
                <c:pt idx="451">
                  <c:v>39486</c:v>
                </c:pt>
                <c:pt idx="452">
                  <c:v>39485</c:v>
                </c:pt>
                <c:pt idx="453">
                  <c:v>39484</c:v>
                </c:pt>
                <c:pt idx="454">
                  <c:v>39483</c:v>
                </c:pt>
                <c:pt idx="455">
                  <c:v>39482</c:v>
                </c:pt>
                <c:pt idx="456">
                  <c:v>39479</c:v>
                </c:pt>
                <c:pt idx="457">
                  <c:v>39478</c:v>
                </c:pt>
                <c:pt idx="458">
                  <c:v>39477</c:v>
                </c:pt>
                <c:pt idx="459">
                  <c:v>39476</c:v>
                </c:pt>
                <c:pt idx="460">
                  <c:v>39475</c:v>
                </c:pt>
                <c:pt idx="461">
                  <c:v>39472</c:v>
                </c:pt>
                <c:pt idx="462">
                  <c:v>39471</c:v>
                </c:pt>
                <c:pt idx="463">
                  <c:v>39470</c:v>
                </c:pt>
                <c:pt idx="464">
                  <c:v>39469</c:v>
                </c:pt>
                <c:pt idx="465">
                  <c:v>39468</c:v>
                </c:pt>
                <c:pt idx="466">
                  <c:v>39465</c:v>
                </c:pt>
                <c:pt idx="467">
                  <c:v>39464</c:v>
                </c:pt>
                <c:pt idx="468">
                  <c:v>39463</c:v>
                </c:pt>
                <c:pt idx="469">
                  <c:v>39462</c:v>
                </c:pt>
                <c:pt idx="470">
                  <c:v>39461</c:v>
                </c:pt>
                <c:pt idx="471">
                  <c:v>39458</c:v>
                </c:pt>
                <c:pt idx="472">
                  <c:v>39457</c:v>
                </c:pt>
                <c:pt idx="473">
                  <c:v>39456</c:v>
                </c:pt>
                <c:pt idx="474">
                  <c:v>39444</c:v>
                </c:pt>
                <c:pt idx="475">
                  <c:v>39443</c:v>
                </c:pt>
                <c:pt idx="476">
                  <c:v>39442</c:v>
                </c:pt>
                <c:pt idx="477">
                  <c:v>39441</c:v>
                </c:pt>
                <c:pt idx="478">
                  <c:v>39440</c:v>
                </c:pt>
                <c:pt idx="479">
                  <c:v>39437</c:v>
                </c:pt>
                <c:pt idx="480">
                  <c:v>39436</c:v>
                </c:pt>
                <c:pt idx="481">
                  <c:v>39435</c:v>
                </c:pt>
                <c:pt idx="482">
                  <c:v>39434</c:v>
                </c:pt>
                <c:pt idx="483">
                  <c:v>39433</c:v>
                </c:pt>
                <c:pt idx="484">
                  <c:v>39430</c:v>
                </c:pt>
                <c:pt idx="485">
                  <c:v>39429</c:v>
                </c:pt>
                <c:pt idx="486">
                  <c:v>39428</c:v>
                </c:pt>
                <c:pt idx="487">
                  <c:v>39427</c:v>
                </c:pt>
                <c:pt idx="488">
                  <c:v>39426</c:v>
                </c:pt>
                <c:pt idx="489">
                  <c:v>39423</c:v>
                </c:pt>
                <c:pt idx="490">
                  <c:v>39422</c:v>
                </c:pt>
                <c:pt idx="491">
                  <c:v>39421</c:v>
                </c:pt>
                <c:pt idx="492">
                  <c:v>39420</c:v>
                </c:pt>
                <c:pt idx="493">
                  <c:v>39419</c:v>
                </c:pt>
                <c:pt idx="494">
                  <c:v>39416</c:v>
                </c:pt>
                <c:pt idx="495">
                  <c:v>39415</c:v>
                </c:pt>
                <c:pt idx="496">
                  <c:v>39414</c:v>
                </c:pt>
                <c:pt idx="497">
                  <c:v>39413</c:v>
                </c:pt>
                <c:pt idx="498">
                  <c:v>39412</c:v>
                </c:pt>
                <c:pt idx="499">
                  <c:v>39409</c:v>
                </c:pt>
                <c:pt idx="500">
                  <c:v>39408</c:v>
                </c:pt>
                <c:pt idx="501">
                  <c:v>39407</c:v>
                </c:pt>
                <c:pt idx="502">
                  <c:v>39406</c:v>
                </c:pt>
                <c:pt idx="503">
                  <c:v>39405</c:v>
                </c:pt>
                <c:pt idx="504">
                  <c:v>39402</c:v>
                </c:pt>
                <c:pt idx="505">
                  <c:v>39401</c:v>
                </c:pt>
                <c:pt idx="506">
                  <c:v>39400</c:v>
                </c:pt>
                <c:pt idx="507">
                  <c:v>39399</c:v>
                </c:pt>
                <c:pt idx="508">
                  <c:v>39398</c:v>
                </c:pt>
                <c:pt idx="509">
                  <c:v>39395</c:v>
                </c:pt>
                <c:pt idx="510">
                  <c:v>39394</c:v>
                </c:pt>
                <c:pt idx="511">
                  <c:v>39393</c:v>
                </c:pt>
                <c:pt idx="512">
                  <c:v>39392</c:v>
                </c:pt>
                <c:pt idx="513">
                  <c:v>39388</c:v>
                </c:pt>
                <c:pt idx="514">
                  <c:v>39387</c:v>
                </c:pt>
                <c:pt idx="515">
                  <c:v>39386</c:v>
                </c:pt>
                <c:pt idx="516">
                  <c:v>39385</c:v>
                </c:pt>
                <c:pt idx="517">
                  <c:v>39384</c:v>
                </c:pt>
                <c:pt idx="518">
                  <c:v>39381</c:v>
                </c:pt>
                <c:pt idx="519">
                  <c:v>39380</c:v>
                </c:pt>
                <c:pt idx="520">
                  <c:v>39379</c:v>
                </c:pt>
                <c:pt idx="521">
                  <c:v>39378</c:v>
                </c:pt>
                <c:pt idx="522">
                  <c:v>39377</c:v>
                </c:pt>
                <c:pt idx="523">
                  <c:v>39374</c:v>
                </c:pt>
                <c:pt idx="524">
                  <c:v>39373</c:v>
                </c:pt>
                <c:pt idx="525">
                  <c:v>39372</c:v>
                </c:pt>
                <c:pt idx="526">
                  <c:v>39371</c:v>
                </c:pt>
                <c:pt idx="527">
                  <c:v>39370</c:v>
                </c:pt>
                <c:pt idx="528">
                  <c:v>39367</c:v>
                </c:pt>
                <c:pt idx="529">
                  <c:v>39366</c:v>
                </c:pt>
                <c:pt idx="530">
                  <c:v>39365</c:v>
                </c:pt>
                <c:pt idx="531">
                  <c:v>39364</c:v>
                </c:pt>
                <c:pt idx="532">
                  <c:v>39363</c:v>
                </c:pt>
                <c:pt idx="533">
                  <c:v>39360</c:v>
                </c:pt>
                <c:pt idx="534">
                  <c:v>39359</c:v>
                </c:pt>
                <c:pt idx="535">
                  <c:v>39358</c:v>
                </c:pt>
                <c:pt idx="536">
                  <c:v>39357</c:v>
                </c:pt>
                <c:pt idx="537">
                  <c:v>39356</c:v>
                </c:pt>
                <c:pt idx="538">
                  <c:v>39353</c:v>
                </c:pt>
                <c:pt idx="539">
                  <c:v>39352</c:v>
                </c:pt>
                <c:pt idx="540">
                  <c:v>39351</c:v>
                </c:pt>
                <c:pt idx="541">
                  <c:v>39350</c:v>
                </c:pt>
                <c:pt idx="542">
                  <c:v>39349</c:v>
                </c:pt>
                <c:pt idx="543">
                  <c:v>39346</c:v>
                </c:pt>
                <c:pt idx="544">
                  <c:v>39345</c:v>
                </c:pt>
                <c:pt idx="545">
                  <c:v>39344</c:v>
                </c:pt>
                <c:pt idx="546">
                  <c:v>39343</c:v>
                </c:pt>
                <c:pt idx="547">
                  <c:v>39342</c:v>
                </c:pt>
                <c:pt idx="548">
                  <c:v>39339</c:v>
                </c:pt>
                <c:pt idx="549">
                  <c:v>39338</c:v>
                </c:pt>
                <c:pt idx="550">
                  <c:v>39337</c:v>
                </c:pt>
                <c:pt idx="551">
                  <c:v>39336</c:v>
                </c:pt>
                <c:pt idx="552">
                  <c:v>39335</c:v>
                </c:pt>
                <c:pt idx="553">
                  <c:v>39332</c:v>
                </c:pt>
                <c:pt idx="554">
                  <c:v>39331</c:v>
                </c:pt>
                <c:pt idx="555">
                  <c:v>39330</c:v>
                </c:pt>
                <c:pt idx="556">
                  <c:v>39329</c:v>
                </c:pt>
                <c:pt idx="557">
                  <c:v>39328</c:v>
                </c:pt>
                <c:pt idx="558">
                  <c:v>39325</c:v>
                </c:pt>
                <c:pt idx="559">
                  <c:v>39324</c:v>
                </c:pt>
                <c:pt idx="560">
                  <c:v>39323</c:v>
                </c:pt>
                <c:pt idx="561">
                  <c:v>39322</c:v>
                </c:pt>
                <c:pt idx="562">
                  <c:v>39321</c:v>
                </c:pt>
                <c:pt idx="563">
                  <c:v>39318</c:v>
                </c:pt>
                <c:pt idx="564">
                  <c:v>39317</c:v>
                </c:pt>
                <c:pt idx="565">
                  <c:v>39316</c:v>
                </c:pt>
                <c:pt idx="566">
                  <c:v>39315</c:v>
                </c:pt>
                <c:pt idx="567">
                  <c:v>39314</c:v>
                </c:pt>
                <c:pt idx="568">
                  <c:v>39311</c:v>
                </c:pt>
                <c:pt idx="569">
                  <c:v>39310</c:v>
                </c:pt>
                <c:pt idx="570">
                  <c:v>39309</c:v>
                </c:pt>
                <c:pt idx="571">
                  <c:v>39308</c:v>
                </c:pt>
                <c:pt idx="572">
                  <c:v>39307</c:v>
                </c:pt>
                <c:pt idx="573">
                  <c:v>39304</c:v>
                </c:pt>
                <c:pt idx="574">
                  <c:v>39303</c:v>
                </c:pt>
                <c:pt idx="575">
                  <c:v>39302</c:v>
                </c:pt>
                <c:pt idx="576">
                  <c:v>39301</c:v>
                </c:pt>
                <c:pt idx="577">
                  <c:v>39300</c:v>
                </c:pt>
                <c:pt idx="578">
                  <c:v>39297</c:v>
                </c:pt>
                <c:pt idx="579">
                  <c:v>39296</c:v>
                </c:pt>
                <c:pt idx="580">
                  <c:v>39295</c:v>
                </c:pt>
                <c:pt idx="581">
                  <c:v>39294</c:v>
                </c:pt>
                <c:pt idx="582">
                  <c:v>39293</c:v>
                </c:pt>
                <c:pt idx="583">
                  <c:v>39290</c:v>
                </c:pt>
                <c:pt idx="584">
                  <c:v>39289</c:v>
                </c:pt>
                <c:pt idx="585">
                  <c:v>39288</c:v>
                </c:pt>
                <c:pt idx="586">
                  <c:v>39287</c:v>
                </c:pt>
                <c:pt idx="587">
                  <c:v>39286</c:v>
                </c:pt>
                <c:pt idx="588">
                  <c:v>39283</c:v>
                </c:pt>
                <c:pt idx="589">
                  <c:v>39282</c:v>
                </c:pt>
                <c:pt idx="590">
                  <c:v>39281</c:v>
                </c:pt>
                <c:pt idx="591">
                  <c:v>39280</c:v>
                </c:pt>
                <c:pt idx="592">
                  <c:v>39279</c:v>
                </c:pt>
                <c:pt idx="593">
                  <c:v>39276</c:v>
                </c:pt>
                <c:pt idx="594">
                  <c:v>39275</c:v>
                </c:pt>
                <c:pt idx="595">
                  <c:v>39274</c:v>
                </c:pt>
                <c:pt idx="596">
                  <c:v>39273</c:v>
                </c:pt>
                <c:pt idx="597">
                  <c:v>39272</c:v>
                </c:pt>
                <c:pt idx="598">
                  <c:v>39269</c:v>
                </c:pt>
                <c:pt idx="599">
                  <c:v>39268</c:v>
                </c:pt>
                <c:pt idx="600">
                  <c:v>39267</c:v>
                </c:pt>
                <c:pt idx="601">
                  <c:v>39266</c:v>
                </c:pt>
                <c:pt idx="602">
                  <c:v>39265</c:v>
                </c:pt>
                <c:pt idx="603">
                  <c:v>39262</c:v>
                </c:pt>
                <c:pt idx="604">
                  <c:v>39261</c:v>
                </c:pt>
                <c:pt idx="605">
                  <c:v>39260</c:v>
                </c:pt>
                <c:pt idx="606">
                  <c:v>39259</c:v>
                </c:pt>
                <c:pt idx="607">
                  <c:v>39255</c:v>
                </c:pt>
                <c:pt idx="608">
                  <c:v>39254</c:v>
                </c:pt>
                <c:pt idx="609">
                  <c:v>39253</c:v>
                </c:pt>
                <c:pt idx="610">
                  <c:v>39252</c:v>
                </c:pt>
                <c:pt idx="611">
                  <c:v>39251</c:v>
                </c:pt>
                <c:pt idx="612">
                  <c:v>39248</c:v>
                </c:pt>
                <c:pt idx="613">
                  <c:v>39247</c:v>
                </c:pt>
                <c:pt idx="614">
                  <c:v>39246</c:v>
                </c:pt>
                <c:pt idx="615">
                  <c:v>39241</c:v>
                </c:pt>
                <c:pt idx="616">
                  <c:v>39240</c:v>
                </c:pt>
                <c:pt idx="617">
                  <c:v>39239</c:v>
                </c:pt>
                <c:pt idx="618">
                  <c:v>39238</c:v>
                </c:pt>
                <c:pt idx="619">
                  <c:v>39237</c:v>
                </c:pt>
                <c:pt idx="620">
                  <c:v>39234</c:v>
                </c:pt>
                <c:pt idx="621">
                  <c:v>39233</c:v>
                </c:pt>
                <c:pt idx="622">
                  <c:v>39232</c:v>
                </c:pt>
                <c:pt idx="623">
                  <c:v>39231</c:v>
                </c:pt>
                <c:pt idx="624">
                  <c:v>39230</c:v>
                </c:pt>
                <c:pt idx="625">
                  <c:v>39227</c:v>
                </c:pt>
                <c:pt idx="626">
                  <c:v>39226</c:v>
                </c:pt>
                <c:pt idx="627">
                  <c:v>39225</c:v>
                </c:pt>
                <c:pt idx="628">
                  <c:v>39224</c:v>
                </c:pt>
                <c:pt idx="629">
                  <c:v>39223</c:v>
                </c:pt>
                <c:pt idx="630">
                  <c:v>39220</c:v>
                </c:pt>
                <c:pt idx="631">
                  <c:v>39219</c:v>
                </c:pt>
                <c:pt idx="632">
                  <c:v>39218</c:v>
                </c:pt>
                <c:pt idx="633">
                  <c:v>39217</c:v>
                </c:pt>
                <c:pt idx="634">
                  <c:v>39216</c:v>
                </c:pt>
                <c:pt idx="635">
                  <c:v>39213</c:v>
                </c:pt>
                <c:pt idx="636">
                  <c:v>39212</c:v>
                </c:pt>
                <c:pt idx="637">
                  <c:v>39210</c:v>
                </c:pt>
                <c:pt idx="638">
                  <c:v>39209</c:v>
                </c:pt>
                <c:pt idx="639">
                  <c:v>39206</c:v>
                </c:pt>
                <c:pt idx="640">
                  <c:v>39205</c:v>
                </c:pt>
                <c:pt idx="641">
                  <c:v>39204</c:v>
                </c:pt>
                <c:pt idx="642">
                  <c:v>39199</c:v>
                </c:pt>
                <c:pt idx="643">
                  <c:v>39198</c:v>
                </c:pt>
                <c:pt idx="644">
                  <c:v>39197</c:v>
                </c:pt>
                <c:pt idx="645">
                  <c:v>39196</c:v>
                </c:pt>
                <c:pt idx="646">
                  <c:v>39195</c:v>
                </c:pt>
                <c:pt idx="647">
                  <c:v>39192</c:v>
                </c:pt>
                <c:pt idx="648">
                  <c:v>39191</c:v>
                </c:pt>
                <c:pt idx="649">
                  <c:v>39190</c:v>
                </c:pt>
                <c:pt idx="650">
                  <c:v>39189</c:v>
                </c:pt>
                <c:pt idx="651">
                  <c:v>39188</c:v>
                </c:pt>
                <c:pt idx="652">
                  <c:v>39185</c:v>
                </c:pt>
                <c:pt idx="653">
                  <c:v>39184</c:v>
                </c:pt>
                <c:pt idx="654">
                  <c:v>39183</c:v>
                </c:pt>
                <c:pt idx="655">
                  <c:v>39182</c:v>
                </c:pt>
                <c:pt idx="656">
                  <c:v>39181</c:v>
                </c:pt>
                <c:pt idx="657">
                  <c:v>39178</c:v>
                </c:pt>
                <c:pt idx="658">
                  <c:v>39177</c:v>
                </c:pt>
                <c:pt idx="659">
                  <c:v>39176</c:v>
                </c:pt>
                <c:pt idx="660">
                  <c:v>39175</c:v>
                </c:pt>
                <c:pt idx="661">
                  <c:v>39174</c:v>
                </c:pt>
                <c:pt idx="662">
                  <c:v>39171</c:v>
                </c:pt>
                <c:pt idx="663">
                  <c:v>39170</c:v>
                </c:pt>
                <c:pt idx="664">
                  <c:v>39169</c:v>
                </c:pt>
                <c:pt idx="665">
                  <c:v>39168</c:v>
                </c:pt>
                <c:pt idx="666">
                  <c:v>39167</c:v>
                </c:pt>
                <c:pt idx="667">
                  <c:v>39164</c:v>
                </c:pt>
                <c:pt idx="668">
                  <c:v>39163</c:v>
                </c:pt>
                <c:pt idx="669">
                  <c:v>39162</c:v>
                </c:pt>
                <c:pt idx="670">
                  <c:v>39161</c:v>
                </c:pt>
                <c:pt idx="671">
                  <c:v>39160</c:v>
                </c:pt>
                <c:pt idx="672">
                  <c:v>39157</c:v>
                </c:pt>
                <c:pt idx="673">
                  <c:v>39156</c:v>
                </c:pt>
              </c:numCache>
            </c:numRef>
          </c:cat>
          <c:val>
            <c:numRef>
              <c:f>OFZ!$C$2:$C$690</c:f>
              <c:numCache>
                <c:formatCode>0.00</c:formatCode>
                <c:ptCount val="689"/>
                <c:pt idx="0">
                  <c:v>8.2418212625715341</c:v>
                </c:pt>
                <c:pt idx="1">
                  <c:v>8.1928961772767348</c:v>
                </c:pt>
                <c:pt idx="2">
                  <c:v>8.2194668343710546</c:v>
                </c:pt>
                <c:pt idx="3">
                  <c:v>8.2347948506521789</c:v>
                </c:pt>
                <c:pt idx="4">
                  <c:v>8.2950047209906188</c:v>
                </c:pt>
                <c:pt idx="5">
                  <c:v>8.348127097061699</c:v>
                </c:pt>
                <c:pt idx="6">
                  <c:v>8.2907837653160037</c:v>
                </c:pt>
                <c:pt idx="7">
                  <c:v>8.2737918101657524</c:v>
                </c:pt>
                <c:pt idx="8">
                  <c:v>8.2311806022037111</c:v>
                </c:pt>
                <c:pt idx="9">
                  <c:v>8.1964966117252107</c:v>
                </c:pt>
                <c:pt idx="10">
                  <c:v>8.1852377512960732</c:v>
                </c:pt>
                <c:pt idx="11">
                  <c:v>8.2392308524160676</c:v>
                </c:pt>
                <c:pt idx="12">
                  <c:v>8.2247924772898351</c:v>
                </c:pt>
                <c:pt idx="13">
                  <c:v>8.2639939382341172</c:v>
                </c:pt>
                <c:pt idx="14">
                  <c:v>8.3031953991784029</c:v>
                </c:pt>
                <c:pt idx="15">
                  <c:v>8.3421183539193784</c:v>
                </c:pt>
                <c:pt idx="16">
                  <c:v>8.4748443965306368</c:v>
                </c:pt>
                <c:pt idx="17">
                  <c:v>8.594382007538325</c:v>
                </c:pt>
                <c:pt idx="18">
                  <c:v>8.6433197944883311</c:v>
                </c:pt>
                <c:pt idx="19">
                  <c:v>8.6556322438376405</c:v>
                </c:pt>
                <c:pt idx="20">
                  <c:v>8.6817536762782517</c:v>
                </c:pt>
                <c:pt idx="21">
                  <c:v>8.6249671173095699</c:v>
                </c:pt>
                <c:pt idx="22">
                  <c:v>8.5878804159164428</c:v>
                </c:pt>
                <c:pt idx="23">
                  <c:v>8.6089864365259867</c:v>
                </c:pt>
                <c:pt idx="24">
                  <c:v>8.6870057932535723</c:v>
                </c:pt>
                <c:pt idx="25">
                  <c:v>8.7684471888769249</c:v>
                </c:pt>
                <c:pt idx="26">
                  <c:v>8.793425902866181</c:v>
                </c:pt>
                <c:pt idx="27">
                  <c:v>8.8494377855614665</c:v>
                </c:pt>
                <c:pt idx="28">
                  <c:v>8.8813844128604575</c:v>
                </c:pt>
                <c:pt idx="29">
                  <c:v>8.8930430416420947</c:v>
                </c:pt>
                <c:pt idx="30">
                  <c:v>8.898915891936328</c:v>
                </c:pt>
                <c:pt idx="31">
                  <c:v>8.9263526442556707</c:v>
                </c:pt>
                <c:pt idx="32">
                  <c:v>8.8933481401385617</c:v>
                </c:pt>
                <c:pt idx="33">
                  <c:v>8.8492342577558638</c:v>
                </c:pt>
                <c:pt idx="34">
                  <c:v>8.8699452664635459</c:v>
                </c:pt>
                <c:pt idx="35">
                  <c:v>8.7870293611950299</c:v>
                </c:pt>
                <c:pt idx="36">
                  <c:v>8.7474646902084352</c:v>
                </c:pt>
                <c:pt idx="37">
                  <c:v>8.7805439277128681</c:v>
                </c:pt>
                <c:pt idx="38">
                  <c:v>8.8435307215977392</c:v>
                </c:pt>
                <c:pt idx="39">
                  <c:v>8.8309307765293852</c:v>
                </c:pt>
                <c:pt idx="40">
                  <c:v>8.9232891912690047</c:v>
                </c:pt>
                <c:pt idx="41">
                  <c:v>9.0349457659421173</c:v>
                </c:pt>
                <c:pt idx="42">
                  <c:v>9.114207493708685</c:v>
                </c:pt>
                <c:pt idx="43">
                  <c:v>9.2116325795752445</c:v>
                </c:pt>
                <c:pt idx="44">
                  <c:v>9.3287130200964672</c:v>
                </c:pt>
                <c:pt idx="45">
                  <c:v>9.4651759995354556</c:v>
                </c:pt>
                <c:pt idx="46">
                  <c:v>9.660094384087456</c:v>
                </c:pt>
                <c:pt idx="47">
                  <c:v>9.9201569832695853</c:v>
                </c:pt>
                <c:pt idx="48">
                  <c:v>10.168079138861762</c:v>
                </c:pt>
                <c:pt idx="49">
                  <c:v>10.414423317379422</c:v>
                </c:pt>
                <c:pt idx="50">
                  <c:v>10.655678499009875</c:v>
                </c:pt>
                <c:pt idx="51">
                  <c:v>10.791276459164092</c:v>
                </c:pt>
                <c:pt idx="52">
                  <c:v>10.884642537132152</c:v>
                </c:pt>
                <c:pt idx="53">
                  <c:v>10.880696889786504</c:v>
                </c:pt>
                <c:pt idx="54">
                  <c:v>10.888312678564162</c:v>
                </c:pt>
                <c:pt idx="55">
                  <c:v>10.828044001261398</c:v>
                </c:pt>
                <c:pt idx="56">
                  <c:v>10.703841781616211</c:v>
                </c:pt>
                <c:pt idx="57">
                  <c:v>10.723574007125128</c:v>
                </c:pt>
                <c:pt idx="58">
                  <c:v>10.741696531810458</c:v>
                </c:pt>
                <c:pt idx="59">
                  <c:v>10.774104010869587</c:v>
                </c:pt>
                <c:pt idx="60">
                  <c:v>10.766449981568357</c:v>
                </c:pt>
                <c:pt idx="61">
                  <c:v>10.855567961571714</c:v>
                </c:pt>
                <c:pt idx="62">
                  <c:v>10.71599010391841</c:v>
                </c:pt>
                <c:pt idx="63">
                  <c:v>10.681870201201665</c:v>
                </c:pt>
                <c:pt idx="64">
                  <c:v>10.662864095369981</c:v>
                </c:pt>
                <c:pt idx="65">
                  <c:v>10.749907070114498</c:v>
                </c:pt>
                <c:pt idx="66">
                  <c:v>10.782189589455021</c:v>
                </c:pt>
                <c:pt idx="67">
                  <c:v>10.879952140762699</c:v>
                </c:pt>
                <c:pt idx="68">
                  <c:v>10.985156959124984</c:v>
                </c:pt>
                <c:pt idx="69">
                  <c:v>11.058409295309168</c:v>
                </c:pt>
                <c:pt idx="70">
                  <c:v>11.109908062616983</c:v>
                </c:pt>
                <c:pt idx="71">
                  <c:v>11.223271798633389</c:v>
                </c:pt>
                <c:pt idx="72">
                  <c:v>11.318923810928585</c:v>
                </c:pt>
                <c:pt idx="73">
                  <c:v>11.425831196800114</c:v>
                </c:pt>
                <c:pt idx="74">
                  <c:v>11.396408797067316</c:v>
                </c:pt>
                <c:pt idx="75">
                  <c:v>11.444717540816653</c:v>
                </c:pt>
                <c:pt idx="76">
                  <c:v>11.426652667257521</c:v>
                </c:pt>
                <c:pt idx="77">
                  <c:v>11.365709053145524</c:v>
                </c:pt>
                <c:pt idx="78">
                  <c:v>11.312626793649468</c:v>
                </c:pt>
                <c:pt idx="79">
                  <c:v>11.369258907636006</c:v>
                </c:pt>
                <c:pt idx="80">
                  <c:v>11.360983756383268</c:v>
                </c:pt>
                <c:pt idx="81">
                  <c:v>11.396315482457471</c:v>
                </c:pt>
                <c:pt idx="82">
                  <c:v>11.353419434229542</c:v>
                </c:pt>
                <c:pt idx="83">
                  <c:v>11.341343898773193</c:v>
                </c:pt>
                <c:pt idx="84">
                  <c:v>11.292515468597411</c:v>
                </c:pt>
                <c:pt idx="85">
                  <c:v>11.165215778350831</c:v>
                </c:pt>
                <c:pt idx="86">
                  <c:v>11.116954040527348</c:v>
                </c:pt>
                <c:pt idx="87">
                  <c:v>11.070740350087489</c:v>
                </c:pt>
                <c:pt idx="88">
                  <c:v>10.94553542137146</c:v>
                </c:pt>
                <c:pt idx="89">
                  <c:v>10.976588010787975</c:v>
                </c:pt>
                <c:pt idx="90">
                  <c:v>10.91762269337972</c:v>
                </c:pt>
                <c:pt idx="91">
                  <c:v>10.796441109975174</c:v>
                </c:pt>
                <c:pt idx="92">
                  <c:v>10.957470019658411</c:v>
                </c:pt>
                <c:pt idx="93">
                  <c:v>11.164603741963703</c:v>
                </c:pt>
                <c:pt idx="94">
                  <c:v>11.231454976399739</c:v>
                </c:pt>
                <c:pt idx="95">
                  <c:v>11.375205039978034</c:v>
                </c:pt>
                <c:pt idx="96">
                  <c:v>11.412783002853399</c:v>
                </c:pt>
                <c:pt idx="97">
                  <c:v>11.326482518514009</c:v>
                </c:pt>
                <c:pt idx="98">
                  <c:v>11.129798882802328</c:v>
                </c:pt>
                <c:pt idx="99">
                  <c:v>11.014950135548915</c:v>
                </c:pt>
                <c:pt idx="100">
                  <c:v>10.924251845677693</c:v>
                </c:pt>
                <c:pt idx="101">
                  <c:v>10.906973937352499</c:v>
                </c:pt>
                <c:pt idx="102">
                  <c:v>11.03067671775818</c:v>
                </c:pt>
                <c:pt idx="103">
                  <c:v>11.088532247543341</c:v>
                </c:pt>
                <c:pt idx="104">
                  <c:v>11.012635068893434</c:v>
                </c:pt>
                <c:pt idx="105">
                  <c:v>11.096106959751674</c:v>
                </c:pt>
                <c:pt idx="106">
                  <c:v>11.212909156254359</c:v>
                </c:pt>
                <c:pt idx="107">
                  <c:v>11.2577630342756</c:v>
                </c:pt>
                <c:pt idx="108">
                  <c:v>11.289561797550745</c:v>
                </c:pt>
                <c:pt idx="109">
                  <c:v>11.391824675968721</c:v>
                </c:pt>
                <c:pt idx="110">
                  <c:v>11.395101973215739</c:v>
                </c:pt>
                <c:pt idx="111">
                  <c:v>11.350764433542894</c:v>
                </c:pt>
                <c:pt idx="112">
                  <c:v>11.214527289072668</c:v>
                </c:pt>
                <c:pt idx="113">
                  <c:v>11.107405726114909</c:v>
                </c:pt>
                <c:pt idx="114">
                  <c:v>11.09711929957072</c:v>
                </c:pt>
                <c:pt idx="115">
                  <c:v>10.940370655059811</c:v>
                </c:pt>
                <c:pt idx="116">
                  <c:v>10.93193600177765</c:v>
                </c:pt>
                <c:pt idx="117">
                  <c:v>10.923772025108343</c:v>
                </c:pt>
                <c:pt idx="118">
                  <c:v>10.93647878170013</c:v>
                </c:pt>
                <c:pt idx="119">
                  <c:v>11.0559468984604</c:v>
                </c:pt>
                <c:pt idx="120">
                  <c:v>11.215623450279235</c:v>
                </c:pt>
                <c:pt idx="121">
                  <c:v>11.297593514124554</c:v>
                </c:pt>
                <c:pt idx="122">
                  <c:v>11.375171057383225</c:v>
                </c:pt>
                <c:pt idx="123">
                  <c:v>11.562904516855882</c:v>
                </c:pt>
                <c:pt idx="124">
                  <c:v>11.521959082285559</c:v>
                </c:pt>
                <c:pt idx="125">
                  <c:v>11.549265162150055</c:v>
                </c:pt>
                <c:pt idx="126">
                  <c:v>11.275248050689703</c:v>
                </c:pt>
                <c:pt idx="127">
                  <c:v>11.093420886993409</c:v>
                </c:pt>
                <c:pt idx="128">
                  <c:v>10.906332302093507</c:v>
                </c:pt>
                <c:pt idx="129">
                  <c:v>10.764578374226888</c:v>
                </c:pt>
                <c:pt idx="130">
                  <c:v>10.774472649892168</c:v>
                </c:pt>
                <c:pt idx="131">
                  <c:v>11.025949605305996</c:v>
                </c:pt>
                <c:pt idx="132">
                  <c:v>11.08297127087911</c:v>
                </c:pt>
                <c:pt idx="133">
                  <c:v>11.16056710879008</c:v>
                </c:pt>
                <c:pt idx="134">
                  <c:v>11.404221232732132</c:v>
                </c:pt>
                <c:pt idx="135">
                  <c:v>11.439566691716514</c:v>
                </c:pt>
                <c:pt idx="136">
                  <c:v>11.0900778611501</c:v>
                </c:pt>
                <c:pt idx="137">
                  <c:v>11.287775929768875</c:v>
                </c:pt>
                <c:pt idx="138">
                  <c:v>10.960366439819341</c:v>
                </c:pt>
                <c:pt idx="139">
                  <c:v>10.72168579101562</c:v>
                </c:pt>
                <c:pt idx="140">
                  <c:v>10.697418022155761</c:v>
                </c:pt>
                <c:pt idx="141">
                  <c:v>10.909742101033528</c:v>
                </c:pt>
                <c:pt idx="142">
                  <c:v>10.629744084676107</c:v>
                </c:pt>
                <c:pt idx="143">
                  <c:v>10.801754506429045</c:v>
                </c:pt>
                <c:pt idx="144">
                  <c:v>10.531572087605793</c:v>
                </c:pt>
                <c:pt idx="145">
                  <c:v>10.273140700658161</c:v>
                </c:pt>
                <c:pt idx="146">
                  <c:v>10.287907266616818</c:v>
                </c:pt>
                <c:pt idx="147">
                  <c:v>10.38311505317688</c:v>
                </c:pt>
                <c:pt idx="148">
                  <c:v>10.478652111689255</c:v>
                </c:pt>
                <c:pt idx="149">
                  <c:v>10.736768134435014</c:v>
                </c:pt>
                <c:pt idx="150">
                  <c:v>10.802756055196134</c:v>
                </c:pt>
                <c:pt idx="151">
                  <c:v>10.776686986287441</c:v>
                </c:pt>
                <c:pt idx="152">
                  <c:v>10.986726442972818</c:v>
                </c:pt>
                <c:pt idx="153">
                  <c:v>11.028088331222531</c:v>
                </c:pt>
                <c:pt idx="154">
                  <c:v>10.955863364537555</c:v>
                </c:pt>
                <c:pt idx="155">
                  <c:v>10.983718951543171</c:v>
                </c:pt>
                <c:pt idx="156">
                  <c:v>10.927678092320754</c:v>
                </c:pt>
                <c:pt idx="157">
                  <c:v>10.797995424270622</c:v>
                </c:pt>
                <c:pt idx="158">
                  <c:v>10.83972934087117</c:v>
                </c:pt>
                <c:pt idx="159">
                  <c:v>11.016101010640462</c:v>
                </c:pt>
                <c:pt idx="160">
                  <c:v>11.377077515920009</c:v>
                </c:pt>
                <c:pt idx="161">
                  <c:v>11.498870150248209</c:v>
                </c:pt>
                <c:pt idx="162">
                  <c:v>11.574179140726718</c:v>
                </c:pt>
                <c:pt idx="163">
                  <c:v>11.593090947469076</c:v>
                </c:pt>
                <c:pt idx="164">
                  <c:v>11.700990231831868</c:v>
                </c:pt>
                <c:pt idx="165">
                  <c:v>11.223556168874103</c:v>
                </c:pt>
                <c:pt idx="166">
                  <c:v>11.321592140197755</c:v>
                </c:pt>
                <c:pt idx="167">
                  <c:v>11.002571201324464</c:v>
                </c:pt>
                <c:pt idx="168">
                  <c:v>10.936201763153067</c:v>
                </c:pt>
                <c:pt idx="169">
                  <c:v>10.763077907562256</c:v>
                </c:pt>
                <c:pt idx="170">
                  <c:v>10.918449764251708</c:v>
                </c:pt>
                <c:pt idx="171">
                  <c:v>10.835525541305547</c:v>
                </c:pt>
                <c:pt idx="172">
                  <c:v>11.024048865636184</c:v>
                </c:pt>
                <c:pt idx="173">
                  <c:v>10.77033792813619</c:v>
                </c:pt>
                <c:pt idx="174">
                  <c:v>10.938471492131542</c:v>
                </c:pt>
                <c:pt idx="175">
                  <c:v>10.989682944615687</c:v>
                </c:pt>
                <c:pt idx="176">
                  <c:v>11.019317903972802</c:v>
                </c:pt>
                <c:pt idx="177">
                  <c:v>11.036800343649727</c:v>
                </c:pt>
                <c:pt idx="178">
                  <c:v>11.428872830527169</c:v>
                </c:pt>
                <c:pt idx="179">
                  <c:v>11.356769616263266</c:v>
                </c:pt>
                <c:pt idx="180">
                  <c:v>11.576589018957968</c:v>
                </c:pt>
                <c:pt idx="181">
                  <c:v>11.53123507499695</c:v>
                </c:pt>
                <c:pt idx="182">
                  <c:v>11.348113203048705</c:v>
                </c:pt>
                <c:pt idx="183">
                  <c:v>11.073608541488655</c:v>
                </c:pt>
                <c:pt idx="184">
                  <c:v>11.170868190129598</c:v>
                </c:pt>
                <c:pt idx="185">
                  <c:v>11.107434399922699</c:v>
                </c:pt>
                <c:pt idx="186">
                  <c:v>11.418494351704924</c:v>
                </c:pt>
                <c:pt idx="187">
                  <c:v>11.67405017217</c:v>
                </c:pt>
                <c:pt idx="188">
                  <c:v>12.237964661916092</c:v>
                </c:pt>
                <c:pt idx="189">
                  <c:v>12.234348583221429</c:v>
                </c:pt>
                <c:pt idx="190">
                  <c:v>12.161682796478274</c:v>
                </c:pt>
                <c:pt idx="191">
                  <c:v>11.814229996999105</c:v>
                </c:pt>
                <c:pt idx="192">
                  <c:v>12.015147336324061</c:v>
                </c:pt>
                <c:pt idx="193">
                  <c:v>12.463800366719564</c:v>
                </c:pt>
                <c:pt idx="194">
                  <c:v>12.59362309773763</c:v>
                </c:pt>
                <c:pt idx="195">
                  <c:v>12.512565120061243</c:v>
                </c:pt>
                <c:pt idx="196">
                  <c:v>12.511615324020385</c:v>
                </c:pt>
                <c:pt idx="197">
                  <c:v>12.403272771835328</c:v>
                </c:pt>
                <c:pt idx="198">
                  <c:v>11.765305757522583</c:v>
                </c:pt>
                <c:pt idx="199">
                  <c:v>11.55754590034485</c:v>
                </c:pt>
                <c:pt idx="200">
                  <c:v>11.887514400482178</c:v>
                </c:pt>
                <c:pt idx="201">
                  <c:v>12.661821079254148</c:v>
                </c:pt>
                <c:pt idx="202">
                  <c:v>12.807202053070069</c:v>
                </c:pt>
                <c:pt idx="203">
                  <c:v>12.849837970733647</c:v>
                </c:pt>
                <c:pt idx="204">
                  <c:v>13.260255082448325</c:v>
                </c:pt>
                <c:pt idx="205">
                  <c:v>13.398249276479088</c:v>
                </c:pt>
                <c:pt idx="206">
                  <c:v>13.044728628794346</c:v>
                </c:pt>
                <c:pt idx="207">
                  <c:v>13.588697020212804</c:v>
                </c:pt>
                <c:pt idx="208">
                  <c:v>13.501763216654458</c:v>
                </c:pt>
                <c:pt idx="209">
                  <c:v>13.308607037862146</c:v>
                </c:pt>
                <c:pt idx="210">
                  <c:v>13.056022246678674</c:v>
                </c:pt>
                <c:pt idx="211">
                  <c:v>12.825885009765631</c:v>
                </c:pt>
                <c:pt idx="212">
                  <c:v>12.024991226196288</c:v>
                </c:pt>
                <c:pt idx="213">
                  <c:v>12.129674911499023</c:v>
                </c:pt>
                <c:pt idx="214">
                  <c:v>12.249879264831538</c:v>
                </c:pt>
                <c:pt idx="215">
                  <c:v>12.271726026535035</c:v>
                </c:pt>
                <c:pt idx="216">
                  <c:v>12.396524467468272</c:v>
                </c:pt>
                <c:pt idx="217">
                  <c:v>12.606821575164796</c:v>
                </c:pt>
                <c:pt idx="218">
                  <c:v>12.440259685516358</c:v>
                </c:pt>
                <c:pt idx="219">
                  <c:v>11.775056352615362</c:v>
                </c:pt>
                <c:pt idx="220">
                  <c:v>11.191096607844036</c:v>
                </c:pt>
                <c:pt idx="221">
                  <c:v>10.924840752283732</c:v>
                </c:pt>
                <c:pt idx="222">
                  <c:v>10.650536934534721</c:v>
                </c:pt>
                <c:pt idx="223">
                  <c:v>11.348766438166304</c:v>
                </c:pt>
                <c:pt idx="224">
                  <c:v>10.792811934153239</c:v>
                </c:pt>
                <c:pt idx="225">
                  <c:v>11.121043259756906</c:v>
                </c:pt>
                <c:pt idx="226">
                  <c:v>11.142599255698075</c:v>
                </c:pt>
                <c:pt idx="227">
                  <c:v>10.983978866395493</c:v>
                </c:pt>
                <c:pt idx="228">
                  <c:v>9.7762545335860551</c:v>
                </c:pt>
                <c:pt idx="229">
                  <c:v>10.31852701959156</c:v>
                </c:pt>
                <c:pt idx="230">
                  <c:v>10.130544819150659</c:v>
                </c:pt>
                <c:pt idx="231">
                  <c:v>9.9176011380695197</c:v>
                </c:pt>
                <c:pt idx="232">
                  <c:v>9.9594287531716503</c:v>
                </c:pt>
                <c:pt idx="233">
                  <c:v>10.606578268323627</c:v>
                </c:pt>
                <c:pt idx="234">
                  <c:v>10.743766307830811</c:v>
                </c:pt>
                <c:pt idx="235">
                  <c:v>10.81402537027995</c:v>
                </c:pt>
                <c:pt idx="236">
                  <c:v>10.816020774841309</c:v>
                </c:pt>
                <c:pt idx="237">
                  <c:v>10.669635963439948</c:v>
                </c:pt>
                <c:pt idx="238">
                  <c:v>10.336302423477168</c:v>
                </c:pt>
                <c:pt idx="239">
                  <c:v>10.299616098403938</c:v>
                </c:pt>
                <c:pt idx="240">
                  <c:v>10.140129486719763</c:v>
                </c:pt>
                <c:pt idx="241">
                  <c:v>10.500604359308884</c:v>
                </c:pt>
                <c:pt idx="242">
                  <c:v>10.375821034113567</c:v>
                </c:pt>
                <c:pt idx="243">
                  <c:v>9.8281023661295581</c:v>
                </c:pt>
                <c:pt idx="244">
                  <c:v>9.6182770411173415</c:v>
                </c:pt>
                <c:pt idx="245">
                  <c:v>9.5922223091125485</c:v>
                </c:pt>
                <c:pt idx="246">
                  <c:v>9.236621761322013</c:v>
                </c:pt>
                <c:pt idx="247">
                  <c:v>9.0879962239946668</c:v>
                </c:pt>
                <c:pt idx="248">
                  <c:v>9.2598048482622524</c:v>
                </c:pt>
                <c:pt idx="249">
                  <c:v>9.2806797617957635</c:v>
                </c:pt>
                <c:pt idx="250">
                  <c:v>9.1690475100562754</c:v>
                </c:pt>
                <c:pt idx="251">
                  <c:v>8.8704564684913265</c:v>
                </c:pt>
                <c:pt idx="252">
                  <c:v>8.8758873065312756</c:v>
                </c:pt>
                <c:pt idx="253">
                  <c:v>8.7806342204411827</c:v>
                </c:pt>
                <c:pt idx="254">
                  <c:v>8.7758526563644459</c:v>
                </c:pt>
                <c:pt idx="255">
                  <c:v>8.8064579343795764</c:v>
                </c:pt>
                <c:pt idx="256">
                  <c:v>8.8137170012791941</c:v>
                </c:pt>
                <c:pt idx="257">
                  <c:v>8.9253416156768814</c:v>
                </c:pt>
                <c:pt idx="258">
                  <c:v>9.0440686893463109</c:v>
                </c:pt>
                <c:pt idx="259">
                  <c:v>8.8675321769714426</c:v>
                </c:pt>
                <c:pt idx="260">
                  <c:v>8.8328845405578598</c:v>
                </c:pt>
                <c:pt idx="261">
                  <c:v>8.919618469874063</c:v>
                </c:pt>
                <c:pt idx="262">
                  <c:v>8.9314922809600823</c:v>
                </c:pt>
                <c:pt idx="263">
                  <c:v>8.9354949474334724</c:v>
                </c:pt>
                <c:pt idx="264">
                  <c:v>8.8544207981654655</c:v>
                </c:pt>
                <c:pt idx="265">
                  <c:v>8.7531755093165753</c:v>
                </c:pt>
                <c:pt idx="266">
                  <c:v>8.5752288146246105</c:v>
                </c:pt>
                <c:pt idx="267">
                  <c:v>8.3221023109981047</c:v>
                </c:pt>
                <c:pt idx="268">
                  <c:v>8.3610655144282848</c:v>
                </c:pt>
                <c:pt idx="269">
                  <c:v>8.4782494767506922</c:v>
                </c:pt>
                <c:pt idx="270">
                  <c:v>8.6691922601064046</c:v>
                </c:pt>
                <c:pt idx="271">
                  <c:v>8.8943966325124126</c:v>
                </c:pt>
                <c:pt idx="272">
                  <c:v>9.0801484044392904</c:v>
                </c:pt>
                <c:pt idx="273">
                  <c:v>8.9026046880086351</c:v>
                </c:pt>
                <c:pt idx="274">
                  <c:v>9.1952749061584491</c:v>
                </c:pt>
                <c:pt idx="275">
                  <c:v>8.939640045166021</c:v>
                </c:pt>
                <c:pt idx="276">
                  <c:v>8.5956679471333821</c:v>
                </c:pt>
                <c:pt idx="277">
                  <c:v>8.494667987823485</c:v>
                </c:pt>
                <c:pt idx="278">
                  <c:v>8.4866328430175777</c:v>
                </c:pt>
                <c:pt idx="279">
                  <c:v>8.2751838493347201</c:v>
                </c:pt>
                <c:pt idx="280">
                  <c:v>8.3736838531494246</c:v>
                </c:pt>
                <c:pt idx="281">
                  <c:v>8.4411232376098635</c:v>
                </c:pt>
                <c:pt idx="282">
                  <c:v>8.3678397719065405</c:v>
                </c:pt>
                <c:pt idx="283">
                  <c:v>8.272573525110877</c:v>
                </c:pt>
                <c:pt idx="284">
                  <c:v>8.1015007146199558</c:v>
                </c:pt>
                <c:pt idx="285">
                  <c:v>8.0080155054728159</c:v>
                </c:pt>
                <c:pt idx="286">
                  <c:v>7.9741801761445501</c:v>
                </c:pt>
                <c:pt idx="287">
                  <c:v>7.8638600553785052</c:v>
                </c:pt>
                <c:pt idx="288">
                  <c:v>7.904150424684798</c:v>
                </c:pt>
                <c:pt idx="289">
                  <c:v>7.8247802098592052</c:v>
                </c:pt>
                <c:pt idx="290">
                  <c:v>7.8309988430568156</c:v>
                </c:pt>
                <c:pt idx="291">
                  <c:v>7.8898184526534312</c:v>
                </c:pt>
                <c:pt idx="292">
                  <c:v>8.1127280757540703</c:v>
                </c:pt>
                <c:pt idx="293">
                  <c:v>8.2325084309350824</c:v>
                </c:pt>
                <c:pt idx="294">
                  <c:v>8.416491520745419</c:v>
                </c:pt>
                <c:pt idx="295">
                  <c:v>8.4733003193991525</c:v>
                </c:pt>
                <c:pt idx="296">
                  <c:v>8.5949256633576834</c:v>
                </c:pt>
                <c:pt idx="297">
                  <c:v>8.5972427899496893</c:v>
                </c:pt>
                <c:pt idx="298">
                  <c:v>8.4572778088705824</c:v>
                </c:pt>
                <c:pt idx="299">
                  <c:v>8.3280299272991307</c:v>
                </c:pt>
                <c:pt idx="300">
                  <c:v>8.2647043641408224</c:v>
                </c:pt>
                <c:pt idx="301">
                  <c:v>8.154675652186075</c:v>
                </c:pt>
                <c:pt idx="302">
                  <c:v>8.106858197166801</c:v>
                </c:pt>
                <c:pt idx="303">
                  <c:v>8.1633770515805182</c:v>
                </c:pt>
                <c:pt idx="304">
                  <c:v>8.2712981051490413</c:v>
                </c:pt>
                <c:pt idx="305">
                  <c:v>8.2849032356625489</c:v>
                </c:pt>
                <c:pt idx="306">
                  <c:v>8.2681069265093168</c:v>
                </c:pt>
                <c:pt idx="307">
                  <c:v>8.171737773531957</c:v>
                </c:pt>
                <c:pt idx="308">
                  <c:v>8.1511746724446628</c:v>
                </c:pt>
                <c:pt idx="309">
                  <c:v>7.8954123587835383</c:v>
                </c:pt>
                <c:pt idx="310">
                  <c:v>7.7493001438322553</c:v>
                </c:pt>
                <c:pt idx="311">
                  <c:v>7.6491839018322185</c:v>
                </c:pt>
                <c:pt idx="312">
                  <c:v>7.5764396721976137</c:v>
                </c:pt>
                <c:pt idx="313">
                  <c:v>7.5377530724661694</c:v>
                </c:pt>
                <c:pt idx="314">
                  <c:v>7.5738081196376301</c:v>
                </c:pt>
                <c:pt idx="315">
                  <c:v>7.5082350744519895</c:v>
                </c:pt>
                <c:pt idx="316">
                  <c:v>7.4510688591003413</c:v>
                </c:pt>
                <c:pt idx="317">
                  <c:v>7.500554084777832</c:v>
                </c:pt>
                <c:pt idx="318">
                  <c:v>7.3953259150187165</c:v>
                </c:pt>
                <c:pt idx="319">
                  <c:v>7.3418353716532376</c:v>
                </c:pt>
                <c:pt idx="320">
                  <c:v>7.3718305110931404</c:v>
                </c:pt>
                <c:pt idx="321">
                  <c:v>7.3652063051859518</c:v>
                </c:pt>
                <c:pt idx="322">
                  <c:v>7.2542619705200195</c:v>
                </c:pt>
                <c:pt idx="323">
                  <c:v>7.2318102391560855</c:v>
                </c:pt>
                <c:pt idx="324">
                  <c:v>7.1944233585539292</c:v>
                </c:pt>
                <c:pt idx="325">
                  <c:v>7.161239036832538</c:v>
                </c:pt>
                <c:pt idx="326">
                  <c:v>7.1289208580198675</c:v>
                </c:pt>
                <c:pt idx="327">
                  <c:v>7.1355338900429865</c:v>
                </c:pt>
                <c:pt idx="328">
                  <c:v>7.1281603472573378</c:v>
                </c:pt>
                <c:pt idx="329">
                  <c:v>7.1007049242655418</c:v>
                </c:pt>
                <c:pt idx="330">
                  <c:v>6.9869302363622747</c:v>
                </c:pt>
                <c:pt idx="331">
                  <c:v>6.9441076464880043</c:v>
                </c:pt>
                <c:pt idx="332">
                  <c:v>6.9197326846349831</c:v>
                </c:pt>
                <c:pt idx="333">
                  <c:v>6.9131357379186715</c:v>
                </c:pt>
                <c:pt idx="334">
                  <c:v>6.8812669781276163</c:v>
                </c:pt>
                <c:pt idx="335">
                  <c:v>6.8988895034790003</c:v>
                </c:pt>
                <c:pt idx="336">
                  <c:v>6.9280009746551485</c:v>
                </c:pt>
                <c:pt idx="337">
                  <c:v>6.8996913115183514</c:v>
                </c:pt>
                <c:pt idx="338">
                  <c:v>6.8350086371103895</c:v>
                </c:pt>
                <c:pt idx="339">
                  <c:v>6.8371111710866286</c:v>
                </c:pt>
                <c:pt idx="340">
                  <c:v>6.849410785039268</c:v>
                </c:pt>
                <c:pt idx="341">
                  <c:v>6.7889497248331745</c:v>
                </c:pt>
                <c:pt idx="342">
                  <c:v>6.7692947038014761</c:v>
                </c:pt>
                <c:pt idx="343">
                  <c:v>6.7556826480229706</c:v>
                </c:pt>
                <c:pt idx="344">
                  <c:v>6.7393621810277375</c:v>
                </c:pt>
                <c:pt idx="345">
                  <c:v>6.7542530043919884</c:v>
                </c:pt>
                <c:pt idx="346">
                  <c:v>6.7658376042048136</c:v>
                </c:pt>
                <c:pt idx="347">
                  <c:v>6.7912181123097763</c:v>
                </c:pt>
                <c:pt idx="348">
                  <c:v>6.7838982566197705</c:v>
                </c:pt>
                <c:pt idx="349">
                  <c:v>6.8155985657374032</c:v>
                </c:pt>
                <c:pt idx="350">
                  <c:v>6.8121805270512832</c:v>
                </c:pt>
                <c:pt idx="351">
                  <c:v>6.772408636411031</c:v>
                </c:pt>
                <c:pt idx="352">
                  <c:v>6.7529475816090896</c:v>
                </c:pt>
                <c:pt idx="353">
                  <c:v>6.7299556382497103</c:v>
                </c:pt>
                <c:pt idx="354">
                  <c:v>6.7128888734181684</c:v>
                </c:pt>
                <c:pt idx="355">
                  <c:v>6.6996126778920475</c:v>
                </c:pt>
                <c:pt idx="356">
                  <c:v>6.6783116626739485</c:v>
                </c:pt>
                <c:pt idx="357">
                  <c:v>6.6532651233673104</c:v>
                </c:pt>
                <c:pt idx="358">
                  <c:v>6.6526658208029605</c:v>
                </c:pt>
                <c:pt idx="359">
                  <c:v>6.6474862566448358</c:v>
                </c:pt>
                <c:pt idx="360">
                  <c:v>6.6147365402039986</c:v>
                </c:pt>
                <c:pt idx="361">
                  <c:v>6.6155362883068234</c:v>
                </c:pt>
                <c:pt idx="362">
                  <c:v>6.6186073294140044</c:v>
                </c:pt>
                <c:pt idx="363">
                  <c:v>6.6867049662272082</c:v>
                </c:pt>
                <c:pt idx="364">
                  <c:v>6.7001128641764298</c:v>
                </c:pt>
                <c:pt idx="365">
                  <c:v>6.7544016091028851</c:v>
                </c:pt>
                <c:pt idx="366">
                  <c:v>6.7983080689112354</c:v>
                </c:pt>
                <c:pt idx="367">
                  <c:v>6.7769763199488322</c:v>
                </c:pt>
                <c:pt idx="368">
                  <c:v>6.7072157748540233</c:v>
                </c:pt>
                <c:pt idx="369">
                  <c:v>6.661954948107395</c:v>
                </c:pt>
                <c:pt idx="370">
                  <c:v>6.6254629898071284</c:v>
                </c:pt>
                <c:pt idx="371">
                  <c:v>6.6215317153930684</c:v>
                </c:pt>
                <c:pt idx="372">
                  <c:v>6.5843106587727833</c:v>
                </c:pt>
                <c:pt idx="373">
                  <c:v>6.5794436009724961</c:v>
                </c:pt>
                <c:pt idx="374">
                  <c:v>6.593991238276165</c:v>
                </c:pt>
                <c:pt idx="375">
                  <c:v>6.5759716597057487</c:v>
                </c:pt>
                <c:pt idx="376">
                  <c:v>6.5794787588573671</c:v>
                </c:pt>
                <c:pt idx="377">
                  <c:v>6.5971941811697805</c:v>
                </c:pt>
                <c:pt idx="378">
                  <c:v>6.5851300548371805</c:v>
                </c:pt>
                <c:pt idx="379">
                  <c:v>6.5520948051270951</c:v>
                </c:pt>
                <c:pt idx="380">
                  <c:v>6.5670430151621524</c:v>
                </c:pt>
                <c:pt idx="381">
                  <c:v>6.5889613501230873</c:v>
                </c:pt>
                <c:pt idx="382">
                  <c:v>6.6094051233927402</c:v>
                </c:pt>
                <c:pt idx="383">
                  <c:v>6.6483013725280768</c:v>
                </c:pt>
                <c:pt idx="384">
                  <c:v>6.6809038575490289</c:v>
                </c:pt>
                <c:pt idx="385">
                  <c:v>6.7435020033518498</c:v>
                </c:pt>
                <c:pt idx="386">
                  <c:v>6.7708301130930604</c:v>
                </c:pt>
                <c:pt idx="387">
                  <c:v>6.8152245585123685</c:v>
                </c:pt>
                <c:pt idx="388">
                  <c:v>6.8218614737192791</c:v>
                </c:pt>
                <c:pt idx="389">
                  <c:v>6.8281402428944888</c:v>
                </c:pt>
                <c:pt idx="390">
                  <c:v>6.7544362068176245</c:v>
                </c:pt>
                <c:pt idx="391">
                  <c:v>6.6710522333780915</c:v>
                </c:pt>
                <c:pt idx="392">
                  <c:v>6.6599735736846926</c:v>
                </c:pt>
                <c:pt idx="393">
                  <c:v>6.6483442170279332</c:v>
                </c:pt>
                <c:pt idx="394">
                  <c:v>6.6283092839377273</c:v>
                </c:pt>
                <c:pt idx="395">
                  <c:v>6.6345057351248613</c:v>
                </c:pt>
                <c:pt idx="396">
                  <c:v>6.6384413106100908</c:v>
                </c:pt>
                <c:pt idx="397">
                  <c:v>6.6117853664216506</c:v>
                </c:pt>
                <c:pt idx="398">
                  <c:v>6.6146264870961495</c:v>
                </c:pt>
                <c:pt idx="399">
                  <c:v>6.6227230151494343</c:v>
                </c:pt>
                <c:pt idx="400">
                  <c:v>6.6180715776625085</c:v>
                </c:pt>
                <c:pt idx="401">
                  <c:v>6.6610256490253255</c:v>
                </c:pt>
                <c:pt idx="402">
                  <c:v>6.6780400730314708</c:v>
                </c:pt>
                <c:pt idx="403">
                  <c:v>6.6784221181415404</c:v>
                </c:pt>
                <c:pt idx="404">
                  <c:v>6.6855842678887427</c:v>
                </c:pt>
                <c:pt idx="405">
                  <c:v>6.6972663513819368</c:v>
                </c:pt>
                <c:pt idx="406">
                  <c:v>6.6639373016357375</c:v>
                </c:pt>
                <c:pt idx="407">
                  <c:v>6.6670645745595269</c:v>
                </c:pt>
                <c:pt idx="408">
                  <c:v>6.6792973740895594</c:v>
                </c:pt>
                <c:pt idx="409">
                  <c:v>6.6578553104400617</c:v>
                </c:pt>
                <c:pt idx="410">
                  <c:v>6.6746517976125084</c:v>
                </c:pt>
                <c:pt idx="411">
                  <c:v>6.6468529701232884</c:v>
                </c:pt>
                <c:pt idx="412">
                  <c:v>6.6389361143112176</c:v>
                </c:pt>
                <c:pt idx="413">
                  <c:v>6.5971505498886067</c:v>
                </c:pt>
                <c:pt idx="414">
                  <c:v>6.6324621152877814</c:v>
                </c:pt>
                <c:pt idx="415">
                  <c:v>6.5765351629257172</c:v>
                </c:pt>
                <c:pt idx="416">
                  <c:v>6.6291263151168796</c:v>
                </c:pt>
                <c:pt idx="417">
                  <c:v>6.7029662895202637</c:v>
                </c:pt>
                <c:pt idx="418">
                  <c:v>6.7045596504211415</c:v>
                </c:pt>
                <c:pt idx="419">
                  <c:v>6.6767260633196184</c:v>
                </c:pt>
                <c:pt idx="420">
                  <c:v>6.7216375432695674</c:v>
                </c:pt>
                <c:pt idx="421">
                  <c:v>6.6899034232185004</c:v>
                </c:pt>
                <c:pt idx="422">
                  <c:v>6.6389480799720406</c:v>
                </c:pt>
                <c:pt idx="423">
                  <c:v>6.6826363581702788</c:v>
                </c:pt>
                <c:pt idx="424">
                  <c:v>6.688878606160479</c:v>
                </c:pt>
                <c:pt idx="425">
                  <c:v>6.6787159506479847</c:v>
                </c:pt>
                <c:pt idx="426">
                  <c:v>6.739899482727056</c:v>
                </c:pt>
                <c:pt idx="427">
                  <c:v>6.7030409717559793</c:v>
                </c:pt>
                <c:pt idx="428">
                  <c:v>6.7335547924041803</c:v>
                </c:pt>
                <c:pt idx="429">
                  <c:v>6.7257959270477272</c:v>
                </c:pt>
                <c:pt idx="430">
                  <c:v>6.6986345672607364</c:v>
                </c:pt>
                <c:pt idx="431">
                  <c:v>6.6112231953938876</c:v>
                </c:pt>
                <c:pt idx="432">
                  <c:v>6.6120932324727377</c:v>
                </c:pt>
                <c:pt idx="433">
                  <c:v>6.5114326631455173</c:v>
                </c:pt>
                <c:pt idx="434">
                  <c:v>6.5056600616091798</c:v>
                </c:pt>
                <c:pt idx="435">
                  <c:v>6.528943225315639</c:v>
                </c:pt>
                <c:pt idx="436">
                  <c:v>6.53385257720947</c:v>
                </c:pt>
                <c:pt idx="437">
                  <c:v>6.5417971038818417</c:v>
                </c:pt>
                <c:pt idx="438">
                  <c:v>6.5967794963291739</c:v>
                </c:pt>
                <c:pt idx="439">
                  <c:v>6.6411517606462755</c:v>
                </c:pt>
                <c:pt idx="440">
                  <c:v>6.6561299787248887</c:v>
                </c:pt>
                <c:pt idx="441">
                  <c:v>6.6837244987487789</c:v>
                </c:pt>
                <c:pt idx="442">
                  <c:v>6.6884172534942605</c:v>
                </c:pt>
                <c:pt idx="443">
                  <c:v>6.6692474603652956</c:v>
                </c:pt>
                <c:pt idx="444">
                  <c:v>6.6146794911793316</c:v>
                </c:pt>
                <c:pt idx="445">
                  <c:v>6.6038486119679005</c:v>
                </c:pt>
                <c:pt idx="446">
                  <c:v>6.6378844567707551</c:v>
                </c:pt>
                <c:pt idx="447">
                  <c:v>6.6171972581318386</c:v>
                </c:pt>
                <c:pt idx="448">
                  <c:v>6.6129555531910427</c:v>
                </c:pt>
                <c:pt idx="449">
                  <c:v>6.6252807855606104</c:v>
                </c:pt>
                <c:pt idx="450">
                  <c:v>6.5893101453781124</c:v>
                </c:pt>
                <c:pt idx="451">
                  <c:v>6.5065004110336329</c:v>
                </c:pt>
                <c:pt idx="452">
                  <c:v>6.4666166385014847</c:v>
                </c:pt>
                <c:pt idx="453">
                  <c:v>6.4196445306142182</c:v>
                </c:pt>
                <c:pt idx="454">
                  <c:v>6.3992528565724696</c:v>
                </c:pt>
                <c:pt idx="455">
                  <c:v>6.3784286762419207</c:v>
                </c:pt>
                <c:pt idx="456">
                  <c:v>6.373539919172015</c:v>
                </c:pt>
                <c:pt idx="457">
                  <c:v>6.3583063093821224</c:v>
                </c:pt>
                <c:pt idx="458">
                  <c:v>6.3633880265553762</c:v>
                </c:pt>
                <c:pt idx="459">
                  <c:v>6.362567194302879</c:v>
                </c:pt>
                <c:pt idx="460">
                  <c:v>6.3976725283123175</c:v>
                </c:pt>
                <c:pt idx="461">
                  <c:v>6.4344160579499707</c:v>
                </c:pt>
                <c:pt idx="462">
                  <c:v>6.4463610172271766</c:v>
                </c:pt>
                <c:pt idx="463">
                  <c:v>6.4486289183298791</c:v>
                </c:pt>
                <c:pt idx="464">
                  <c:v>6.4265418450037668</c:v>
                </c:pt>
                <c:pt idx="465">
                  <c:v>6.3894098032088511</c:v>
                </c:pt>
                <c:pt idx="466">
                  <c:v>6.3624852121443949</c:v>
                </c:pt>
                <c:pt idx="467">
                  <c:v>6.3734051041376034</c:v>
                </c:pt>
                <c:pt idx="468">
                  <c:v>6.3997878524235317</c:v>
                </c:pt>
                <c:pt idx="469">
                  <c:v>6.4122848483494304</c:v>
                </c:pt>
                <c:pt idx="470">
                  <c:v>6.4113651793343722</c:v>
                </c:pt>
                <c:pt idx="471">
                  <c:v>6.4099020967029414</c:v>
                </c:pt>
                <c:pt idx="472">
                  <c:v>6.3995062918890087</c:v>
                </c:pt>
                <c:pt idx="473">
                  <c:v>6.3785514309292743</c:v>
                </c:pt>
                <c:pt idx="474">
                  <c:v>6.3773561977204825</c:v>
                </c:pt>
                <c:pt idx="475">
                  <c:v>6.3858515149071096</c:v>
                </c:pt>
                <c:pt idx="476">
                  <c:v>6.3798421178545324</c:v>
                </c:pt>
                <c:pt idx="477">
                  <c:v>6.3845990725925965</c:v>
                </c:pt>
                <c:pt idx="478">
                  <c:v>6.3920249507540756</c:v>
                </c:pt>
                <c:pt idx="479">
                  <c:v>6.4007995582762218</c:v>
                </c:pt>
                <c:pt idx="480">
                  <c:v>6.4150535560789539</c:v>
                </c:pt>
                <c:pt idx="481">
                  <c:v>6.4084270045870824</c:v>
                </c:pt>
                <c:pt idx="482">
                  <c:v>6.4192502952757362</c:v>
                </c:pt>
                <c:pt idx="483">
                  <c:v>6.4110383169991634</c:v>
                </c:pt>
                <c:pt idx="484">
                  <c:v>6.4118231591724237</c:v>
                </c:pt>
                <c:pt idx="485">
                  <c:v>6.3951257206144785</c:v>
                </c:pt>
                <c:pt idx="486">
                  <c:v>6.4186215241750073</c:v>
                </c:pt>
                <c:pt idx="487">
                  <c:v>6.4160653591156009</c:v>
                </c:pt>
                <c:pt idx="488">
                  <c:v>6.4181405544281009</c:v>
                </c:pt>
                <c:pt idx="489">
                  <c:v>6.4074576377868651</c:v>
                </c:pt>
                <c:pt idx="490">
                  <c:v>6.4222047646840412</c:v>
                </c:pt>
                <c:pt idx="491">
                  <c:v>6.4209722264607745</c:v>
                </c:pt>
                <c:pt idx="492">
                  <c:v>6.4223907534281413</c:v>
                </c:pt>
                <c:pt idx="493">
                  <c:v>6.4342488829294862</c:v>
                </c:pt>
                <c:pt idx="494">
                  <c:v>6.453826513290406</c:v>
                </c:pt>
                <c:pt idx="495">
                  <c:v>6.4550894641876253</c:v>
                </c:pt>
                <c:pt idx="496">
                  <c:v>6.4550643634796154</c:v>
                </c:pt>
                <c:pt idx="497">
                  <c:v>6.4488394769032791</c:v>
                </c:pt>
                <c:pt idx="498">
                  <c:v>6.4288587125142413</c:v>
                </c:pt>
                <c:pt idx="499">
                  <c:v>6.408158152898153</c:v>
                </c:pt>
                <c:pt idx="500">
                  <c:v>6.4003126080830892</c:v>
                </c:pt>
                <c:pt idx="501">
                  <c:v>6.3891709868113233</c:v>
                </c:pt>
                <c:pt idx="502">
                  <c:v>6.3697563552856442</c:v>
                </c:pt>
                <c:pt idx="503">
                  <c:v>6.3668600781758604</c:v>
                </c:pt>
                <c:pt idx="504">
                  <c:v>6.3574328740437789</c:v>
                </c:pt>
                <c:pt idx="505">
                  <c:v>6.3418804105122888</c:v>
                </c:pt>
                <c:pt idx="506">
                  <c:v>6.3249111679622052</c:v>
                </c:pt>
                <c:pt idx="507">
                  <c:v>6.3208108770279603</c:v>
                </c:pt>
                <c:pt idx="508">
                  <c:v>6.3177255453382193</c:v>
                </c:pt>
                <c:pt idx="509">
                  <c:v>6.3348829569135363</c:v>
                </c:pt>
                <c:pt idx="510">
                  <c:v>6.3337308770134308</c:v>
                </c:pt>
                <c:pt idx="511">
                  <c:v>6.3363027595338401</c:v>
                </c:pt>
                <c:pt idx="512">
                  <c:v>6.3482177552722776</c:v>
                </c:pt>
                <c:pt idx="513">
                  <c:v>6.3548489497956755</c:v>
                </c:pt>
                <c:pt idx="514">
                  <c:v>6.3471952270326133</c:v>
                </c:pt>
                <c:pt idx="515">
                  <c:v>6.3589853913443415</c:v>
                </c:pt>
                <c:pt idx="516">
                  <c:v>6.3848259244646339</c:v>
                </c:pt>
                <c:pt idx="517">
                  <c:v>6.3885004179818292</c:v>
                </c:pt>
                <c:pt idx="518">
                  <c:v>6.3906378500802141</c:v>
                </c:pt>
                <c:pt idx="519">
                  <c:v>6.3873721313476564</c:v>
                </c:pt>
                <c:pt idx="520">
                  <c:v>6.3819944572448737</c:v>
                </c:pt>
                <c:pt idx="521">
                  <c:v>6.3516107831682493</c:v>
                </c:pt>
                <c:pt idx="522">
                  <c:v>6.3629051821572409</c:v>
                </c:pt>
                <c:pt idx="523">
                  <c:v>6.3648265307290179</c:v>
                </c:pt>
                <c:pt idx="524">
                  <c:v>6.3822587412879566</c:v>
                </c:pt>
                <c:pt idx="525">
                  <c:v>6.4029620411282497</c:v>
                </c:pt>
                <c:pt idx="526">
                  <c:v>6.4393266646067326</c:v>
                </c:pt>
                <c:pt idx="527">
                  <c:v>6.4579908577601088</c:v>
                </c:pt>
                <c:pt idx="528">
                  <c:v>6.4789633353551288</c:v>
                </c:pt>
                <c:pt idx="529">
                  <c:v>6.49928574562073</c:v>
                </c:pt>
                <c:pt idx="530">
                  <c:v>6.4939081827799496</c:v>
                </c:pt>
                <c:pt idx="531">
                  <c:v>6.4725326492672854</c:v>
                </c:pt>
                <c:pt idx="532">
                  <c:v>6.4651649191265994</c:v>
                </c:pt>
                <c:pt idx="533">
                  <c:v>6.4663915872573874</c:v>
                </c:pt>
                <c:pt idx="534">
                  <c:v>6.4321915422167075</c:v>
                </c:pt>
                <c:pt idx="535">
                  <c:v>6.4230670315878724</c:v>
                </c:pt>
                <c:pt idx="536">
                  <c:v>6.4444742588769763</c:v>
                </c:pt>
                <c:pt idx="537">
                  <c:v>6.4210667791820724</c:v>
                </c:pt>
                <c:pt idx="538">
                  <c:v>6.3976444562276207</c:v>
                </c:pt>
                <c:pt idx="539">
                  <c:v>6.4284179324195465</c:v>
                </c:pt>
                <c:pt idx="540">
                  <c:v>6.5060416902814593</c:v>
                </c:pt>
                <c:pt idx="541">
                  <c:v>6.5571351255689345</c:v>
                </c:pt>
                <c:pt idx="542">
                  <c:v>6.6316149371010882</c:v>
                </c:pt>
                <c:pt idx="543">
                  <c:v>6.6816747324807313</c:v>
                </c:pt>
                <c:pt idx="544">
                  <c:v>6.6966203212738034</c:v>
                </c:pt>
                <c:pt idx="545">
                  <c:v>6.6595496972401929</c:v>
                </c:pt>
                <c:pt idx="546">
                  <c:v>6.6385691642761264</c:v>
                </c:pt>
                <c:pt idx="547">
                  <c:v>6.6188058580670983</c:v>
                </c:pt>
                <c:pt idx="548">
                  <c:v>6.6243338312421498</c:v>
                </c:pt>
                <c:pt idx="549">
                  <c:v>6.6173639706202891</c:v>
                </c:pt>
                <c:pt idx="550">
                  <c:v>6.6081612723214276</c:v>
                </c:pt>
                <c:pt idx="551">
                  <c:v>6.5744636399405367</c:v>
                </c:pt>
                <c:pt idx="552">
                  <c:v>6.5533337366013313</c:v>
                </c:pt>
                <c:pt idx="553">
                  <c:v>6.5294574010939828</c:v>
                </c:pt>
                <c:pt idx="554">
                  <c:v>6.5014504251025995</c:v>
                </c:pt>
                <c:pt idx="555">
                  <c:v>6.4997000944046821</c:v>
                </c:pt>
                <c:pt idx="556">
                  <c:v>6.5119158631279301</c:v>
                </c:pt>
                <c:pt idx="557">
                  <c:v>6.5099988823845312</c:v>
                </c:pt>
                <c:pt idx="558">
                  <c:v>6.4916345880145112</c:v>
                </c:pt>
                <c:pt idx="559">
                  <c:v>6.4969286998113036</c:v>
                </c:pt>
                <c:pt idx="560">
                  <c:v>6.4754181373687016</c:v>
                </c:pt>
                <c:pt idx="561">
                  <c:v>6.4602063326608574</c:v>
                </c:pt>
                <c:pt idx="562">
                  <c:v>6.4404988799776364</c:v>
                </c:pt>
                <c:pt idx="563">
                  <c:v>6.4630492196764262</c:v>
                </c:pt>
                <c:pt idx="564">
                  <c:v>6.4575659261431015</c:v>
                </c:pt>
                <c:pt idx="565">
                  <c:v>6.4666158117566797</c:v>
                </c:pt>
                <c:pt idx="566">
                  <c:v>6.4489586135319303</c:v>
                </c:pt>
                <c:pt idx="567">
                  <c:v>6.4468468084789468</c:v>
                </c:pt>
                <c:pt idx="568">
                  <c:v>6.4045268104189867</c:v>
                </c:pt>
                <c:pt idx="569">
                  <c:v>6.4035600707644509</c:v>
                </c:pt>
                <c:pt idx="570">
                  <c:v>6.3683506806691481</c:v>
                </c:pt>
                <c:pt idx="571">
                  <c:v>6.3541483061654178</c:v>
                </c:pt>
                <c:pt idx="572">
                  <c:v>6.3338798245929535</c:v>
                </c:pt>
                <c:pt idx="573">
                  <c:v>6.3444445469265833</c:v>
                </c:pt>
                <c:pt idx="574">
                  <c:v>6.3148829319363502</c:v>
                </c:pt>
                <c:pt idx="575">
                  <c:v>6.3395014588038121</c:v>
                </c:pt>
                <c:pt idx="576">
                  <c:v>6.3401925706863373</c:v>
                </c:pt>
                <c:pt idx="577">
                  <c:v>6.3376334269841514</c:v>
                </c:pt>
                <c:pt idx="578">
                  <c:v>6.3214220285415674</c:v>
                </c:pt>
                <c:pt idx="579">
                  <c:v>6.3265424421855387</c:v>
                </c:pt>
                <c:pt idx="580">
                  <c:v>6.3156292370387463</c:v>
                </c:pt>
                <c:pt idx="581">
                  <c:v>6.3078669139317105</c:v>
                </c:pt>
                <c:pt idx="582">
                  <c:v>6.2993354956309036</c:v>
                </c:pt>
                <c:pt idx="583">
                  <c:v>6.2909634045192204</c:v>
                </c:pt>
                <c:pt idx="584">
                  <c:v>6.2835806574140278</c:v>
                </c:pt>
                <c:pt idx="585">
                  <c:v>6.2654301211947487</c:v>
                </c:pt>
                <c:pt idx="586">
                  <c:v>6.2638309183574838</c:v>
                </c:pt>
                <c:pt idx="587">
                  <c:v>6.2794451009659538</c:v>
                </c:pt>
                <c:pt idx="588">
                  <c:v>6.3039772065480504</c:v>
                </c:pt>
                <c:pt idx="589">
                  <c:v>6.3028830832526817</c:v>
                </c:pt>
                <c:pt idx="590">
                  <c:v>6.3020939608982625</c:v>
                </c:pt>
                <c:pt idx="591">
                  <c:v>6.3029000473022441</c:v>
                </c:pt>
                <c:pt idx="592">
                  <c:v>6.2876437060038306</c:v>
                </c:pt>
                <c:pt idx="593">
                  <c:v>6.282385683059692</c:v>
                </c:pt>
                <c:pt idx="594">
                  <c:v>6.2869126524244026</c:v>
                </c:pt>
                <c:pt idx="595">
                  <c:v>6.2888363225119459</c:v>
                </c:pt>
                <c:pt idx="596">
                  <c:v>6.2907394545418907</c:v>
                </c:pt>
                <c:pt idx="597">
                  <c:v>6.2946601776849684</c:v>
                </c:pt>
                <c:pt idx="598">
                  <c:v>6.288482164201282</c:v>
                </c:pt>
                <c:pt idx="599">
                  <c:v>6.2940479301270953</c:v>
                </c:pt>
                <c:pt idx="600">
                  <c:v>6.3026846227191751</c:v>
                </c:pt>
                <c:pt idx="601">
                  <c:v>6.3117405028570284</c:v>
                </c:pt>
                <c:pt idx="602">
                  <c:v>6.3425233332316084</c:v>
                </c:pt>
                <c:pt idx="603">
                  <c:v>6.3570759963989216</c:v>
                </c:pt>
                <c:pt idx="604">
                  <c:v>6.3614832592010471</c:v>
                </c:pt>
                <c:pt idx="605">
                  <c:v>6.3856785760607009</c:v>
                </c:pt>
                <c:pt idx="606">
                  <c:v>6.3859695693424765</c:v>
                </c:pt>
                <c:pt idx="607">
                  <c:v>6.3790128203800744</c:v>
                </c:pt>
                <c:pt idx="608">
                  <c:v>6.3822030135563468</c:v>
                </c:pt>
                <c:pt idx="609">
                  <c:v>6.4035396961938789</c:v>
                </c:pt>
                <c:pt idx="610">
                  <c:v>6.4264183668863186</c:v>
                </c:pt>
                <c:pt idx="611">
                  <c:v>6.437074451219468</c:v>
                </c:pt>
                <c:pt idx="612">
                  <c:v>6.4361671413694124</c:v>
                </c:pt>
                <c:pt idx="613">
                  <c:v>6.4139306034360617</c:v>
                </c:pt>
                <c:pt idx="614">
                  <c:v>6.3879182123002503</c:v>
                </c:pt>
                <c:pt idx="615">
                  <c:v>6.3380107221149284</c:v>
                </c:pt>
                <c:pt idx="616">
                  <c:v>6.3373836512792669</c:v>
                </c:pt>
                <c:pt idx="617">
                  <c:v>6.3304424758184519</c:v>
                </c:pt>
                <c:pt idx="618">
                  <c:v>6.3507096190679642</c:v>
                </c:pt>
                <c:pt idx="619">
                  <c:v>6.3486517533801878</c:v>
                </c:pt>
                <c:pt idx="620">
                  <c:v>6.3711545060929771</c:v>
                </c:pt>
                <c:pt idx="621">
                  <c:v>6.3570301289785451</c:v>
                </c:pt>
                <c:pt idx="622">
                  <c:v>6.3445882122857178</c:v>
                </c:pt>
                <c:pt idx="623">
                  <c:v>6.3389839388075311</c:v>
                </c:pt>
                <c:pt idx="624">
                  <c:v>6.3427819127128267</c:v>
                </c:pt>
                <c:pt idx="625">
                  <c:v>6.3472958678290921</c:v>
                </c:pt>
                <c:pt idx="626">
                  <c:v>6.3560381457919162</c:v>
                </c:pt>
                <c:pt idx="627">
                  <c:v>6.3663501035599479</c:v>
                </c:pt>
                <c:pt idx="628">
                  <c:v>6.3642013072967476</c:v>
                </c:pt>
                <c:pt idx="629">
                  <c:v>6.3807439486185711</c:v>
                </c:pt>
                <c:pt idx="630">
                  <c:v>6.3908066622416175</c:v>
                </c:pt>
                <c:pt idx="631">
                  <c:v>6.4026130390167229</c:v>
                </c:pt>
                <c:pt idx="632">
                  <c:v>6.4216690004439618</c:v>
                </c:pt>
                <c:pt idx="633">
                  <c:v>6.4364948781331384</c:v>
                </c:pt>
                <c:pt idx="634">
                  <c:v>6.4483631165822395</c:v>
                </c:pt>
                <c:pt idx="635">
                  <c:v>6.4321305274963354</c:v>
                </c:pt>
                <c:pt idx="636">
                  <c:v>6.4452524185180691</c:v>
                </c:pt>
                <c:pt idx="637">
                  <c:v>6.4371793683369933</c:v>
                </c:pt>
                <c:pt idx="638">
                  <c:v>6.4299323813120521</c:v>
                </c:pt>
                <c:pt idx="639">
                  <c:v>6.4193797683715834</c:v>
                </c:pt>
                <c:pt idx="640">
                  <c:v>6.4401034386952718</c:v>
                </c:pt>
                <c:pt idx="641">
                  <c:v>6.4359211349487335</c:v>
                </c:pt>
                <c:pt idx="642">
                  <c:v>6.4711895434061715</c:v>
                </c:pt>
                <c:pt idx="643">
                  <c:v>6.4737920633951846</c:v>
                </c:pt>
                <c:pt idx="644">
                  <c:v>6.489460471471153</c:v>
                </c:pt>
                <c:pt idx="645">
                  <c:v>6.4706660547710655</c:v>
                </c:pt>
                <c:pt idx="646">
                  <c:v>6.4783929434276812</c:v>
                </c:pt>
                <c:pt idx="647">
                  <c:v>6.4579922603425501</c:v>
                </c:pt>
                <c:pt idx="648">
                  <c:v>6.4580796877543172</c:v>
                </c:pt>
                <c:pt idx="649">
                  <c:v>6.4471573897770469</c:v>
                </c:pt>
                <c:pt idx="650">
                  <c:v>6.4532306716555636</c:v>
                </c:pt>
                <c:pt idx="651">
                  <c:v>6.4457751115163173</c:v>
                </c:pt>
                <c:pt idx="652">
                  <c:v>6.43818218821571</c:v>
                </c:pt>
                <c:pt idx="653">
                  <c:v>6.4432387329283243</c:v>
                </c:pt>
                <c:pt idx="654">
                  <c:v>6.4496313640049534</c:v>
                </c:pt>
                <c:pt idx="655">
                  <c:v>6.4502981699080717</c:v>
                </c:pt>
                <c:pt idx="656">
                  <c:v>6.4538046600705075</c:v>
                </c:pt>
                <c:pt idx="657">
                  <c:v>6.4595091492789125</c:v>
                </c:pt>
                <c:pt idx="658">
                  <c:v>6.4620948055812288</c:v>
                </c:pt>
                <c:pt idx="659">
                  <c:v>6.461867174875171</c:v>
                </c:pt>
                <c:pt idx="660">
                  <c:v>6.4674442177727078</c:v>
                </c:pt>
                <c:pt idx="661">
                  <c:v>6.4864239340736818</c:v>
                </c:pt>
                <c:pt idx="662">
                  <c:v>6.4819906382333699</c:v>
                </c:pt>
                <c:pt idx="663">
                  <c:v>6.4878408488773145</c:v>
                </c:pt>
                <c:pt idx="664">
                  <c:v>6.4944078547613966</c:v>
                </c:pt>
                <c:pt idx="665">
                  <c:v>6.508473279362633</c:v>
                </c:pt>
                <c:pt idx="666">
                  <c:v>6.4960239773704886</c:v>
                </c:pt>
                <c:pt idx="667">
                  <c:v>6.5291149638947958</c:v>
                </c:pt>
                <c:pt idx="668">
                  <c:v>6.5370958986736483</c:v>
                </c:pt>
                <c:pt idx="669">
                  <c:v>6.54589078766959</c:v>
                </c:pt>
                <c:pt idx="670">
                  <c:v>6.5451518399374766</c:v>
                </c:pt>
                <c:pt idx="671">
                  <c:v>6.5558150768279964</c:v>
                </c:pt>
                <c:pt idx="672">
                  <c:v>6.5589739894866925</c:v>
                </c:pt>
                <c:pt idx="673">
                  <c:v>6.5822448348999005</c:v>
                </c:pt>
                <c:pt idx="674">
                  <c:v>6.5882339641026109</c:v>
                </c:pt>
                <c:pt idx="675">
                  <c:v>6.586290531158447</c:v>
                </c:pt>
                <c:pt idx="676">
                  <c:v>6.5888477134704591</c:v>
                </c:pt>
                <c:pt idx="677">
                  <c:v>6.5653635351998494</c:v>
                </c:pt>
                <c:pt idx="678">
                  <c:v>6.5409125019255097</c:v>
                </c:pt>
                <c:pt idx="679">
                  <c:v>6.5279059782482269</c:v>
                </c:pt>
                <c:pt idx="680">
                  <c:v>6.5215020997183695</c:v>
                </c:pt>
                <c:pt idx="681">
                  <c:v>6.5119289834158787</c:v>
                </c:pt>
                <c:pt idx="682">
                  <c:v>6.5105163873944951</c:v>
                </c:pt>
                <c:pt idx="683">
                  <c:v>6.5169911684308728</c:v>
                </c:pt>
                <c:pt idx="684">
                  <c:v>6.5107880051930778</c:v>
                </c:pt>
                <c:pt idx="685">
                  <c:v>6.5015090243021714</c:v>
                </c:pt>
                <c:pt idx="686">
                  <c:v>6.4910703659057614</c:v>
                </c:pt>
                <c:pt idx="687">
                  <c:v>6.4815860271453856</c:v>
                </c:pt>
                <c:pt idx="688">
                  <c:v>6.4883766333262125</c:v>
                </c:pt>
              </c:numCache>
            </c:numRef>
          </c:val>
        </c:ser>
        <c:ser>
          <c:idx val="1"/>
          <c:order val="1"/>
          <c:tx>
            <c:strRef>
              <c:f>OFZ!$J$34</c:f>
              <c:strCache>
                <c:ptCount val="1"/>
                <c:pt idx="0">
                  <c:v>Ставка однодневного репо ЦБ</c:v>
                </c:pt>
              </c:strCache>
            </c:strRef>
          </c:tx>
          <c:spPr>
            <a:ln w="28575">
              <a:solidFill>
                <a:srgbClr val="333399">
                  <a:lumMod val="40000"/>
                  <a:lumOff val="60000"/>
                </a:srgbClr>
              </a:solidFill>
              <a:prstDash val="solid"/>
            </a:ln>
          </c:spPr>
          <c:marker>
            <c:symbol val="none"/>
          </c:marker>
          <c:cat>
            <c:numRef>
              <c:f>OFZ!$A$2:$A$675</c:f>
              <c:numCache>
                <c:formatCode>dd/mm/yyyy</c:formatCode>
                <c:ptCount val="674"/>
                <c:pt idx="0">
                  <c:v>40154</c:v>
                </c:pt>
                <c:pt idx="1">
                  <c:v>40153</c:v>
                </c:pt>
                <c:pt idx="2">
                  <c:v>40152</c:v>
                </c:pt>
                <c:pt idx="3">
                  <c:v>40151</c:v>
                </c:pt>
                <c:pt idx="4">
                  <c:v>40150</c:v>
                </c:pt>
                <c:pt idx="5">
                  <c:v>40149</c:v>
                </c:pt>
                <c:pt idx="6">
                  <c:v>40148</c:v>
                </c:pt>
                <c:pt idx="7">
                  <c:v>40147</c:v>
                </c:pt>
                <c:pt idx="8">
                  <c:v>40144</c:v>
                </c:pt>
                <c:pt idx="9">
                  <c:v>40143</c:v>
                </c:pt>
                <c:pt idx="10">
                  <c:v>40142</c:v>
                </c:pt>
                <c:pt idx="11">
                  <c:v>40141</c:v>
                </c:pt>
                <c:pt idx="12">
                  <c:v>40140</c:v>
                </c:pt>
                <c:pt idx="13">
                  <c:v>40140</c:v>
                </c:pt>
                <c:pt idx="14">
                  <c:v>40137</c:v>
                </c:pt>
                <c:pt idx="15">
                  <c:v>40136</c:v>
                </c:pt>
                <c:pt idx="16">
                  <c:v>40135</c:v>
                </c:pt>
                <c:pt idx="17">
                  <c:v>40134</c:v>
                </c:pt>
                <c:pt idx="18">
                  <c:v>40134</c:v>
                </c:pt>
                <c:pt idx="19">
                  <c:v>40133</c:v>
                </c:pt>
                <c:pt idx="20">
                  <c:v>40132</c:v>
                </c:pt>
                <c:pt idx="21">
                  <c:v>40131</c:v>
                </c:pt>
                <c:pt idx="22">
                  <c:v>40130</c:v>
                </c:pt>
                <c:pt idx="23">
                  <c:v>40129</c:v>
                </c:pt>
                <c:pt idx="24">
                  <c:v>40128</c:v>
                </c:pt>
                <c:pt idx="25">
                  <c:v>40127</c:v>
                </c:pt>
                <c:pt idx="26">
                  <c:v>40126</c:v>
                </c:pt>
                <c:pt idx="27">
                  <c:v>40123</c:v>
                </c:pt>
                <c:pt idx="28">
                  <c:v>40122</c:v>
                </c:pt>
                <c:pt idx="29">
                  <c:v>40120</c:v>
                </c:pt>
                <c:pt idx="30">
                  <c:v>40119</c:v>
                </c:pt>
                <c:pt idx="31">
                  <c:v>40116</c:v>
                </c:pt>
                <c:pt idx="32">
                  <c:v>40115</c:v>
                </c:pt>
                <c:pt idx="33">
                  <c:v>40115</c:v>
                </c:pt>
                <c:pt idx="34">
                  <c:v>40114</c:v>
                </c:pt>
                <c:pt idx="35">
                  <c:v>40113</c:v>
                </c:pt>
                <c:pt idx="36">
                  <c:v>40112</c:v>
                </c:pt>
                <c:pt idx="37">
                  <c:v>40109</c:v>
                </c:pt>
                <c:pt idx="38">
                  <c:v>40108</c:v>
                </c:pt>
                <c:pt idx="39">
                  <c:v>40107</c:v>
                </c:pt>
                <c:pt idx="40">
                  <c:v>40106</c:v>
                </c:pt>
                <c:pt idx="41">
                  <c:v>40105</c:v>
                </c:pt>
                <c:pt idx="42">
                  <c:v>40102</c:v>
                </c:pt>
                <c:pt idx="43">
                  <c:v>40101</c:v>
                </c:pt>
                <c:pt idx="44">
                  <c:v>40100</c:v>
                </c:pt>
                <c:pt idx="45">
                  <c:v>40099</c:v>
                </c:pt>
                <c:pt idx="46">
                  <c:v>40098</c:v>
                </c:pt>
                <c:pt idx="47">
                  <c:v>40095</c:v>
                </c:pt>
                <c:pt idx="48">
                  <c:v>40094</c:v>
                </c:pt>
                <c:pt idx="49">
                  <c:v>40093</c:v>
                </c:pt>
                <c:pt idx="50">
                  <c:v>40092</c:v>
                </c:pt>
                <c:pt idx="51">
                  <c:v>40091</c:v>
                </c:pt>
                <c:pt idx="52">
                  <c:v>40088</c:v>
                </c:pt>
                <c:pt idx="53">
                  <c:v>40087</c:v>
                </c:pt>
                <c:pt idx="54">
                  <c:v>40086</c:v>
                </c:pt>
                <c:pt idx="55">
                  <c:v>40085</c:v>
                </c:pt>
                <c:pt idx="56">
                  <c:v>40084</c:v>
                </c:pt>
                <c:pt idx="57">
                  <c:v>40081</c:v>
                </c:pt>
                <c:pt idx="58">
                  <c:v>40080</c:v>
                </c:pt>
                <c:pt idx="59">
                  <c:v>40079</c:v>
                </c:pt>
                <c:pt idx="60">
                  <c:v>40078</c:v>
                </c:pt>
                <c:pt idx="61">
                  <c:v>40077</c:v>
                </c:pt>
                <c:pt idx="62">
                  <c:v>40074</c:v>
                </c:pt>
                <c:pt idx="63">
                  <c:v>40073</c:v>
                </c:pt>
                <c:pt idx="64">
                  <c:v>40072</c:v>
                </c:pt>
                <c:pt idx="65">
                  <c:v>40071</c:v>
                </c:pt>
                <c:pt idx="66">
                  <c:v>40070</c:v>
                </c:pt>
                <c:pt idx="67">
                  <c:v>40067</c:v>
                </c:pt>
                <c:pt idx="68">
                  <c:v>40066</c:v>
                </c:pt>
                <c:pt idx="69">
                  <c:v>40065</c:v>
                </c:pt>
                <c:pt idx="70">
                  <c:v>40064</c:v>
                </c:pt>
                <c:pt idx="71">
                  <c:v>40063</c:v>
                </c:pt>
                <c:pt idx="72">
                  <c:v>40060</c:v>
                </c:pt>
                <c:pt idx="73">
                  <c:v>40059</c:v>
                </c:pt>
                <c:pt idx="74">
                  <c:v>40058</c:v>
                </c:pt>
                <c:pt idx="75">
                  <c:v>40057</c:v>
                </c:pt>
                <c:pt idx="76">
                  <c:v>40056</c:v>
                </c:pt>
                <c:pt idx="77">
                  <c:v>40053</c:v>
                </c:pt>
                <c:pt idx="78">
                  <c:v>40052</c:v>
                </c:pt>
                <c:pt idx="79">
                  <c:v>40051</c:v>
                </c:pt>
                <c:pt idx="80">
                  <c:v>40050</c:v>
                </c:pt>
                <c:pt idx="81">
                  <c:v>40049</c:v>
                </c:pt>
                <c:pt idx="82">
                  <c:v>40046</c:v>
                </c:pt>
                <c:pt idx="83">
                  <c:v>40045</c:v>
                </c:pt>
                <c:pt idx="84">
                  <c:v>40044</c:v>
                </c:pt>
                <c:pt idx="85">
                  <c:v>40043</c:v>
                </c:pt>
                <c:pt idx="86">
                  <c:v>40042</c:v>
                </c:pt>
                <c:pt idx="87">
                  <c:v>40039</c:v>
                </c:pt>
                <c:pt idx="88">
                  <c:v>40038</c:v>
                </c:pt>
                <c:pt idx="89">
                  <c:v>40037</c:v>
                </c:pt>
                <c:pt idx="90">
                  <c:v>40036</c:v>
                </c:pt>
                <c:pt idx="91">
                  <c:v>40035</c:v>
                </c:pt>
                <c:pt idx="92">
                  <c:v>40032</c:v>
                </c:pt>
                <c:pt idx="93">
                  <c:v>40031</c:v>
                </c:pt>
                <c:pt idx="94">
                  <c:v>40030</c:v>
                </c:pt>
                <c:pt idx="95">
                  <c:v>40029</c:v>
                </c:pt>
                <c:pt idx="96">
                  <c:v>40028</c:v>
                </c:pt>
                <c:pt idx="97">
                  <c:v>40025</c:v>
                </c:pt>
                <c:pt idx="98">
                  <c:v>40024</c:v>
                </c:pt>
                <c:pt idx="99">
                  <c:v>40023</c:v>
                </c:pt>
                <c:pt idx="100">
                  <c:v>40022</c:v>
                </c:pt>
                <c:pt idx="101">
                  <c:v>40021</c:v>
                </c:pt>
                <c:pt idx="102">
                  <c:v>40018</c:v>
                </c:pt>
                <c:pt idx="103">
                  <c:v>40017</c:v>
                </c:pt>
                <c:pt idx="104">
                  <c:v>40016</c:v>
                </c:pt>
                <c:pt idx="105">
                  <c:v>40015</c:v>
                </c:pt>
                <c:pt idx="106">
                  <c:v>40014</c:v>
                </c:pt>
                <c:pt idx="107">
                  <c:v>40011</c:v>
                </c:pt>
                <c:pt idx="108">
                  <c:v>40010</c:v>
                </c:pt>
                <c:pt idx="109">
                  <c:v>40009</c:v>
                </c:pt>
                <c:pt idx="110">
                  <c:v>40008</c:v>
                </c:pt>
                <c:pt idx="111">
                  <c:v>40007</c:v>
                </c:pt>
                <c:pt idx="112">
                  <c:v>40004</c:v>
                </c:pt>
                <c:pt idx="113">
                  <c:v>40003</c:v>
                </c:pt>
                <c:pt idx="114">
                  <c:v>40002</c:v>
                </c:pt>
                <c:pt idx="115">
                  <c:v>40001</c:v>
                </c:pt>
                <c:pt idx="116">
                  <c:v>40000</c:v>
                </c:pt>
                <c:pt idx="117">
                  <c:v>39997</c:v>
                </c:pt>
                <c:pt idx="118">
                  <c:v>39996</c:v>
                </c:pt>
                <c:pt idx="119">
                  <c:v>39995</c:v>
                </c:pt>
                <c:pt idx="120">
                  <c:v>39994</c:v>
                </c:pt>
                <c:pt idx="121">
                  <c:v>39993</c:v>
                </c:pt>
                <c:pt idx="122">
                  <c:v>39990</c:v>
                </c:pt>
                <c:pt idx="123">
                  <c:v>39989</c:v>
                </c:pt>
                <c:pt idx="124">
                  <c:v>39988</c:v>
                </c:pt>
                <c:pt idx="125">
                  <c:v>39987</c:v>
                </c:pt>
                <c:pt idx="126">
                  <c:v>39986</c:v>
                </c:pt>
                <c:pt idx="127">
                  <c:v>39983</c:v>
                </c:pt>
                <c:pt idx="128">
                  <c:v>39982</c:v>
                </c:pt>
                <c:pt idx="129">
                  <c:v>39981</c:v>
                </c:pt>
                <c:pt idx="130">
                  <c:v>39980</c:v>
                </c:pt>
                <c:pt idx="131">
                  <c:v>39979</c:v>
                </c:pt>
                <c:pt idx="132">
                  <c:v>39975</c:v>
                </c:pt>
                <c:pt idx="133">
                  <c:v>39974</c:v>
                </c:pt>
                <c:pt idx="134">
                  <c:v>39973</c:v>
                </c:pt>
                <c:pt idx="135">
                  <c:v>39972</c:v>
                </c:pt>
                <c:pt idx="136">
                  <c:v>39969</c:v>
                </c:pt>
                <c:pt idx="137">
                  <c:v>39968</c:v>
                </c:pt>
                <c:pt idx="138">
                  <c:v>39967</c:v>
                </c:pt>
                <c:pt idx="139">
                  <c:v>39966</c:v>
                </c:pt>
                <c:pt idx="140">
                  <c:v>39962</c:v>
                </c:pt>
                <c:pt idx="141">
                  <c:v>39961</c:v>
                </c:pt>
                <c:pt idx="142">
                  <c:v>39960</c:v>
                </c:pt>
                <c:pt idx="143">
                  <c:v>39959</c:v>
                </c:pt>
                <c:pt idx="144">
                  <c:v>39958</c:v>
                </c:pt>
                <c:pt idx="145">
                  <c:v>39955</c:v>
                </c:pt>
                <c:pt idx="146">
                  <c:v>39954</c:v>
                </c:pt>
                <c:pt idx="147">
                  <c:v>39953</c:v>
                </c:pt>
                <c:pt idx="148">
                  <c:v>39952</c:v>
                </c:pt>
                <c:pt idx="149">
                  <c:v>39951</c:v>
                </c:pt>
                <c:pt idx="150">
                  <c:v>39948</c:v>
                </c:pt>
                <c:pt idx="151">
                  <c:v>39947</c:v>
                </c:pt>
                <c:pt idx="152">
                  <c:v>39946</c:v>
                </c:pt>
                <c:pt idx="153">
                  <c:v>39945</c:v>
                </c:pt>
                <c:pt idx="154">
                  <c:v>39940</c:v>
                </c:pt>
                <c:pt idx="155">
                  <c:v>39939</c:v>
                </c:pt>
                <c:pt idx="156">
                  <c:v>39938</c:v>
                </c:pt>
                <c:pt idx="157">
                  <c:v>39937</c:v>
                </c:pt>
                <c:pt idx="158">
                  <c:v>39933</c:v>
                </c:pt>
                <c:pt idx="159">
                  <c:v>39932</c:v>
                </c:pt>
                <c:pt idx="160">
                  <c:v>39931</c:v>
                </c:pt>
                <c:pt idx="161">
                  <c:v>39930</c:v>
                </c:pt>
                <c:pt idx="162">
                  <c:v>39927</c:v>
                </c:pt>
                <c:pt idx="163">
                  <c:v>39926</c:v>
                </c:pt>
                <c:pt idx="164">
                  <c:v>39925</c:v>
                </c:pt>
                <c:pt idx="165">
                  <c:v>39924</c:v>
                </c:pt>
                <c:pt idx="166">
                  <c:v>39923</c:v>
                </c:pt>
                <c:pt idx="167">
                  <c:v>39920</c:v>
                </c:pt>
                <c:pt idx="168">
                  <c:v>39919</c:v>
                </c:pt>
                <c:pt idx="169">
                  <c:v>39918</c:v>
                </c:pt>
                <c:pt idx="170">
                  <c:v>39917</c:v>
                </c:pt>
                <c:pt idx="171">
                  <c:v>39916</c:v>
                </c:pt>
                <c:pt idx="172">
                  <c:v>39913</c:v>
                </c:pt>
                <c:pt idx="173">
                  <c:v>39912</c:v>
                </c:pt>
                <c:pt idx="174">
                  <c:v>39911</c:v>
                </c:pt>
                <c:pt idx="175">
                  <c:v>39910</c:v>
                </c:pt>
                <c:pt idx="176">
                  <c:v>39909</c:v>
                </c:pt>
                <c:pt idx="177">
                  <c:v>39906</c:v>
                </c:pt>
                <c:pt idx="178">
                  <c:v>39905</c:v>
                </c:pt>
                <c:pt idx="179">
                  <c:v>39904</c:v>
                </c:pt>
                <c:pt idx="180">
                  <c:v>39903</c:v>
                </c:pt>
                <c:pt idx="181">
                  <c:v>39902</c:v>
                </c:pt>
                <c:pt idx="182">
                  <c:v>39899</c:v>
                </c:pt>
                <c:pt idx="183">
                  <c:v>39898</c:v>
                </c:pt>
                <c:pt idx="184">
                  <c:v>39897</c:v>
                </c:pt>
                <c:pt idx="185">
                  <c:v>39896</c:v>
                </c:pt>
                <c:pt idx="186">
                  <c:v>39892</c:v>
                </c:pt>
                <c:pt idx="187">
                  <c:v>39891</c:v>
                </c:pt>
                <c:pt idx="188">
                  <c:v>39890</c:v>
                </c:pt>
                <c:pt idx="189">
                  <c:v>39888</c:v>
                </c:pt>
                <c:pt idx="190">
                  <c:v>39885</c:v>
                </c:pt>
                <c:pt idx="191">
                  <c:v>39884</c:v>
                </c:pt>
                <c:pt idx="192">
                  <c:v>39882</c:v>
                </c:pt>
                <c:pt idx="193">
                  <c:v>39878</c:v>
                </c:pt>
                <c:pt idx="194">
                  <c:v>39877</c:v>
                </c:pt>
                <c:pt idx="195">
                  <c:v>39876</c:v>
                </c:pt>
                <c:pt idx="196">
                  <c:v>39875</c:v>
                </c:pt>
                <c:pt idx="197">
                  <c:v>39874</c:v>
                </c:pt>
                <c:pt idx="198">
                  <c:v>39871</c:v>
                </c:pt>
                <c:pt idx="199">
                  <c:v>39870</c:v>
                </c:pt>
                <c:pt idx="200">
                  <c:v>39869</c:v>
                </c:pt>
                <c:pt idx="201">
                  <c:v>39868</c:v>
                </c:pt>
                <c:pt idx="202">
                  <c:v>39864</c:v>
                </c:pt>
                <c:pt idx="203">
                  <c:v>39863</c:v>
                </c:pt>
                <c:pt idx="204">
                  <c:v>39862</c:v>
                </c:pt>
                <c:pt idx="205">
                  <c:v>39861</c:v>
                </c:pt>
                <c:pt idx="206">
                  <c:v>39860</c:v>
                </c:pt>
                <c:pt idx="207">
                  <c:v>39857</c:v>
                </c:pt>
                <c:pt idx="208">
                  <c:v>39856</c:v>
                </c:pt>
                <c:pt idx="209">
                  <c:v>39855</c:v>
                </c:pt>
                <c:pt idx="210">
                  <c:v>39854</c:v>
                </c:pt>
                <c:pt idx="211">
                  <c:v>39853</c:v>
                </c:pt>
                <c:pt idx="212">
                  <c:v>39850</c:v>
                </c:pt>
                <c:pt idx="213">
                  <c:v>39849</c:v>
                </c:pt>
                <c:pt idx="214">
                  <c:v>39843</c:v>
                </c:pt>
                <c:pt idx="215">
                  <c:v>39842</c:v>
                </c:pt>
                <c:pt idx="216">
                  <c:v>39841</c:v>
                </c:pt>
                <c:pt idx="217">
                  <c:v>39840</c:v>
                </c:pt>
                <c:pt idx="218">
                  <c:v>39839</c:v>
                </c:pt>
                <c:pt idx="219">
                  <c:v>39836</c:v>
                </c:pt>
                <c:pt idx="220">
                  <c:v>39835</c:v>
                </c:pt>
                <c:pt idx="221">
                  <c:v>39834</c:v>
                </c:pt>
                <c:pt idx="222">
                  <c:v>39833</c:v>
                </c:pt>
                <c:pt idx="223">
                  <c:v>39832</c:v>
                </c:pt>
                <c:pt idx="224">
                  <c:v>39829</c:v>
                </c:pt>
                <c:pt idx="225">
                  <c:v>39828</c:v>
                </c:pt>
                <c:pt idx="226">
                  <c:v>39827</c:v>
                </c:pt>
                <c:pt idx="227">
                  <c:v>39826</c:v>
                </c:pt>
                <c:pt idx="228">
                  <c:v>39825</c:v>
                </c:pt>
                <c:pt idx="229">
                  <c:v>39812</c:v>
                </c:pt>
                <c:pt idx="230">
                  <c:v>39811</c:v>
                </c:pt>
                <c:pt idx="231">
                  <c:v>39808</c:v>
                </c:pt>
                <c:pt idx="232">
                  <c:v>39807</c:v>
                </c:pt>
                <c:pt idx="233">
                  <c:v>39806</c:v>
                </c:pt>
                <c:pt idx="234">
                  <c:v>39805</c:v>
                </c:pt>
                <c:pt idx="235">
                  <c:v>39804</c:v>
                </c:pt>
                <c:pt idx="236">
                  <c:v>39801</c:v>
                </c:pt>
                <c:pt idx="237">
                  <c:v>39800</c:v>
                </c:pt>
                <c:pt idx="238">
                  <c:v>39799</c:v>
                </c:pt>
                <c:pt idx="239">
                  <c:v>39798</c:v>
                </c:pt>
                <c:pt idx="240">
                  <c:v>39797</c:v>
                </c:pt>
                <c:pt idx="241">
                  <c:v>39794</c:v>
                </c:pt>
                <c:pt idx="242">
                  <c:v>39793</c:v>
                </c:pt>
                <c:pt idx="243">
                  <c:v>39792</c:v>
                </c:pt>
                <c:pt idx="244">
                  <c:v>39791</c:v>
                </c:pt>
                <c:pt idx="245">
                  <c:v>39790</c:v>
                </c:pt>
                <c:pt idx="246">
                  <c:v>39787</c:v>
                </c:pt>
                <c:pt idx="247">
                  <c:v>39786</c:v>
                </c:pt>
                <c:pt idx="248">
                  <c:v>39785</c:v>
                </c:pt>
                <c:pt idx="249">
                  <c:v>39784</c:v>
                </c:pt>
                <c:pt idx="250">
                  <c:v>39783</c:v>
                </c:pt>
                <c:pt idx="251">
                  <c:v>39780</c:v>
                </c:pt>
                <c:pt idx="252">
                  <c:v>39779</c:v>
                </c:pt>
                <c:pt idx="253">
                  <c:v>39778</c:v>
                </c:pt>
                <c:pt idx="254">
                  <c:v>39776</c:v>
                </c:pt>
                <c:pt idx="255">
                  <c:v>39773</c:v>
                </c:pt>
                <c:pt idx="256">
                  <c:v>39772</c:v>
                </c:pt>
                <c:pt idx="257">
                  <c:v>39771</c:v>
                </c:pt>
                <c:pt idx="258">
                  <c:v>39770</c:v>
                </c:pt>
                <c:pt idx="259">
                  <c:v>39769</c:v>
                </c:pt>
                <c:pt idx="260">
                  <c:v>39766</c:v>
                </c:pt>
                <c:pt idx="261">
                  <c:v>39765</c:v>
                </c:pt>
                <c:pt idx="262">
                  <c:v>39764</c:v>
                </c:pt>
                <c:pt idx="263">
                  <c:v>39763</c:v>
                </c:pt>
                <c:pt idx="264">
                  <c:v>39762</c:v>
                </c:pt>
                <c:pt idx="265">
                  <c:v>39759</c:v>
                </c:pt>
                <c:pt idx="266">
                  <c:v>39758</c:v>
                </c:pt>
                <c:pt idx="267">
                  <c:v>39757</c:v>
                </c:pt>
                <c:pt idx="268">
                  <c:v>39752</c:v>
                </c:pt>
                <c:pt idx="269">
                  <c:v>39751</c:v>
                </c:pt>
                <c:pt idx="270">
                  <c:v>39750</c:v>
                </c:pt>
                <c:pt idx="271">
                  <c:v>39749</c:v>
                </c:pt>
                <c:pt idx="272">
                  <c:v>39748</c:v>
                </c:pt>
                <c:pt idx="273">
                  <c:v>39745</c:v>
                </c:pt>
                <c:pt idx="274">
                  <c:v>39744</c:v>
                </c:pt>
                <c:pt idx="275">
                  <c:v>39743</c:v>
                </c:pt>
                <c:pt idx="276">
                  <c:v>39742</c:v>
                </c:pt>
                <c:pt idx="277">
                  <c:v>39741</c:v>
                </c:pt>
                <c:pt idx="278">
                  <c:v>39738</c:v>
                </c:pt>
                <c:pt idx="279">
                  <c:v>39737</c:v>
                </c:pt>
                <c:pt idx="280">
                  <c:v>39736</c:v>
                </c:pt>
                <c:pt idx="281">
                  <c:v>39735</c:v>
                </c:pt>
                <c:pt idx="282">
                  <c:v>39734</c:v>
                </c:pt>
                <c:pt idx="283">
                  <c:v>39731</c:v>
                </c:pt>
                <c:pt idx="284">
                  <c:v>39730</c:v>
                </c:pt>
                <c:pt idx="285">
                  <c:v>39729</c:v>
                </c:pt>
                <c:pt idx="286">
                  <c:v>39728</c:v>
                </c:pt>
                <c:pt idx="287">
                  <c:v>39727</c:v>
                </c:pt>
                <c:pt idx="288">
                  <c:v>39724</c:v>
                </c:pt>
                <c:pt idx="289">
                  <c:v>39723</c:v>
                </c:pt>
                <c:pt idx="290">
                  <c:v>39722</c:v>
                </c:pt>
                <c:pt idx="291">
                  <c:v>39721</c:v>
                </c:pt>
                <c:pt idx="292">
                  <c:v>39720</c:v>
                </c:pt>
                <c:pt idx="293">
                  <c:v>39717</c:v>
                </c:pt>
                <c:pt idx="294">
                  <c:v>39716</c:v>
                </c:pt>
                <c:pt idx="295">
                  <c:v>39715</c:v>
                </c:pt>
                <c:pt idx="296">
                  <c:v>39714</c:v>
                </c:pt>
                <c:pt idx="297">
                  <c:v>39713</c:v>
                </c:pt>
                <c:pt idx="298">
                  <c:v>39710</c:v>
                </c:pt>
                <c:pt idx="299">
                  <c:v>39709</c:v>
                </c:pt>
                <c:pt idx="300">
                  <c:v>39708</c:v>
                </c:pt>
                <c:pt idx="301">
                  <c:v>39707</c:v>
                </c:pt>
                <c:pt idx="302">
                  <c:v>39706</c:v>
                </c:pt>
                <c:pt idx="303">
                  <c:v>39703</c:v>
                </c:pt>
                <c:pt idx="304">
                  <c:v>39702</c:v>
                </c:pt>
                <c:pt idx="305">
                  <c:v>39701</c:v>
                </c:pt>
                <c:pt idx="306">
                  <c:v>39700</c:v>
                </c:pt>
                <c:pt idx="307">
                  <c:v>39699</c:v>
                </c:pt>
                <c:pt idx="308">
                  <c:v>39696</c:v>
                </c:pt>
                <c:pt idx="309">
                  <c:v>39695</c:v>
                </c:pt>
                <c:pt idx="310">
                  <c:v>39694</c:v>
                </c:pt>
                <c:pt idx="311">
                  <c:v>39693</c:v>
                </c:pt>
                <c:pt idx="312">
                  <c:v>39692</c:v>
                </c:pt>
                <c:pt idx="313">
                  <c:v>39689</c:v>
                </c:pt>
                <c:pt idx="314">
                  <c:v>39688</c:v>
                </c:pt>
                <c:pt idx="315">
                  <c:v>39687</c:v>
                </c:pt>
                <c:pt idx="316">
                  <c:v>39686</c:v>
                </c:pt>
                <c:pt idx="317">
                  <c:v>39685</c:v>
                </c:pt>
                <c:pt idx="318">
                  <c:v>39682</c:v>
                </c:pt>
                <c:pt idx="319">
                  <c:v>39681</c:v>
                </c:pt>
                <c:pt idx="320">
                  <c:v>39680</c:v>
                </c:pt>
                <c:pt idx="321">
                  <c:v>39679</c:v>
                </c:pt>
                <c:pt idx="322">
                  <c:v>39678</c:v>
                </c:pt>
                <c:pt idx="323">
                  <c:v>39675</c:v>
                </c:pt>
                <c:pt idx="324">
                  <c:v>39674</c:v>
                </c:pt>
                <c:pt idx="325">
                  <c:v>39673</c:v>
                </c:pt>
                <c:pt idx="326">
                  <c:v>39672</c:v>
                </c:pt>
                <c:pt idx="327">
                  <c:v>39671</c:v>
                </c:pt>
                <c:pt idx="328">
                  <c:v>39668</c:v>
                </c:pt>
                <c:pt idx="329">
                  <c:v>39667</c:v>
                </c:pt>
                <c:pt idx="330">
                  <c:v>39666</c:v>
                </c:pt>
                <c:pt idx="331">
                  <c:v>39665</c:v>
                </c:pt>
                <c:pt idx="332">
                  <c:v>39664</c:v>
                </c:pt>
                <c:pt idx="333">
                  <c:v>39661</c:v>
                </c:pt>
                <c:pt idx="334">
                  <c:v>39660</c:v>
                </c:pt>
                <c:pt idx="335">
                  <c:v>39659</c:v>
                </c:pt>
                <c:pt idx="336">
                  <c:v>39658</c:v>
                </c:pt>
                <c:pt idx="337">
                  <c:v>39657</c:v>
                </c:pt>
                <c:pt idx="338">
                  <c:v>39654</c:v>
                </c:pt>
                <c:pt idx="339">
                  <c:v>39653</c:v>
                </c:pt>
                <c:pt idx="340">
                  <c:v>39652</c:v>
                </c:pt>
                <c:pt idx="341">
                  <c:v>39651</c:v>
                </c:pt>
                <c:pt idx="342">
                  <c:v>39650</c:v>
                </c:pt>
                <c:pt idx="343">
                  <c:v>39647</c:v>
                </c:pt>
                <c:pt idx="344">
                  <c:v>39646</c:v>
                </c:pt>
                <c:pt idx="345">
                  <c:v>39645</c:v>
                </c:pt>
                <c:pt idx="346">
                  <c:v>39644</c:v>
                </c:pt>
                <c:pt idx="347">
                  <c:v>39643</c:v>
                </c:pt>
                <c:pt idx="348">
                  <c:v>39640</c:v>
                </c:pt>
                <c:pt idx="349">
                  <c:v>39639</c:v>
                </c:pt>
                <c:pt idx="350">
                  <c:v>39638</c:v>
                </c:pt>
                <c:pt idx="351">
                  <c:v>39637</c:v>
                </c:pt>
                <c:pt idx="352">
                  <c:v>39636</c:v>
                </c:pt>
                <c:pt idx="353">
                  <c:v>39633</c:v>
                </c:pt>
                <c:pt idx="354">
                  <c:v>39632</c:v>
                </c:pt>
                <c:pt idx="355">
                  <c:v>39631</c:v>
                </c:pt>
                <c:pt idx="356">
                  <c:v>39630</c:v>
                </c:pt>
                <c:pt idx="357">
                  <c:v>39629</c:v>
                </c:pt>
                <c:pt idx="358">
                  <c:v>39626</c:v>
                </c:pt>
                <c:pt idx="359">
                  <c:v>39625</c:v>
                </c:pt>
                <c:pt idx="360">
                  <c:v>39624</c:v>
                </c:pt>
                <c:pt idx="361">
                  <c:v>39623</c:v>
                </c:pt>
                <c:pt idx="362">
                  <c:v>39622</c:v>
                </c:pt>
                <c:pt idx="363">
                  <c:v>39619</c:v>
                </c:pt>
                <c:pt idx="364">
                  <c:v>39618</c:v>
                </c:pt>
                <c:pt idx="365">
                  <c:v>39617</c:v>
                </c:pt>
                <c:pt idx="366">
                  <c:v>39616</c:v>
                </c:pt>
                <c:pt idx="367">
                  <c:v>39615</c:v>
                </c:pt>
                <c:pt idx="368">
                  <c:v>39610</c:v>
                </c:pt>
                <c:pt idx="369">
                  <c:v>39609</c:v>
                </c:pt>
                <c:pt idx="370">
                  <c:v>39608</c:v>
                </c:pt>
                <c:pt idx="371">
                  <c:v>39605</c:v>
                </c:pt>
                <c:pt idx="372">
                  <c:v>39604</c:v>
                </c:pt>
                <c:pt idx="373">
                  <c:v>39603</c:v>
                </c:pt>
                <c:pt idx="374">
                  <c:v>39602</c:v>
                </c:pt>
                <c:pt idx="375">
                  <c:v>39601</c:v>
                </c:pt>
                <c:pt idx="376">
                  <c:v>39598</c:v>
                </c:pt>
                <c:pt idx="377">
                  <c:v>39597</c:v>
                </c:pt>
                <c:pt idx="378">
                  <c:v>39596</c:v>
                </c:pt>
                <c:pt idx="379">
                  <c:v>39595</c:v>
                </c:pt>
                <c:pt idx="380">
                  <c:v>39594</c:v>
                </c:pt>
                <c:pt idx="381">
                  <c:v>39591</c:v>
                </c:pt>
                <c:pt idx="382">
                  <c:v>39590</c:v>
                </c:pt>
                <c:pt idx="383">
                  <c:v>39589</c:v>
                </c:pt>
                <c:pt idx="384">
                  <c:v>39588</c:v>
                </c:pt>
                <c:pt idx="385">
                  <c:v>39587</c:v>
                </c:pt>
                <c:pt idx="386">
                  <c:v>39584</c:v>
                </c:pt>
                <c:pt idx="387">
                  <c:v>39583</c:v>
                </c:pt>
                <c:pt idx="388">
                  <c:v>39582</c:v>
                </c:pt>
                <c:pt idx="389">
                  <c:v>39581</c:v>
                </c:pt>
                <c:pt idx="390">
                  <c:v>39580</c:v>
                </c:pt>
                <c:pt idx="391">
                  <c:v>39576</c:v>
                </c:pt>
                <c:pt idx="392">
                  <c:v>39575</c:v>
                </c:pt>
                <c:pt idx="393">
                  <c:v>39574</c:v>
                </c:pt>
                <c:pt idx="394">
                  <c:v>39573</c:v>
                </c:pt>
                <c:pt idx="395">
                  <c:v>39568</c:v>
                </c:pt>
                <c:pt idx="396">
                  <c:v>39567</c:v>
                </c:pt>
                <c:pt idx="397">
                  <c:v>39566</c:v>
                </c:pt>
                <c:pt idx="398">
                  <c:v>39563</c:v>
                </c:pt>
                <c:pt idx="399">
                  <c:v>39562</c:v>
                </c:pt>
                <c:pt idx="400">
                  <c:v>39561</c:v>
                </c:pt>
                <c:pt idx="401">
                  <c:v>39560</c:v>
                </c:pt>
                <c:pt idx="402">
                  <c:v>39559</c:v>
                </c:pt>
                <c:pt idx="403">
                  <c:v>39556</c:v>
                </c:pt>
                <c:pt idx="404">
                  <c:v>39555</c:v>
                </c:pt>
                <c:pt idx="405">
                  <c:v>39554</c:v>
                </c:pt>
                <c:pt idx="406">
                  <c:v>39553</c:v>
                </c:pt>
                <c:pt idx="407">
                  <c:v>39552</c:v>
                </c:pt>
                <c:pt idx="408">
                  <c:v>39549</c:v>
                </c:pt>
                <c:pt idx="409">
                  <c:v>39548</c:v>
                </c:pt>
                <c:pt idx="410">
                  <c:v>39547</c:v>
                </c:pt>
                <c:pt idx="411">
                  <c:v>39546</c:v>
                </c:pt>
                <c:pt idx="412">
                  <c:v>39545</c:v>
                </c:pt>
                <c:pt idx="413">
                  <c:v>39542</c:v>
                </c:pt>
                <c:pt idx="414">
                  <c:v>39541</c:v>
                </c:pt>
                <c:pt idx="415">
                  <c:v>39540</c:v>
                </c:pt>
                <c:pt idx="416">
                  <c:v>39539</c:v>
                </c:pt>
                <c:pt idx="417">
                  <c:v>39538</c:v>
                </c:pt>
                <c:pt idx="418">
                  <c:v>39535</c:v>
                </c:pt>
                <c:pt idx="419">
                  <c:v>39534</c:v>
                </c:pt>
                <c:pt idx="420">
                  <c:v>39533</c:v>
                </c:pt>
                <c:pt idx="421">
                  <c:v>39532</c:v>
                </c:pt>
                <c:pt idx="422">
                  <c:v>39531</c:v>
                </c:pt>
                <c:pt idx="423">
                  <c:v>39528</c:v>
                </c:pt>
                <c:pt idx="424">
                  <c:v>39527</c:v>
                </c:pt>
                <c:pt idx="425">
                  <c:v>39526</c:v>
                </c:pt>
                <c:pt idx="426">
                  <c:v>39525</c:v>
                </c:pt>
                <c:pt idx="427">
                  <c:v>39524</c:v>
                </c:pt>
                <c:pt idx="428">
                  <c:v>39521</c:v>
                </c:pt>
                <c:pt idx="429">
                  <c:v>39520</c:v>
                </c:pt>
                <c:pt idx="430">
                  <c:v>39519</c:v>
                </c:pt>
                <c:pt idx="431">
                  <c:v>39518</c:v>
                </c:pt>
                <c:pt idx="432">
                  <c:v>39514</c:v>
                </c:pt>
                <c:pt idx="433">
                  <c:v>39513</c:v>
                </c:pt>
                <c:pt idx="434">
                  <c:v>39512</c:v>
                </c:pt>
                <c:pt idx="435">
                  <c:v>39511</c:v>
                </c:pt>
                <c:pt idx="436">
                  <c:v>39510</c:v>
                </c:pt>
                <c:pt idx="437">
                  <c:v>39507</c:v>
                </c:pt>
                <c:pt idx="438">
                  <c:v>39506</c:v>
                </c:pt>
                <c:pt idx="439">
                  <c:v>39505</c:v>
                </c:pt>
                <c:pt idx="440">
                  <c:v>39504</c:v>
                </c:pt>
                <c:pt idx="441">
                  <c:v>39500</c:v>
                </c:pt>
                <c:pt idx="442">
                  <c:v>39499</c:v>
                </c:pt>
                <c:pt idx="443">
                  <c:v>39498</c:v>
                </c:pt>
                <c:pt idx="444">
                  <c:v>39497</c:v>
                </c:pt>
                <c:pt idx="445">
                  <c:v>39496</c:v>
                </c:pt>
                <c:pt idx="446">
                  <c:v>39493</c:v>
                </c:pt>
                <c:pt idx="447">
                  <c:v>39492</c:v>
                </c:pt>
                <c:pt idx="448">
                  <c:v>39491</c:v>
                </c:pt>
                <c:pt idx="449">
                  <c:v>39490</c:v>
                </c:pt>
                <c:pt idx="450">
                  <c:v>39489</c:v>
                </c:pt>
                <c:pt idx="451">
                  <c:v>39486</c:v>
                </c:pt>
                <c:pt idx="452">
                  <c:v>39485</c:v>
                </c:pt>
                <c:pt idx="453">
                  <c:v>39484</c:v>
                </c:pt>
                <c:pt idx="454">
                  <c:v>39483</c:v>
                </c:pt>
                <c:pt idx="455">
                  <c:v>39482</c:v>
                </c:pt>
                <c:pt idx="456">
                  <c:v>39479</c:v>
                </c:pt>
                <c:pt idx="457">
                  <c:v>39478</c:v>
                </c:pt>
                <c:pt idx="458">
                  <c:v>39477</c:v>
                </c:pt>
                <c:pt idx="459">
                  <c:v>39476</c:v>
                </c:pt>
                <c:pt idx="460">
                  <c:v>39475</c:v>
                </c:pt>
                <c:pt idx="461">
                  <c:v>39472</c:v>
                </c:pt>
                <c:pt idx="462">
                  <c:v>39471</c:v>
                </c:pt>
                <c:pt idx="463">
                  <c:v>39470</c:v>
                </c:pt>
                <c:pt idx="464">
                  <c:v>39469</c:v>
                </c:pt>
                <c:pt idx="465">
                  <c:v>39468</c:v>
                </c:pt>
                <c:pt idx="466">
                  <c:v>39465</c:v>
                </c:pt>
                <c:pt idx="467">
                  <c:v>39464</c:v>
                </c:pt>
                <c:pt idx="468">
                  <c:v>39463</c:v>
                </c:pt>
                <c:pt idx="469">
                  <c:v>39462</c:v>
                </c:pt>
                <c:pt idx="470">
                  <c:v>39461</c:v>
                </c:pt>
                <c:pt idx="471">
                  <c:v>39458</c:v>
                </c:pt>
                <c:pt idx="472">
                  <c:v>39457</c:v>
                </c:pt>
                <c:pt idx="473">
                  <c:v>39456</c:v>
                </c:pt>
                <c:pt idx="474">
                  <c:v>39444</c:v>
                </c:pt>
                <c:pt idx="475">
                  <c:v>39443</c:v>
                </c:pt>
                <c:pt idx="476">
                  <c:v>39442</c:v>
                </c:pt>
                <c:pt idx="477">
                  <c:v>39441</c:v>
                </c:pt>
                <c:pt idx="478">
                  <c:v>39440</c:v>
                </c:pt>
                <c:pt idx="479">
                  <c:v>39437</c:v>
                </c:pt>
                <c:pt idx="480">
                  <c:v>39436</c:v>
                </c:pt>
                <c:pt idx="481">
                  <c:v>39435</c:v>
                </c:pt>
                <c:pt idx="482">
                  <c:v>39434</c:v>
                </c:pt>
                <c:pt idx="483">
                  <c:v>39433</c:v>
                </c:pt>
                <c:pt idx="484">
                  <c:v>39430</c:v>
                </c:pt>
                <c:pt idx="485">
                  <c:v>39429</c:v>
                </c:pt>
                <c:pt idx="486">
                  <c:v>39428</c:v>
                </c:pt>
                <c:pt idx="487">
                  <c:v>39427</c:v>
                </c:pt>
                <c:pt idx="488">
                  <c:v>39426</c:v>
                </c:pt>
                <c:pt idx="489">
                  <c:v>39423</c:v>
                </c:pt>
                <c:pt idx="490">
                  <c:v>39422</c:v>
                </c:pt>
                <c:pt idx="491">
                  <c:v>39421</c:v>
                </c:pt>
                <c:pt idx="492">
                  <c:v>39420</c:v>
                </c:pt>
                <c:pt idx="493">
                  <c:v>39419</c:v>
                </c:pt>
                <c:pt idx="494">
                  <c:v>39416</c:v>
                </c:pt>
                <c:pt idx="495">
                  <c:v>39415</c:v>
                </c:pt>
                <c:pt idx="496">
                  <c:v>39414</c:v>
                </c:pt>
                <c:pt idx="497">
                  <c:v>39413</c:v>
                </c:pt>
                <c:pt idx="498">
                  <c:v>39412</c:v>
                </c:pt>
                <c:pt idx="499">
                  <c:v>39409</c:v>
                </c:pt>
                <c:pt idx="500">
                  <c:v>39408</c:v>
                </c:pt>
                <c:pt idx="501">
                  <c:v>39407</c:v>
                </c:pt>
                <c:pt idx="502">
                  <c:v>39406</c:v>
                </c:pt>
                <c:pt idx="503">
                  <c:v>39405</c:v>
                </c:pt>
                <c:pt idx="504">
                  <c:v>39402</c:v>
                </c:pt>
                <c:pt idx="505">
                  <c:v>39401</c:v>
                </c:pt>
                <c:pt idx="506">
                  <c:v>39400</c:v>
                </c:pt>
                <c:pt idx="507">
                  <c:v>39399</c:v>
                </c:pt>
                <c:pt idx="508">
                  <c:v>39398</c:v>
                </c:pt>
                <c:pt idx="509">
                  <c:v>39395</c:v>
                </c:pt>
                <c:pt idx="510">
                  <c:v>39394</c:v>
                </c:pt>
                <c:pt idx="511">
                  <c:v>39393</c:v>
                </c:pt>
                <c:pt idx="512">
                  <c:v>39392</c:v>
                </c:pt>
                <c:pt idx="513">
                  <c:v>39388</c:v>
                </c:pt>
                <c:pt idx="514">
                  <c:v>39387</c:v>
                </c:pt>
                <c:pt idx="515">
                  <c:v>39386</c:v>
                </c:pt>
                <c:pt idx="516">
                  <c:v>39385</c:v>
                </c:pt>
                <c:pt idx="517">
                  <c:v>39384</c:v>
                </c:pt>
                <c:pt idx="518">
                  <c:v>39381</c:v>
                </c:pt>
                <c:pt idx="519">
                  <c:v>39380</c:v>
                </c:pt>
                <c:pt idx="520">
                  <c:v>39379</c:v>
                </c:pt>
                <c:pt idx="521">
                  <c:v>39378</c:v>
                </c:pt>
                <c:pt idx="522">
                  <c:v>39377</c:v>
                </c:pt>
                <c:pt idx="523">
                  <c:v>39374</c:v>
                </c:pt>
                <c:pt idx="524">
                  <c:v>39373</c:v>
                </c:pt>
                <c:pt idx="525">
                  <c:v>39372</c:v>
                </c:pt>
                <c:pt idx="526">
                  <c:v>39371</c:v>
                </c:pt>
                <c:pt idx="527">
                  <c:v>39370</c:v>
                </c:pt>
                <c:pt idx="528">
                  <c:v>39367</c:v>
                </c:pt>
                <c:pt idx="529">
                  <c:v>39366</c:v>
                </c:pt>
                <c:pt idx="530">
                  <c:v>39365</c:v>
                </c:pt>
                <c:pt idx="531">
                  <c:v>39364</c:v>
                </c:pt>
                <c:pt idx="532">
                  <c:v>39363</c:v>
                </c:pt>
                <c:pt idx="533">
                  <c:v>39360</c:v>
                </c:pt>
                <c:pt idx="534">
                  <c:v>39359</c:v>
                </c:pt>
                <c:pt idx="535">
                  <c:v>39358</c:v>
                </c:pt>
                <c:pt idx="536">
                  <c:v>39357</c:v>
                </c:pt>
                <c:pt idx="537">
                  <c:v>39356</c:v>
                </c:pt>
                <c:pt idx="538">
                  <c:v>39353</c:v>
                </c:pt>
                <c:pt idx="539">
                  <c:v>39352</c:v>
                </c:pt>
                <c:pt idx="540">
                  <c:v>39351</c:v>
                </c:pt>
                <c:pt idx="541">
                  <c:v>39350</c:v>
                </c:pt>
                <c:pt idx="542">
                  <c:v>39349</c:v>
                </c:pt>
                <c:pt idx="543">
                  <c:v>39346</c:v>
                </c:pt>
                <c:pt idx="544">
                  <c:v>39345</c:v>
                </c:pt>
                <c:pt idx="545">
                  <c:v>39344</c:v>
                </c:pt>
                <c:pt idx="546">
                  <c:v>39343</c:v>
                </c:pt>
                <c:pt idx="547">
                  <c:v>39342</c:v>
                </c:pt>
                <c:pt idx="548">
                  <c:v>39339</c:v>
                </c:pt>
                <c:pt idx="549">
                  <c:v>39338</c:v>
                </c:pt>
                <c:pt idx="550">
                  <c:v>39337</c:v>
                </c:pt>
                <c:pt idx="551">
                  <c:v>39336</c:v>
                </c:pt>
                <c:pt idx="552">
                  <c:v>39335</c:v>
                </c:pt>
                <c:pt idx="553">
                  <c:v>39332</c:v>
                </c:pt>
                <c:pt idx="554">
                  <c:v>39331</c:v>
                </c:pt>
                <c:pt idx="555">
                  <c:v>39330</c:v>
                </c:pt>
                <c:pt idx="556">
                  <c:v>39329</c:v>
                </c:pt>
                <c:pt idx="557">
                  <c:v>39328</c:v>
                </c:pt>
                <c:pt idx="558">
                  <c:v>39325</c:v>
                </c:pt>
                <c:pt idx="559">
                  <c:v>39324</c:v>
                </c:pt>
                <c:pt idx="560">
                  <c:v>39323</c:v>
                </c:pt>
                <c:pt idx="561">
                  <c:v>39322</c:v>
                </c:pt>
                <c:pt idx="562">
                  <c:v>39321</c:v>
                </c:pt>
                <c:pt idx="563">
                  <c:v>39318</c:v>
                </c:pt>
                <c:pt idx="564">
                  <c:v>39317</c:v>
                </c:pt>
                <c:pt idx="565">
                  <c:v>39316</c:v>
                </c:pt>
                <c:pt idx="566">
                  <c:v>39315</c:v>
                </c:pt>
                <c:pt idx="567">
                  <c:v>39314</c:v>
                </c:pt>
                <c:pt idx="568">
                  <c:v>39311</c:v>
                </c:pt>
                <c:pt idx="569">
                  <c:v>39310</c:v>
                </c:pt>
                <c:pt idx="570">
                  <c:v>39309</c:v>
                </c:pt>
                <c:pt idx="571">
                  <c:v>39308</c:v>
                </c:pt>
                <c:pt idx="572">
                  <c:v>39307</c:v>
                </c:pt>
                <c:pt idx="573">
                  <c:v>39304</c:v>
                </c:pt>
                <c:pt idx="574">
                  <c:v>39303</c:v>
                </c:pt>
                <c:pt idx="575">
                  <c:v>39302</c:v>
                </c:pt>
                <c:pt idx="576">
                  <c:v>39301</c:v>
                </c:pt>
                <c:pt idx="577">
                  <c:v>39300</c:v>
                </c:pt>
                <c:pt idx="578">
                  <c:v>39297</c:v>
                </c:pt>
                <c:pt idx="579">
                  <c:v>39296</c:v>
                </c:pt>
                <c:pt idx="580">
                  <c:v>39295</c:v>
                </c:pt>
                <c:pt idx="581">
                  <c:v>39294</c:v>
                </c:pt>
                <c:pt idx="582">
                  <c:v>39293</c:v>
                </c:pt>
                <c:pt idx="583">
                  <c:v>39290</c:v>
                </c:pt>
                <c:pt idx="584">
                  <c:v>39289</c:v>
                </c:pt>
                <c:pt idx="585">
                  <c:v>39288</c:v>
                </c:pt>
                <c:pt idx="586">
                  <c:v>39287</c:v>
                </c:pt>
                <c:pt idx="587">
                  <c:v>39286</c:v>
                </c:pt>
                <c:pt idx="588">
                  <c:v>39283</c:v>
                </c:pt>
                <c:pt idx="589">
                  <c:v>39282</c:v>
                </c:pt>
                <c:pt idx="590">
                  <c:v>39281</c:v>
                </c:pt>
                <c:pt idx="591">
                  <c:v>39280</c:v>
                </c:pt>
                <c:pt idx="592">
                  <c:v>39279</c:v>
                </c:pt>
                <c:pt idx="593">
                  <c:v>39276</c:v>
                </c:pt>
                <c:pt idx="594">
                  <c:v>39275</c:v>
                </c:pt>
                <c:pt idx="595">
                  <c:v>39274</c:v>
                </c:pt>
                <c:pt idx="596">
                  <c:v>39273</c:v>
                </c:pt>
                <c:pt idx="597">
                  <c:v>39272</c:v>
                </c:pt>
                <c:pt idx="598">
                  <c:v>39269</c:v>
                </c:pt>
                <c:pt idx="599">
                  <c:v>39268</c:v>
                </c:pt>
                <c:pt idx="600">
                  <c:v>39267</c:v>
                </c:pt>
                <c:pt idx="601">
                  <c:v>39266</c:v>
                </c:pt>
                <c:pt idx="602">
                  <c:v>39265</c:v>
                </c:pt>
                <c:pt idx="603">
                  <c:v>39262</c:v>
                </c:pt>
                <c:pt idx="604">
                  <c:v>39261</c:v>
                </c:pt>
                <c:pt idx="605">
                  <c:v>39260</c:v>
                </c:pt>
                <c:pt idx="606">
                  <c:v>39259</c:v>
                </c:pt>
                <c:pt idx="607">
                  <c:v>39255</c:v>
                </c:pt>
                <c:pt idx="608">
                  <c:v>39254</c:v>
                </c:pt>
                <c:pt idx="609">
                  <c:v>39253</c:v>
                </c:pt>
                <c:pt idx="610">
                  <c:v>39252</c:v>
                </c:pt>
                <c:pt idx="611">
                  <c:v>39251</c:v>
                </c:pt>
                <c:pt idx="612">
                  <c:v>39248</c:v>
                </c:pt>
                <c:pt idx="613">
                  <c:v>39247</c:v>
                </c:pt>
                <c:pt idx="614">
                  <c:v>39246</c:v>
                </c:pt>
                <c:pt idx="615">
                  <c:v>39241</c:v>
                </c:pt>
                <c:pt idx="616">
                  <c:v>39240</c:v>
                </c:pt>
                <c:pt idx="617">
                  <c:v>39239</c:v>
                </c:pt>
                <c:pt idx="618">
                  <c:v>39238</c:v>
                </c:pt>
                <c:pt idx="619">
                  <c:v>39237</c:v>
                </c:pt>
                <c:pt idx="620">
                  <c:v>39234</c:v>
                </c:pt>
                <c:pt idx="621">
                  <c:v>39233</c:v>
                </c:pt>
                <c:pt idx="622">
                  <c:v>39232</c:v>
                </c:pt>
                <c:pt idx="623">
                  <c:v>39231</c:v>
                </c:pt>
                <c:pt idx="624">
                  <c:v>39230</c:v>
                </c:pt>
                <c:pt idx="625">
                  <c:v>39227</c:v>
                </c:pt>
                <c:pt idx="626">
                  <c:v>39226</c:v>
                </c:pt>
                <c:pt idx="627">
                  <c:v>39225</c:v>
                </c:pt>
                <c:pt idx="628">
                  <c:v>39224</c:v>
                </c:pt>
                <c:pt idx="629">
                  <c:v>39223</c:v>
                </c:pt>
                <c:pt idx="630">
                  <c:v>39220</c:v>
                </c:pt>
                <c:pt idx="631">
                  <c:v>39219</c:v>
                </c:pt>
                <c:pt idx="632">
                  <c:v>39218</c:v>
                </c:pt>
                <c:pt idx="633">
                  <c:v>39217</c:v>
                </c:pt>
                <c:pt idx="634">
                  <c:v>39216</c:v>
                </c:pt>
                <c:pt idx="635">
                  <c:v>39213</c:v>
                </c:pt>
                <c:pt idx="636">
                  <c:v>39212</c:v>
                </c:pt>
                <c:pt idx="637">
                  <c:v>39210</c:v>
                </c:pt>
                <c:pt idx="638">
                  <c:v>39209</c:v>
                </c:pt>
                <c:pt idx="639">
                  <c:v>39206</c:v>
                </c:pt>
                <c:pt idx="640">
                  <c:v>39205</c:v>
                </c:pt>
                <c:pt idx="641">
                  <c:v>39204</c:v>
                </c:pt>
                <c:pt idx="642">
                  <c:v>39199</c:v>
                </c:pt>
                <c:pt idx="643">
                  <c:v>39198</c:v>
                </c:pt>
                <c:pt idx="644">
                  <c:v>39197</c:v>
                </c:pt>
                <c:pt idx="645">
                  <c:v>39196</c:v>
                </c:pt>
                <c:pt idx="646">
                  <c:v>39195</c:v>
                </c:pt>
                <c:pt idx="647">
                  <c:v>39192</c:v>
                </c:pt>
                <c:pt idx="648">
                  <c:v>39191</c:v>
                </c:pt>
                <c:pt idx="649">
                  <c:v>39190</c:v>
                </c:pt>
                <c:pt idx="650">
                  <c:v>39189</c:v>
                </c:pt>
                <c:pt idx="651">
                  <c:v>39188</c:v>
                </c:pt>
                <c:pt idx="652">
                  <c:v>39185</c:v>
                </c:pt>
                <c:pt idx="653">
                  <c:v>39184</c:v>
                </c:pt>
                <c:pt idx="654">
                  <c:v>39183</c:v>
                </c:pt>
                <c:pt idx="655">
                  <c:v>39182</c:v>
                </c:pt>
                <c:pt idx="656">
                  <c:v>39181</c:v>
                </c:pt>
                <c:pt idx="657">
                  <c:v>39178</c:v>
                </c:pt>
                <c:pt idx="658">
                  <c:v>39177</c:v>
                </c:pt>
                <c:pt idx="659">
                  <c:v>39176</c:v>
                </c:pt>
                <c:pt idx="660">
                  <c:v>39175</c:v>
                </c:pt>
                <c:pt idx="661">
                  <c:v>39174</c:v>
                </c:pt>
                <c:pt idx="662">
                  <c:v>39171</c:v>
                </c:pt>
                <c:pt idx="663">
                  <c:v>39170</c:v>
                </c:pt>
                <c:pt idx="664">
                  <c:v>39169</c:v>
                </c:pt>
                <c:pt idx="665">
                  <c:v>39168</c:v>
                </c:pt>
                <c:pt idx="666">
                  <c:v>39167</c:v>
                </c:pt>
                <c:pt idx="667">
                  <c:v>39164</c:v>
                </c:pt>
                <c:pt idx="668">
                  <c:v>39163</c:v>
                </c:pt>
                <c:pt idx="669">
                  <c:v>39162</c:v>
                </c:pt>
                <c:pt idx="670">
                  <c:v>39161</c:v>
                </c:pt>
                <c:pt idx="671">
                  <c:v>39160</c:v>
                </c:pt>
                <c:pt idx="672">
                  <c:v>39157</c:v>
                </c:pt>
                <c:pt idx="673">
                  <c:v>39156</c:v>
                </c:pt>
              </c:numCache>
            </c:numRef>
          </c:cat>
          <c:val>
            <c:numRef>
              <c:f>OFZ!$D$2:$D$690</c:f>
              <c:numCache>
                <c:formatCode>General</c:formatCode>
                <c:ptCount val="689"/>
                <c:pt idx="0">
                  <c:v>6.42</c:v>
                </c:pt>
                <c:pt idx="1">
                  <c:v>6.39</c:v>
                </c:pt>
                <c:pt idx="2">
                  <c:v>6.39</c:v>
                </c:pt>
                <c:pt idx="3">
                  <c:v>6.39</c:v>
                </c:pt>
                <c:pt idx="4">
                  <c:v>6.42</c:v>
                </c:pt>
                <c:pt idx="5">
                  <c:v>6.45</c:v>
                </c:pt>
                <c:pt idx="6">
                  <c:v>6.5</c:v>
                </c:pt>
                <c:pt idx="7">
                  <c:v>6.51</c:v>
                </c:pt>
                <c:pt idx="8">
                  <c:v>6.58</c:v>
                </c:pt>
                <c:pt idx="9">
                  <c:v>6.51</c:v>
                </c:pt>
                <c:pt idx="10">
                  <c:v>6.6</c:v>
                </c:pt>
                <c:pt idx="11">
                  <c:v>6.8599999999999985</c:v>
                </c:pt>
                <c:pt idx="12">
                  <c:v>6.8599999999999985</c:v>
                </c:pt>
                <c:pt idx="13">
                  <c:v>6.8599999999999985</c:v>
                </c:pt>
                <c:pt idx="14">
                  <c:v>6.8199999999999985</c:v>
                </c:pt>
                <c:pt idx="15">
                  <c:v>6.83</c:v>
                </c:pt>
                <c:pt idx="16">
                  <c:v>6.83</c:v>
                </c:pt>
                <c:pt idx="17">
                  <c:v>6.83</c:v>
                </c:pt>
                <c:pt idx="18">
                  <c:v>6.83</c:v>
                </c:pt>
                <c:pt idx="19">
                  <c:v>6.85</c:v>
                </c:pt>
                <c:pt idx="20">
                  <c:v>6.84</c:v>
                </c:pt>
                <c:pt idx="21">
                  <c:v>6.84</c:v>
                </c:pt>
                <c:pt idx="22">
                  <c:v>6.84</c:v>
                </c:pt>
                <c:pt idx="23">
                  <c:v>6.8199999999999985</c:v>
                </c:pt>
                <c:pt idx="24">
                  <c:v>6.83</c:v>
                </c:pt>
                <c:pt idx="25">
                  <c:v>6.8100000000000005</c:v>
                </c:pt>
                <c:pt idx="26">
                  <c:v>6.83</c:v>
                </c:pt>
                <c:pt idx="27">
                  <c:v>6.85</c:v>
                </c:pt>
                <c:pt idx="28">
                  <c:v>6.88</c:v>
                </c:pt>
                <c:pt idx="29">
                  <c:v>6.96</c:v>
                </c:pt>
                <c:pt idx="30">
                  <c:v>6.98</c:v>
                </c:pt>
                <c:pt idx="31">
                  <c:v>7.03</c:v>
                </c:pt>
                <c:pt idx="32">
                  <c:v>7.33</c:v>
                </c:pt>
                <c:pt idx="33">
                  <c:v>7.33</c:v>
                </c:pt>
                <c:pt idx="34">
                  <c:v>7.33</c:v>
                </c:pt>
                <c:pt idx="35">
                  <c:v>7.39</c:v>
                </c:pt>
                <c:pt idx="36">
                  <c:v>7.35</c:v>
                </c:pt>
                <c:pt idx="37">
                  <c:v>7.34</c:v>
                </c:pt>
                <c:pt idx="38">
                  <c:v>7.31</c:v>
                </c:pt>
                <c:pt idx="39">
                  <c:v>7.31</c:v>
                </c:pt>
                <c:pt idx="40">
                  <c:v>7.34</c:v>
                </c:pt>
                <c:pt idx="41">
                  <c:v>7.3199999999999985</c:v>
                </c:pt>
                <c:pt idx="42">
                  <c:v>7.35</c:v>
                </c:pt>
                <c:pt idx="43">
                  <c:v>7.31</c:v>
                </c:pt>
                <c:pt idx="44">
                  <c:v>7.33</c:v>
                </c:pt>
                <c:pt idx="45">
                  <c:v>7.3</c:v>
                </c:pt>
                <c:pt idx="46">
                  <c:v>7.29</c:v>
                </c:pt>
                <c:pt idx="47">
                  <c:v>7.29</c:v>
                </c:pt>
                <c:pt idx="48">
                  <c:v>7.3</c:v>
                </c:pt>
                <c:pt idx="49">
                  <c:v>7.31</c:v>
                </c:pt>
                <c:pt idx="50">
                  <c:v>7.3</c:v>
                </c:pt>
                <c:pt idx="51">
                  <c:v>7.31</c:v>
                </c:pt>
                <c:pt idx="52">
                  <c:v>7.3199999999999985</c:v>
                </c:pt>
                <c:pt idx="53">
                  <c:v>7.33</c:v>
                </c:pt>
                <c:pt idx="54">
                  <c:v>7.4300000000000024</c:v>
                </c:pt>
                <c:pt idx="55">
                  <c:v>7.7</c:v>
                </c:pt>
                <c:pt idx="56">
                  <c:v>7.76</c:v>
                </c:pt>
                <c:pt idx="57">
                  <c:v>7.76</c:v>
                </c:pt>
                <c:pt idx="58">
                  <c:v>7.73</c:v>
                </c:pt>
                <c:pt idx="59">
                  <c:v>7.84</c:v>
                </c:pt>
                <c:pt idx="60">
                  <c:v>7.6599999999999975</c:v>
                </c:pt>
                <c:pt idx="61">
                  <c:v>7.73</c:v>
                </c:pt>
                <c:pt idx="62">
                  <c:v>7.74</c:v>
                </c:pt>
                <c:pt idx="63">
                  <c:v>8.0400000000000009</c:v>
                </c:pt>
                <c:pt idx="64">
                  <c:v>8.5</c:v>
                </c:pt>
                <c:pt idx="65">
                  <c:v>8.5300000000000011</c:v>
                </c:pt>
                <c:pt idx="66">
                  <c:v>8.1399999999999988</c:v>
                </c:pt>
                <c:pt idx="67">
                  <c:v>8.2000000000000011</c:v>
                </c:pt>
                <c:pt idx="68">
                  <c:v>8.19</c:v>
                </c:pt>
                <c:pt idx="69">
                  <c:v>8.34</c:v>
                </c:pt>
                <c:pt idx="70">
                  <c:v>8.2299999999999986</c:v>
                </c:pt>
                <c:pt idx="71">
                  <c:v>8.18</c:v>
                </c:pt>
                <c:pt idx="72">
                  <c:v>8.27</c:v>
                </c:pt>
                <c:pt idx="73">
                  <c:v>8.07</c:v>
                </c:pt>
                <c:pt idx="74">
                  <c:v>8.07</c:v>
                </c:pt>
                <c:pt idx="75">
                  <c:v>8.0500000000000007</c:v>
                </c:pt>
                <c:pt idx="76">
                  <c:v>8.09</c:v>
                </c:pt>
                <c:pt idx="77">
                  <c:v>8.17</c:v>
                </c:pt>
                <c:pt idx="78">
                  <c:v>8.2200000000000006</c:v>
                </c:pt>
                <c:pt idx="79">
                  <c:v>8.43</c:v>
                </c:pt>
                <c:pt idx="80">
                  <c:v>8.39</c:v>
                </c:pt>
                <c:pt idx="81">
                  <c:v>8.09</c:v>
                </c:pt>
                <c:pt idx="82">
                  <c:v>8.1399999999999988</c:v>
                </c:pt>
                <c:pt idx="83">
                  <c:v>8.33</c:v>
                </c:pt>
                <c:pt idx="84">
                  <c:v>8.42</c:v>
                </c:pt>
                <c:pt idx="85">
                  <c:v>7.92</c:v>
                </c:pt>
                <c:pt idx="86">
                  <c:v>7.92</c:v>
                </c:pt>
                <c:pt idx="87">
                  <c:v>8.18</c:v>
                </c:pt>
                <c:pt idx="88">
                  <c:v>8.18</c:v>
                </c:pt>
                <c:pt idx="89">
                  <c:v>8.1399999999999988</c:v>
                </c:pt>
                <c:pt idx="90">
                  <c:v>7.98</c:v>
                </c:pt>
                <c:pt idx="91">
                  <c:v>8.08</c:v>
                </c:pt>
                <c:pt idx="92">
                  <c:v>8.17</c:v>
                </c:pt>
                <c:pt idx="93">
                  <c:v>8.19</c:v>
                </c:pt>
                <c:pt idx="94">
                  <c:v>8.2200000000000006</c:v>
                </c:pt>
                <c:pt idx="95">
                  <c:v>8.26</c:v>
                </c:pt>
                <c:pt idx="96">
                  <c:v>8.44</c:v>
                </c:pt>
                <c:pt idx="97">
                  <c:v>8.31</c:v>
                </c:pt>
                <c:pt idx="98">
                  <c:v>8.3700000000000028</c:v>
                </c:pt>
                <c:pt idx="99">
                  <c:v>8.7200000000000006</c:v>
                </c:pt>
                <c:pt idx="100">
                  <c:v>8.33</c:v>
                </c:pt>
                <c:pt idx="101">
                  <c:v>8.42</c:v>
                </c:pt>
                <c:pt idx="102">
                  <c:v>8.629999999999999</c:v>
                </c:pt>
                <c:pt idx="103">
                  <c:v>8.66</c:v>
                </c:pt>
                <c:pt idx="104">
                  <c:v>8.61</c:v>
                </c:pt>
                <c:pt idx="105">
                  <c:v>8.59</c:v>
                </c:pt>
                <c:pt idx="106">
                  <c:v>8.7100000000000009</c:v>
                </c:pt>
                <c:pt idx="107">
                  <c:v>9.02</c:v>
                </c:pt>
                <c:pt idx="108">
                  <c:v>9.17</c:v>
                </c:pt>
                <c:pt idx="109">
                  <c:v>8.81</c:v>
                </c:pt>
                <c:pt idx="110">
                  <c:v>8.629999999999999</c:v>
                </c:pt>
                <c:pt idx="111">
                  <c:v>8.8800000000000008</c:v>
                </c:pt>
                <c:pt idx="112">
                  <c:v>8.7900000000000009</c:v>
                </c:pt>
                <c:pt idx="113">
                  <c:v>8.7800000000000011</c:v>
                </c:pt>
                <c:pt idx="114">
                  <c:v>8.8700000000000028</c:v>
                </c:pt>
                <c:pt idx="115">
                  <c:v>8.7800000000000011</c:v>
                </c:pt>
                <c:pt idx="116">
                  <c:v>8.75</c:v>
                </c:pt>
                <c:pt idx="117">
                  <c:v>8.7399999999999984</c:v>
                </c:pt>
                <c:pt idx="118">
                  <c:v>8.76</c:v>
                </c:pt>
                <c:pt idx="119">
                  <c:v>8.7299999999999986</c:v>
                </c:pt>
                <c:pt idx="120">
                  <c:v>8.7299999999999986</c:v>
                </c:pt>
                <c:pt idx="121">
                  <c:v>8.7399999999999984</c:v>
                </c:pt>
                <c:pt idx="122">
                  <c:v>8.7399999999999984</c:v>
                </c:pt>
                <c:pt idx="123">
                  <c:v>8.7200000000000006</c:v>
                </c:pt>
                <c:pt idx="124">
                  <c:v>8.77</c:v>
                </c:pt>
                <c:pt idx="125">
                  <c:v>8.83</c:v>
                </c:pt>
                <c:pt idx="126">
                  <c:v>8.81</c:v>
                </c:pt>
                <c:pt idx="127">
                  <c:v>8.81</c:v>
                </c:pt>
                <c:pt idx="128">
                  <c:v>8.850000000000005</c:v>
                </c:pt>
                <c:pt idx="129">
                  <c:v>8.81</c:v>
                </c:pt>
                <c:pt idx="130">
                  <c:v>8.75</c:v>
                </c:pt>
                <c:pt idx="131">
                  <c:v>8.77</c:v>
                </c:pt>
                <c:pt idx="132">
                  <c:v>8.9500000000000028</c:v>
                </c:pt>
                <c:pt idx="133">
                  <c:v>8.9600000000000026</c:v>
                </c:pt>
                <c:pt idx="134">
                  <c:v>8.98</c:v>
                </c:pt>
                <c:pt idx="135">
                  <c:v>8.8700000000000028</c:v>
                </c:pt>
                <c:pt idx="136">
                  <c:v>8.94</c:v>
                </c:pt>
                <c:pt idx="137">
                  <c:v>9.48</c:v>
                </c:pt>
                <c:pt idx="138">
                  <c:v>9.6</c:v>
                </c:pt>
                <c:pt idx="139">
                  <c:v>9.5300000000000011</c:v>
                </c:pt>
                <c:pt idx="140">
                  <c:v>9.5300000000000011</c:v>
                </c:pt>
                <c:pt idx="141">
                  <c:v>9.41</c:v>
                </c:pt>
                <c:pt idx="142">
                  <c:v>9.4700000000000006</c:v>
                </c:pt>
                <c:pt idx="143">
                  <c:v>9.42</c:v>
                </c:pt>
                <c:pt idx="144">
                  <c:v>9.3800000000000008</c:v>
                </c:pt>
                <c:pt idx="145">
                  <c:v>9.4</c:v>
                </c:pt>
                <c:pt idx="146">
                  <c:v>9.43</c:v>
                </c:pt>
                <c:pt idx="147">
                  <c:v>9.51</c:v>
                </c:pt>
                <c:pt idx="148">
                  <c:v>9.65</c:v>
                </c:pt>
                <c:pt idx="149">
                  <c:v>9.7900000000000009</c:v>
                </c:pt>
                <c:pt idx="150">
                  <c:v>9.7000000000000011</c:v>
                </c:pt>
                <c:pt idx="151">
                  <c:v>9.83</c:v>
                </c:pt>
                <c:pt idx="152">
                  <c:v>10.200000000000001</c:v>
                </c:pt>
                <c:pt idx="153">
                  <c:v>10.26</c:v>
                </c:pt>
                <c:pt idx="154">
                  <c:v>10.46</c:v>
                </c:pt>
                <c:pt idx="155">
                  <c:v>10.41</c:v>
                </c:pt>
                <c:pt idx="156">
                  <c:v>11.12</c:v>
                </c:pt>
                <c:pt idx="157">
                  <c:v>10.53</c:v>
                </c:pt>
                <c:pt idx="158">
                  <c:v>10.67</c:v>
                </c:pt>
                <c:pt idx="159">
                  <c:v>10.8</c:v>
                </c:pt>
                <c:pt idx="160">
                  <c:v>10.639999999999999</c:v>
                </c:pt>
                <c:pt idx="161">
                  <c:v>10.46</c:v>
                </c:pt>
                <c:pt idx="162">
                  <c:v>10.82</c:v>
                </c:pt>
                <c:pt idx="163">
                  <c:v>11.77</c:v>
                </c:pt>
                <c:pt idx="164">
                  <c:v>11.709999999999999</c:v>
                </c:pt>
                <c:pt idx="165">
                  <c:v>11.229999999999999</c:v>
                </c:pt>
                <c:pt idx="166">
                  <c:v>11.31</c:v>
                </c:pt>
                <c:pt idx="167">
                  <c:v>11.52</c:v>
                </c:pt>
                <c:pt idx="168">
                  <c:v>11.46</c:v>
                </c:pt>
                <c:pt idx="169">
                  <c:v>11.33</c:v>
                </c:pt>
                <c:pt idx="170">
                  <c:v>11.32</c:v>
                </c:pt>
                <c:pt idx="171">
                  <c:v>11.16</c:v>
                </c:pt>
                <c:pt idx="172">
                  <c:v>11.43</c:v>
                </c:pt>
                <c:pt idx="173">
                  <c:v>11.18</c:v>
                </c:pt>
                <c:pt idx="174">
                  <c:v>10.92</c:v>
                </c:pt>
                <c:pt idx="175">
                  <c:v>10.77</c:v>
                </c:pt>
                <c:pt idx="176">
                  <c:v>10.5</c:v>
                </c:pt>
                <c:pt idx="177">
                  <c:v>10.58</c:v>
                </c:pt>
                <c:pt idx="178">
                  <c:v>10.97</c:v>
                </c:pt>
                <c:pt idx="179">
                  <c:v>11.31</c:v>
                </c:pt>
                <c:pt idx="180">
                  <c:v>11.29</c:v>
                </c:pt>
                <c:pt idx="181">
                  <c:v>10.89</c:v>
                </c:pt>
                <c:pt idx="182">
                  <c:v>11.31</c:v>
                </c:pt>
                <c:pt idx="183">
                  <c:v>12.04</c:v>
                </c:pt>
                <c:pt idx="184">
                  <c:v>12.04</c:v>
                </c:pt>
                <c:pt idx="185">
                  <c:v>12</c:v>
                </c:pt>
                <c:pt idx="186">
                  <c:v>11.950000000000005</c:v>
                </c:pt>
                <c:pt idx="187">
                  <c:v>11.950000000000005</c:v>
                </c:pt>
                <c:pt idx="188">
                  <c:v>11.96</c:v>
                </c:pt>
                <c:pt idx="189">
                  <c:v>12</c:v>
                </c:pt>
                <c:pt idx="190">
                  <c:v>12</c:v>
                </c:pt>
                <c:pt idx="191">
                  <c:v>12</c:v>
                </c:pt>
                <c:pt idx="192">
                  <c:v>11.99</c:v>
                </c:pt>
                <c:pt idx="193">
                  <c:v>11.99</c:v>
                </c:pt>
                <c:pt idx="194">
                  <c:v>11.98</c:v>
                </c:pt>
                <c:pt idx="195">
                  <c:v>11.99</c:v>
                </c:pt>
                <c:pt idx="196">
                  <c:v>11.97</c:v>
                </c:pt>
                <c:pt idx="197">
                  <c:v>11.98</c:v>
                </c:pt>
                <c:pt idx="198">
                  <c:v>11.98</c:v>
                </c:pt>
                <c:pt idx="199">
                  <c:v>11.97</c:v>
                </c:pt>
                <c:pt idx="200">
                  <c:v>11.97</c:v>
                </c:pt>
                <c:pt idx="201">
                  <c:v>11.96</c:v>
                </c:pt>
                <c:pt idx="202">
                  <c:v>11.96</c:v>
                </c:pt>
                <c:pt idx="203">
                  <c:v>11.97</c:v>
                </c:pt>
                <c:pt idx="204">
                  <c:v>11.950000000000005</c:v>
                </c:pt>
                <c:pt idx="205">
                  <c:v>11.92</c:v>
                </c:pt>
                <c:pt idx="206">
                  <c:v>11.84</c:v>
                </c:pt>
                <c:pt idx="207">
                  <c:v>11.78</c:v>
                </c:pt>
                <c:pt idx="208">
                  <c:v>11.67</c:v>
                </c:pt>
                <c:pt idx="209">
                  <c:v>11.6</c:v>
                </c:pt>
                <c:pt idx="210">
                  <c:v>11.239999999999998</c:v>
                </c:pt>
                <c:pt idx="211">
                  <c:v>10.6</c:v>
                </c:pt>
                <c:pt idx="212">
                  <c:v>10.49</c:v>
                </c:pt>
                <c:pt idx="213">
                  <c:v>10.41</c:v>
                </c:pt>
                <c:pt idx="214">
                  <c:v>9.4500000000000028</c:v>
                </c:pt>
                <c:pt idx="215">
                  <c:v>9.25</c:v>
                </c:pt>
                <c:pt idx="216">
                  <c:v>9.2100000000000009</c:v>
                </c:pt>
                <c:pt idx="217">
                  <c:v>9.2000000000000011</c:v>
                </c:pt>
                <c:pt idx="218">
                  <c:v>9.2100000000000009</c:v>
                </c:pt>
                <c:pt idx="219">
                  <c:v>9.2000000000000011</c:v>
                </c:pt>
                <c:pt idx="220">
                  <c:v>9.2000000000000011</c:v>
                </c:pt>
                <c:pt idx="221">
                  <c:v>9.2000000000000011</c:v>
                </c:pt>
                <c:pt idx="222">
                  <c:v>9.2100000000000009</c:v>
                </c:pt>
                <c:pt idx="223">
                  <c:v>9.2399999999999984</c:v>
                </c:pt>
                <c:pt idx="224">
                  <c:v>9.2399999999999984</c:v>
                </c:pt>
                <c:pt idx="225">
                  <c:v>9.25</c:v>
                </c:pt>
                <c:pt idx="226">
                  <c:v>9.2399999999999984</c:v>
                </c:pt>
                <c:pt idx="227">
                  <c:v>9.2200000000000006</c:v>
                </c:pt>
                <c:pt idx="228">
                  <c:v>9.2100000000000009</c:v>
                </c:pt>
                <c:pt idx="229">
                  <c:v>9.67</c:v>
                </c:pt>
                <c:pt idx="230">
                  <c:v>9.17</c:v>
                </c:pt>
                <c:pt idx="231">
                  <c:v>9.26</c:v>
                </c:pt>
                <c:pt idx="232">
                  <c:v>9.2000000000000011</c:v>
                </c:pt>
                <c:pt idx="233">
                  <c:v>9.2200000000000006</c:v>
                </c:pt>
                <c:pt idx="234">
                  <c:v>9.2299999999999986</c:v>
                </c:pt>
                <c:pt idx="235">
                  <c:v>9.2399999999999984</c:v>
                </c:pt>
                <c:pt idx="236">
                  <c:v>9.2200000000000006</c:v>
                </c:pt>
                <c:pt idx="237">
                  <c:v>9.2299999999999986</c:v>
                </c:pt>
                <c:pt idx="238">
                  <c:v>9.2399999999999984</c:v>
                </c:pt>
                <c:pt idx="239">
                  <c:v>9.25</c:v>
                </c:pt>
                <c:pt idx="240">
                  <c:v>9.18</c:v>
                </c:pt>
                <c:pt idx="241">
                  <c:v>9.2000000000000011</c:v>
                </c:pt>
                <c:pt idx="242">
                  <c:v>9.2000000000000011</c:v>
                </c:pt>
                <c:pt idx="243">
                  <c:v>9.19</c:v>
                </c:pt>
                <c:pt idx="244">
                  <c:v>9.18</c:v>
                </c:pt>
                <c:pt idx="245">
                  <c:v>9.17</c:v>
                </c:pt>
                <c:pt idx="246">
                  <c:v>9.17</c:v>
                </c:pt>
                <c:pt idx="247">
                  <c:v>9.15</c:v>
                </c:pt>
                <c:pt idx="248">
                  <c:v>9.17</c:v>
                </c:pt>
                <c:pt idx="249">
                  <c:v>9.17</c:v>
                </c:pt>
                <c:pt idx="250">
                  <c:v>9.16</c:v>
                </c:pt>
                <c:pt idx="251">
                  <c:v>8.1399999999999988</c:v>
                </c:pt>
                <c:pt idx="252">
                  <c:v>8.16</c:v>
                </c:pt>
                <c:pt idx="253">
                  <c:v>8.1399999999999988</c:v>
                </c:pt>
                <c:pt idx="254">
                  <c:v>8.1399999999999988</c:v>
                </c:pt>
                <c:pt idx="255">
                  <c:v>8.17</c:v>
                </c:pt>
                <c:pt idx="256">
                  <c:v>8.17</c:v>
                </c:pt>
                <c:pt idx="257">
                  <c:v>8.17</c:v>
                </c:pt>
                <c:pt idx="258">
                  <c:v>8.26</c:v>
                </c:pt>
                <c:pt idx="259">
                  <c:v>8.17</c:v>
                </c:pt>
                <c:pt idx="260">
                  <c:v>8.17</c:v>
                </c:pt>
                <c:pt idx="261">
                  <c:v>8.17</c:v>
                </c:pt>
                <c:pt idx="262">
                  <c:v>8.18</c:v>
                </c:pt>
                <c:pt idx="263">
                  <c:v>7.22</c:v>
                </c:pt>
                <c:pt idx="264">
                  <c:v>7.17</c:v>
                </c:pt>
                <c:pt idx="265">
                  <c:v>7.17</c:v>
                </c:pt>
                <c:pt idx="266">
                  <c:v>7.17</c:v>
                </c:pt>
                <c:pt idx="267">
                  <c:v>7.18</c:v>
                </c:pt>
                <c:pt idx="268">
                  <c:v>7.14</c:v>
                </c:pt>
                <c:pt idx="269">
                  <c:v>7.13</c:v>
                </c:pt>
                <c:pt idx="270">
                  <c:v>7.1199999999999974</c:v>
                </c:pt>
                <c:pt idx="271">
                  <c:v>7.1099999999999985</c:v>
                </c:pt>
                <c:pt idx="272">
                  <c:v>7.1199999999999974</c:v>
                </c:pt>
                <c:pt idx="273">
                  <c:v>7.1499999999999995</c:v>
                </c:pt>
                <c:pt idx="274">
                  <c:v>7.1499999999999995</c:v>
                </c:pt>
                <c:pt idx="275">
                  <c:v>7.1499999999999995</c:v>
                </c:pt>
                <c:pt idx="276">
                  <c:v>7.1499999999999995</c:v>
                </c:pt>
                <c:pt idx="277">
                  <c:v>7.17</c:v>
                </c:pt>
                <c:pt idx="278">
                  <c:v>7.14</c:v>
                </c:pt>
                <c:pt idx="279">
                  <c:v>7.13</c:v>
                </c:pt>
                <c:pt idx="280">
                  <c:v>7.13</c:v>
                </c:pt>
                <c:pt idx="281">
                  <c:v>7.13</c:v>
                </c:pt>
                <c:pt idx="282">
                  <c:v>7.1199999999999974</c:v>
                </c:pt>
                <c:pt idx="283">
                  <c:v>7.1</c:v>
                </c:pt>
                <c:pt idx="284">
                  <c:v>7.1</c:v>
                </c:pt>
                <c:pt idx="285">
                  <c:v>7.1499999999999995</c:v>
                </c:pt>
                <c:pt idx="286">
                  <c:v>7.51</c:v>
                </c:pt>
                <c:pt idx="287">
                  <c:v>7.1499999999999995</c:v>
                </c:pt>
                <c:pt idx="288">
                  <c:v>7.1499999999999995</c:v>
                </c:pt>
                <c:pt idx="289">
                  <c:v>7.1499999999999995</c:v>
                </c:pt>
                <c:pt idx="290">
                  <c:v>7.1499999999999995</c:v>
                </c:pt>
                <c:pt idx="291">
                  <c:v>7.1599999999999975</c:v>
                </c:pt>
                <c:pt idx="292">
                  <c:v>7.1599999999999975</c:v>
                </c:pt>
                <c:pt idx="293">
                  <c:v>7.1499999999999995</c:v>
                </c:pt>
                <c:pt idx="294">
                  <c:v>7.1599999999999975</c:v>
                </c:pt>
                <c:pt idx="295">
                  <c:v>7.1599999999999975</c:v>
                </c:pt>
                <c:pt idx="296">
                  <c:v>7.1499999999999995</c:v>
                </c:pt>
                <c:pt idx="297">
                  <c:v>7.1499999999999995</c:v>
                </c:pt>
                <c:pt idx="298">
                  <c:v>7.14</c:v>
                </c:pt>
                <c:pt idx="299">
                  <c:v>7.1199999999999974</c:v>
                </c:pt>
                <c:pt idx="300">
                  <c:v>7.09</c:v>
                </c:pt>
                <c:pt idx="301">
                  <c:v>7.08</c:v>
                </c:pt>
                <c:pt idx="302">
                  <c:v>7.08</c:v>
                </c:pt>
                <c:pt idx="303">
                  <c:v>7.08</c:v>
                </c:pt>
                <c:pt idx="304">
                  <c:v>7.08</c:v>
                </c:pt>
                <c:pt idx="305">
                  <c:v>7.09</c:v>
                </c:pt>
                <c:pt idx="306">
                  <c:v>7.08</c:v>
                </c:pt>
                <c:pt idx="307">
                  <c:v>7.06</c:v>
                </c:pt>
                <c:pt idx="308">
                  <c:v>7.08</c:v>
                </c:pt>
                <c:pt idx="309">
                  <c:v>7.07</c:v>
                </c:pt>
                <c:pt idx="310">
                  <c:v>7.06</c:v>
                </c:pt>
                <c:pt idx="311">
                  <c:v>7.05</c:v>
                </c:pt>
                <c:pt idx="312">
                  <c:v>7.1199999999999974</c:v>
                </c:pt>
                <c:pt idx="313">
                  <c:v>7.03</c:v>
                </c:pt>
                <c:pt idx="314">
                  <c:v>7.03</c:v>
                </c:pt>
                <c:pt idx="315">
                  <c:v>7.04</c:v>
                </c:pt>
                <c:pt idx="316">
                  <c:v>7.04</c:v>
                </c:pt>
                <c:pt idx="317">
                  <c:v>7.07</c:v>
                </c:pt>
                <c:pt idx="318">
                  <c:v>7.03</c:v>
                </c:pt>
                <c:pt idx="319">
                  <c:v>7.04</c:v>
                </c:pt>
                <c:pt idx="320">
                  <c:v>7.02</c:v>
                </c:pt>
                <c:pt idx="321">
                  <c:v>7.02</c:v>
                </c:pt>
                <c:pt idx="322">
                  <c:v>7.02</c:v>
                </c:pt>
                <c:pt idx="323">
                  <c:v>7.02</c:v>
                </c:pt>
                <c:pt idx="324">
                  <c:v>7.02</c:v>
                </c:pt>
                <c:pt idx="325">
                  <c:v>7.02</c:v>
                </c:pt>
                <c:pt idx="326">
                  <c:v>7.03</c:v>
                </c:pt>
                <c:pt idx="327">
                  <c:v>7.03</c:v>
                </c:pt>
                <c:pt idx="328">
                  <c:v>7.02</c:v>
                </c:pt>
                <c:pt idx="329">
                  <c:v>7.04</c:v>
                </c:pt>
                <c:pt idx="330">
                  <c:v>7.05</c:v>
                </c:pt>
                <c:pt idx="331">
                  <c:v>7.06</c:v>
                </c:pt>
                <c:pt idx="332">
                  <c:v>7.06</c:v>
                </c:pt>
                <c:pt idx="333">
                  <c:v>7.04</c:v>
                </c:pt>
                <c:pt idx="334">
                  <c:v>7.04</c:v>
                </c:pt>
                <c:pt idx="335">
                  <c:v>7.03</c:v>
                </c:pt>
                <c:pt idx="336">
                  <c:v>7.02</c:v>
                </c:pt>
                <c:pt idx="337">
                  <c:v>7.02</c:v>
                </c:pt>
                <c:pt idx="338">
                  <c:v>7.06</c:v>
                </c:pt>
                <c:pt idx="339">
                  <c:v>7.06</c:v>
                </c:pt>
                <c:pt idx="340">
                  <c:v>7.06</c:v>
                </c:pt>
                <c:pt idx="341">
                  <c:v>7.06</c:v>
                </c:pt>
                <c:pt idx="342">
                  <c:v>7.06</c:v>
                </c:pt>
                <c:pt idx="343">
                  <c:v>7.06</c:v>
                </c:pt>
                <c:pt idx="344">
                  <c:v>7.05</c:v>
                </c:pt>
                <c:pt idx="345">
                  <c:v>7.05</c:v>
                </c:pt>
                <c:pt idx="346">
                  <c:v>7.04</c:v>
                </c:pt>
                <c:pt idx="347">
                  <c:v>7.04</c:v>
                </c:pt>
                <c:pt idx="348">
                  <c:v>6.79</c:v>
                </c:pt>
                <c:pt idx="349">
                  <c:v>6.79</c:v>
                </c:pt>
                <c:pt idx="350">
                  <c:v>6.79</c:v>
                </c:pt>
                <c:pt idx="351">
                  <c:v>6.78</c:v>
                </c:pt>
                <c:pt idx="352">
                  <c:v>6.79</c:v>
                </c:pt>
                <c:pt idx="353">
                  <c:v>6.79</c:v>
                </c:pt>
                <c:pt idx="354">
                  <c:v>6.79</c:v>
                </c:pt>
                <c:pt idx="355">
                  <c:v>6.79</c:v>
                </c:pt>
                <c:pt idx="356">
                  <c:v>6.79</c:v>
                </c:pt>
                <c:pt idx="357">
                  <c:v>6.79</c:v>
                </c:pt>
                <c:pt idx="358">
                  <c:v>6.8</c:v>
                </c:pt>
                <c:pt idx="359">
                  <c:v>6.8</c:v>
                </c:pt>
                <c:pt idx="360">
                  <c:v>6.8</c:v>
                </c:pt>
                <c:pt idx="361">
                  <c:v>6.8</c:v>
                </c:pt>
                <c:pt idx="362">
                  <c:v>6.79</c:v>
                </c:pt>
                <c:pt idx="363">
                  <c:v>6.78</c:v>
                </c:pt>
                <c:pt idx="364">
                  <c:v>6.79</c:v>
                </c:pt>
                <c:pt idx="365">
                  <c:v>6.7700000000000014</c:v>
                </c:pt>
                <c:pt idx="366">
                  <c:v>6.76</c:v>
                </c:pt>
                <c:pt idx="367">
                  <c:v>6.76</c:v>
                </c:pt>
                <c:pt idx="368">
                  <c:v>6.7700000000000014</c:v>
                </c:pt>
                <c:pt idx="369">
                  <c:v>6.7700000000000014</c:v>
                </c:pt>
                <c:pt idx="370">
                  <c:v>6.52</c:v>
                </c:pt>
                <c:pt idx="371">
                  <c:v>6.53</c:v>
                </c:pt>
                <c:pt idx="372">
                  <c:v>6.53</c:v>
                </c:pt>
                <c:pt idx="373">
                  <c:v>6.53</c:v>
                </c:pt>
                <c:pt idx="374">
                  <c:v>6.52</c:v>
                </c:pt>
                <c:pt idx="375">
                  <c:v>6.52</c:v>
                </c:pt>
                <c:pt idx="376">
                  <c:v>6.52</c:v>
                </c:pt>
                <c:pt idx="377">
                  <c:v>6.52</c:v>
                </c:pt>
                <c:pt idx="378">
                  <c:v>6.52</c:v>
                </c:pt>
                <c:pt idx="379">
                  <c:v>6.52</c:v>
                </c:pt>
                <c:pt idx="380">
                  <c:v>6.52</c:v>
                </c:pt>
                <c:pt idx="381">
                  <c:v>6.52</c:v>
                </c:pt>
                <c:pt idx="382">
                  <c:v>6.52</c:v>
                </c:pt>
                <c:pt idx="383">
                  <c:v>6.52</c:v>
                </c:pt>
                <c:pt idx="384">
                  <c:v>6.52</c:v>
                </c:pt>
                <c:pt idx="385">
                  <c:v>6.52</c:v>
                </c:pt>
                <c:pt idx="386">
                  <c:v>6.52</c:v>
                </c:pt>
                <c:pt idx="387">
                  <c:v>6.53</c:v>
                </c:pt>
                <c:pt idx="388">
                  <c:v>6.52</c:v>
                </c:pt>
                <c:pt idx="389">
                  <c:v>6.53</c:v>
                </c:pt>
                <c:pt idx="390">
                  <c:v>6.52</c:v>
                </c:pt>
                <c:pt idx="391">
                  <c:v>6.52</c:v>
                </c:pt>
                <c:pt idx="392">
                  <c:v>6.52</c:v>
                </c:pt>
                <c:pt idx="393">
                  <c:v>6.52</c:v>
                </c:pt>
                <c:pt idx="394">
                  <c:v>6.52</c:v>
                </c:pt>
                <c:pt idx="395">
                  <c:v>6.53</c:v>
                </c:pt>
                <c:pt idx="396">
                  <c:v>6.53</c:v>
                </c:pt>
                <c:pt idx="397">
                  <c:v>6.26</c:v>
                </c:pt>
                <c:pt idx="398">
                  <c:v>6.2700000000000014</c:v>
                </c:pt>
                <c:pt idx="399">
                  <c:v>6.2700000000000014</c:v>
                </c:pt>
                <c:pt idx="400">
                  <c:v>6.2700000000000014</c:v>
                </c:pt>
                <c:pt idx="401">
                  <c:v>6.2700000000000014</c:v>
                </c:pt>
                <c:pt idx="402">
                  <c:v>6.2700000000000014</c:v>
                </c:pt>
                <c:pt idx="403">
                  <c:v>6.2700000000000014</c:v>
                </c:pt>
                <c:pt idx="404">
                  <c:v>6.2700000000000014</c:v>
                </c:pt>
                <c:pt idx="405">
                  <c:v>6.2700000000000014</c:v>
                </c:pt>
                <c:pt idx="406">
                  <c:v>6.2700000000000014</c:v>
                </c:pt>
                <c:pt idx="407">
                  <c:v>6.2700000000000014</c:v>
                </c:pt>
                <c:pt idx="408">
                  <c:v>6.26</c:v>
                </c:pt>
                <c:pt idx="409">
                  <c:v>6.26</c:v>
                </c:pt>
                <c:pt idx="410">
                  <c:v>6.26</c:v>
                </c:pt>
                <c:pt idx="411">
                  <c:v>6.26</c:v>
                </c:pt>
                <c:pt idx="412">
                  <c:v>6.26</c:v>
                </c:pt>
                <c:pt idx="413">
                  <c:v>6.26</c:v>
                </c:pt>
                <c:pt idx="414">
                  <c:v>6.2700000000000014</c:v>
                </c:pt>
                <c:pt idx="415">
                  <c:v>6.26</c:v>
                </c:pt>
                <c:pt idx="416">
                  <c:v>6.26</c:v>
                </c:pt>
                <c:pt idx="417">
                  <c:v>6.28</c:v>
                </c:pt>
                <c:pt idx="418">
                  <c:v>6.2700000000000014</c:v>
                </c:pt>
                <c:pt idx="419">
                  <c:v>6.2700000000000014</c:v>
                </c:pt>
                <c:pt idx="420">
                  <c:v>6.2700000000000014</c:v>
                </c:pt>
                <c:pt idx="421">
                  <c:v>6.2700000000000014</c:v>
                </c:pt>
                <c:pt idx="422">
                  <c:v>6.2700000000000014</c:v>
                </c:pt>
                <c:pt idx="423">
                  <c:v>6.2700000000000014</c:v>
                </c:pt>
                <c:pt idx="424">
                  <c:v>6.2700000000000014</c:v>
                </c:pt>
                <c:pt idx="425">
                  <c:v>6.2700000000000014</c:v>
                </c:pt>
                <c:pt idx="426">
                  <c:v>6.2700000000000014</c:v>
                </c:pt>
                <c:pt idx="427">
                  <c:v>6.2700000000000014</c:v>
                </c:pt>
                <c:pt idx="428">
                  <c:v>6.2700000000000014</c:v>
                </c:pt>
                <c:pt idx="429">
                  <c:v>6.2700000000000014</c:v>
                </c:pt>
                <c:pt idx="430">
                  <c:v>6.2700000000000014</c:v>
                </c:pt>
                <c:pt idx="431">
                  <c:v>6.2700000000000014</c:v>
                </c:pt>
                <c:pt idx="432">
                  <c:v>6.2700000000000014</c:v>
                </c:pt>
                <c:pt idx="433">
                  <c:v>6.26</c:v>
                </c:pt>
                <c:pt idx="434">
                  <c:v>6.26</c:v>
                </c:pt>
                <c:pt idx="435">
                  <c:v>6.26</c:v>
                </c:pt>
                <c:pt idx="436">
                  <c:v>6.26</c:v>
                </c:pt>
                <c:pt idx="437">
                  <c:v>6.2700000000000014</c:v>
                </c:pt>
                <c:pt idx="438">
                  <c:v>6.26</c:v>
                </c:pt>
                <c:pt idx="439">
                  <c:v>6.26</c:v>
                </c:pt>
                <c:pt idx="440">
                  <c:v>6.26</c:v>
                </c:pt>
                <c:pt idx="441">
                  <c:v>6.26</c:v>
                </c:pt>
                <c:pt idx="442">
                  <c:v>6.26</c:v>
                </c:pt>
                <c:pt idx="443">
                  <c:v>6.26</c:v>
                </c:pt>
                <c:pt idx="444">
                  <c:v>6.26</c:v>
                </c:pt>
                <c:pt idx="445">
                  <c:v>6.26</c:v>
                </c:pt>
                <c:pt idx="446">
                  <c:v>6.28</c:v>
                </c:pt>
                <c:pt idx="447">
                  <c:v>6.25</c:v>
                </c:pt>
                <c:pt idx="448">
                  <c:v>6.25</c:v>
                </c:pt>
                <c:pt idx="449">
                  <c:v>6.26</c:v>
                </c:pt>
                <c:pt idx="450">
                  <c:v>6.25</c:v>
                </c:pt>
                <c:pt idx="451">
                  <c:v>6.25</c:v>
                </c:pt>
                <c:pt idx="452">
                  <c:v>6.25</c:v>
                </c:pt>
                <c:pt idx="453">
                  <c:v>6.25</c:v>
                </c:pt>
                <c:pt idx="454">
                  <c:v>6.25</c:v>
                </c:pt>
                <c:pt idx="455">
                  <c:v>6.25</c:v>
                </c:pt>
                <c:pt idx="456">
                  <c:v>6.02</c:v>
                </c:pt>
                <c:pt idx="457">
                  <c:v>6.02</c:v>
                </c:pt>
                <c:pt idx="458">
                  <c:v>6.02</c:v>
                </c:pt>
                <c:pt idx="459">
                  <c:v>6.02</c:v>
                </c:pt>
                <c:pt idx="460">
                  <c:v>6.02</c:v>
                </c:pt>
                <c:pt idx="461">
                  <c:v>6.02</c:v>
                </c:pt>
                <c:pt idx="462">
                  <c:v>6.02</c:v>
                </c:pt>
                <c:pt idx="463">
                  <c:v>6.02</c:v>
                </c:pt>
                <c:pt idx="464">
                  <c:v>6.02</c:v>
                </c:pt>
                <c:pt idx="465">
                  <c:v>6.02</c:v>
                </c:pt>
                <c:pt idx="466">
                  <c:v>6.01</c:v>
                </c:pt>
                <c:pt idx="467">
                  <c:v>6.01</c:v>
                </c:pt>
                <c:pt idx="468">
                  <c:v>6.03</c:v>
                </c:pt>
                <c:pt idx="469">
                  <c:v>6.03</c:v>
                </c:pt>
                <c:pt idx="470">
                  <c:v>6.03</c:v>
                </c:pt>
                <c:pt idx="471">
                  <c:v>6.03</c:v>
                </c:pt>
                <c:pt idx="472">
                  <c:v>6.03</c:v>
                </c:pt>
                <c:pt idx="473">
                  <c:v>6.04</c:v>
                </c:pt>
                <c:pt idx="474">
                  <c:v>6.05</c:v>
                </c:pt>
                <c:pt idx="475">
                  <c:v>6.05</c:v>
                </c:pt>
                <c:pt idx="476">
                  <c:v>6.31</c:v>
                </c:pt>
                <c:pt idx="477">
                  <c:v>6.31</c:v>
                </c:pt>
                <c:pt idx="478">
                  <c:v>6.05</c:v>
                </c:pt>
                <c:pt idx="479">
                  <c:v>6.4</c:v>
                </c:pt>
                <c:pt idx="480">
                  <c:v>6.4</c:v>
                </c:pt>
                <c:pt idx="481">
                  <c:v>6.3</c:v>
                </c:pt>
                <c:pt idx="482">
                  <c:v>6.5</c:v>
                </c:pt>
                <c:pt idx="483">
                  <c:v>6.45</c:v>
                </c:pt>
                <c:pt idx="484">
                  <c:v>6.05</c:v>
                </c:pt>
                <c:pt idx="485">
                  <c:v>6.05</c:v>
                </c:pt>
                <c:pt idx="486">
                  <c:v>6.26</c:v>
                </c:pt>
                <c:pt idx="487">
                  <c:v>6.3</c:v>
                </c:pt>
                <c:pt idx="488">
                  <c:v>6.3</c:v>
                </c:pt>
                <c:pt idx="489">
                  <c:v>6.3</c:v>
                </c:pt>
                <c:pt idx="490">
                  <c:v>6.3</c:v>
                </c:pt>
                <c:pt idx="491">
                  <c:v>6.3599999999999985</c:v>
                </c:pt>
                <c:pt idx="492">
                  <c:v>6.3199999999999985</c:v>
                </c:pt>
                <c:pt idx="493">
                  <c:v>6.3199999999999985</c:v>
                </c:pt>
                <c:pt idx="494">
                  <c:v>6.33</c:v>
                </c:pt>
                <c:pt idx="495">
                  <c:v>6.33</c:v>
                </c:pt>
                <c:pt idx="496">
                  <c:v>6.35</c:v>
                </c:pt>
                <c:pt idx="497">
                  <c:v>6.3199999999999985</c:v>
                </c:pt>
                <c:pt idx="498">
                  <c:v>6.6099999999999985</c:v>
                </c:pt>
                <c:pt idx="499">
                  <c:v>6.29</c:v>
                </c:pt>
                <c:pt idx="500">
                  <c:v>6.29</c:v>
                </c:pt>
                <c:pt idx="501">
                  <c:v>6.3</c:v>
                </c:pt>
                <c:pt idx="502">
                  <c:v>6.28</c:v>
                </c:pt>
                <c:pt idx="503">
                  <c:v>6.35</c:v>
                </c:pt>
                <c:pt idx="504">
                  <c:v>6.29</c:v>
                </c:pt>
                <c:pt idx="505">
                  <c:v>6.29</c:v>
                </c:pt>
                <c:pt idx="506">
                  <c:v>6.38</c:v>
                </c:pt>
                <c:pt idx="507">
                  <c:v>6.35</c:v>
                </c:pt>
                <c:pt idx="508">
                  <c:v>6.3199999999999985</c:v>
                </c:pt>
                <c:pt idx="509">
                  <c:v>6.31</c:v>
                </c:pt>
                <c:pt idx="510">
                  <c:v>6.31</c:v>
                </c:pt>
                <c:pt idx="511">
                  <c:v>6.3199999999999985</c:v>
                </c:pt>
                <c:pt idx="512">
                  <c:v>6.34</c:v>
                </c:pt>
                <c:pt idx="513">
                  <c:v>6.33</c:v>
                </c:pt>
                <c:pt idx="514">
                  <c:v>6.33</c:v>
                </c:pt>
                <c:pt idx="515">
                  <c:v>6.34</c:v>
                </c:pt>
                <c:pt idx="516">
                  <c:v>6.7</c:v>
                </c:pt>
                <c:pt idx="517">
                  <c:v>6.59</c:v>
                </c:pt>
                <c:pt idx="518">
                  <c:v>6.31</c:v>
                </c:pt>
                <c:pt idx="519">
                  <c:v>6.31</c:v>
                </c:pt>
                <c:pt idx="520">
                  <c:v>6.25</c:v>
                </c:pt>
                <c:pt idx="521">
                  <c:v>6.29</c:v>
                </c:pt>
                <c:pt idx="522">
                  <c:v>6.28</c:v>
                </c:pt>
                <c:pt idx="523">
                  <c:v>6.34</c:v>
                </c:pt>
                <c:pt idx="524">
                  <c:v>6.34</c:v>
                </c:pt>
                <c:pt idx="525">
                  <c:v>6.3599999999999985</c:v>
                </c:pt>
                <c:pt idx="526">
                  <c:v>6.04</c:v>
                </c:pt>
                <c:pt idx="527">
                  <c:v>6.33</c:v>
                </c:pt>
                <c:pt idx="528">
                  <c:v>6.06</c:v>
                </c:pt>
                <c:pt idx="529">
                  <c:v>6.06</c:v>
                </c:pt>
                <c:pt idx="530">
                  <c:v>6.3199999999999985</c:v>
                </c:pt>
                <c:pt idx="531">
                  <c:v>6.35</c:v>
                </c:pt>
                <c:pt idx="532">
                  <c:v>6.35</c:v>
                </c:pt>
                <c:pt idx="533">
                  <c:v>6.34</c:v>
                </c:pt>
                <c:pt idx="534">
                  <c:v>6.34</c:v>
                </c:pt>
                <c:pt idx="535">
                  <c:v>6.31</c:v>
                </c:pt>
                <c:pt idx="536">
                  <c:v>6.28</c:v>
                </c:pt>
                <c:pt idx="537">
                  <c:v>6.39</c:v>
                </c:pt>
                <c:pt idx="538">
                  <c:v>6.3199999999999985</c:v>
                </c:pt>
                <c:pt idx="539">
                  <c:v>6.3199999999999985</c:v>
                </c:pt>
                <c:pt idx="540">
                  <c:v>6.3199999999999985</c:v>
                </c:pt>
                <c:pt idx="541">
                  <c:v>6.34</c:v>
                </c:pt>
                <c:pt idx="542">
                  <c:v>6.33</c:v>
                </c:pt>
                <c:pt idx="543">
                  <c:v>6.17</c:v>
                </c:pt>
                <c:pt idx="544">
                  <c:v>6.17</c:v>
                </c:pt>
                <c:pt idx="545">
                  <c:v>6.05</c:v>
                </c:pt>
                <c:pt idx="546">
                  <c:v>6.35</c:v>
                </c:pt>
                <c:pt idx="547">
                  <c:v>6.33</c:v>
                </c:pt>
                <c:pt idx="548">
                  <c:v>6.06</c:v>
                </c:pt>
                <c:pt idx="549">
                  <c:v>6.06</c:v>
                </c:pt>
                <c:pt idx="550">
                  <c:v>6.06</c:v>
                </c:pt>
                <c:pt idx="551">
                  <c:v>6.05</c:v>
                </c:pt>
                <c:pt idx="552">
                  <c:v>6.05</c:v>
                </c:pt>
                <c:pt idx="553">
                  <c:v>6.04</c:v>
                </c:pt>
                <c:pt idx="554">
                  <c:v>6.04</c:v>
                </c:pt>
                <c:pt idx="555">
                  <c:v>6.04</c:v>
                </c:pt>
                <c:pt idx="556">
                  <c:v>6.1199999999999974</c:v>
                </c:pt>
                <c:pt idx="557">
                  <c:v>6.13</c:v>
                </c:pt>
                <c:pt idx="558">
                  <c:v>6.1</c:v>
                </c:pt>
                <c:pt idx="559">
                  <c:v>6.1</c:v>
                </c:pt>
                <c:pt idx="560">
                  <c:v>6.1</c:v>
                </c:pt>
                <c:pt idx="561">
                  <c:v>6.1</c:v>
                </c:pt>
                <c:pt idx="562">
                  <c:v>6.1099999999999985</c:v>
                </c:pt>
                <c:pt idx="563">
                  <c:v>6.1099999999999985</c:v>
                </c:pt>
                <c:pt idx="564">
                  <c:v>6.1099999999999985</c:v>
                </c:pt>
                <c:pt idx="565">
                  <c:v>6.1099999999999985</c:v>
                </c:pt>
                <c:pt idx="566">
                  <c:v>6.1</c:v>
                </c:pt>
                <c:pt idx="567">
                  <c:v>6.1</c:v>
                </c:pt>
                <c:pt idx="568">
                  <c:v>6.13</c:v>
                </c:pt>
                <c:pt idx="569">
                  <c:v>6.13</c:v>
                </c:pt>
                <c:pt idx="570">
                  <c:v>6.18</c:v>
                </c:pt>
                <c:pt idx="571">
                  <c:v>6.08</c:v>
                </c:pt>
                <c:pt idx="572">
                  <c:v>6.08</c:v>
                </c:pt>
                <c:pt idx="573">
                  <c:v>6.08</c:v>
                </c:pt>
                <c:pt idx="574">
                  <c:v>6.08</c:v>
                </c:pt>
                <c:pt idx="575">
                  <c:v>6.08</c:v>
                </c:pt>
                <c:pt idx="576">
                  <c:v>6.08</c:v>
                </c:pt>
                <c:pt idx="577">
                  <c:v>6.08</c:v>
                </c:pt>
                <c:pt idx="578">
                  <c:v>6.08</c:v>
                </c:pt>
                <c:pt idx="579">
                  <c:v>6.08</c:v>
                </c:pt>
                <c:pt idx="580">
                  <c:v>6.08</c:v>
                </c:pt>
                <c:pt idx="581">
                  <c:v>6.08</c:v>
                </c:pt>
                <c:pt idx="582">
                  <c:v>6.08</c:v>
                </c:pt>
                <c:pt idx="583">
                  <c:v>6.08</c:v>
                </c:pt>
                <c:pt idx="584">
                  <c:v>6.08</c:v>
                </c:pt>
                <c:pt idx="585">
                  <c:v>6.08</c:v>
                </c:pt>
                <c:pt idx="586">
                  <c:v>6.08</c:v>
                </c:pt>
                <c:pt idx="587">
                  <c:v>6.08</c:v>
                </c:pt>
                <c:pt idx="588">
                  <c:v>6.08</c:v>
                </c:pt>
                <c:pt idx="589">
                  <c:v>6.08</c:v>
                </c:pt>
                <c:pt idx="590">
                  <c:v>6.08</c:v>
                </c:pt>
                <c:pt idx="591">
                  <c:v>6.08</c:v>
                </c:pt>
                <c:pt idx="592">
                  <c:v>6.08</c:v>
                </c:pt>
                <c:pt idx="593">
                  <c:v>6.08</c:v>
                </c:pt>
                <c:pt idx="594">
                  <c:v>6.08</c:v>
                </c:pt>
                <c:pt idx="595">
                  <c:v>6.08</c:v>
                </c:pt>
                <c:pt idx="596">
                  <c:v>6.08</c:v>
                </c:pt>
                <c:pt idx="597">
                  <c:v>6.08</c:v>
                </c:pt>
                <c:pt idx="598">
                  <c:v>6.08</c:v>
                </c:pt>
                <c:pt idx="599">
                  <c:v>6.08</c:v>
                </c:pt>
                <c:pt idx="600">
                  <c:v>6.08</c:v>
                </c:pt>
                <c:pt idx="601">
                  <c:v>6.08</c:v>
                </c:pt>
                <c:pt idx="602">
                  <c:v>6.08</c:v>
                </c:pt>
                <c:pt idx="603">
                  <c:v>6.08</c:v>
                </c:pt>
                <c:pt idx="604">
                  <c:v>6.08</c:v>
                </c:pt>
                <c:pt idx="605">
                  <c:v>6.08</c:v>
                </c:pt>
                <c:pt idx="606">
                  <c:v>6.08</c:v>
                </c:pt>
                <c:pt idx="607">
                  <c:v>6.08</c:v>
                </c:pt>
                <c:pt idx="608">
                  <c:v>6.08</c:v>
                </c:pt>
                <c:pt idx="609">
                  <c:v>6.08</c:v>
                </c:pt>
                <c:pt idx="610">
                  <c:v>6.08</c:v>
                </c:pt>
                <c:pt idx="611">
                  <c:v>6.08</c:v>
                </c:pt>
                <c:pt idx="612">
                  <c:v>6.08</c:v>
                </c:pt>
                <c:pt idx="613">
                  <c:v>6.08</c:v>
                </c:pt>
                <c:pt idx="614">
                  <c:v>6.08</c:v>
                </c:pt>
                <c:pt idx="615">
                  <c:v>6.08</c:v>
                </c:pt>
                <c:pt idx="616">
                  <c:v>6.08</c:v>
                </c:pt>
                <c:pt idx="617">
                  <c:v>6.08</c:v>
                </c:pt>
                <c:pt idx="618">
                  <c:v>6.08</c:v>
                </c:pt>
                <c:pt idx="619">
                  <c:v>6.08</c:v>
                </c:pt>
                <c:pt idx="620">
                  <c:v>6.08</c:v>
                </c:pt>
                <c:pt idx="621">
                  <c:v>6.08</c:v>
                </c:pt>
                <c:pt idx="622">
                  <c:v>6.08</c:v>
                </c:pt>
                <c:pt idx="623">
                  <c:v>6.08</c:v>
                </c:pt>
                <c:pt idx="624">
                  <c:v>6.08</c:v>
                </c:pt>
                <c:pt idx="625">
                  <c:v>6.08</c:v>
                </c:pt>
                <c:pt idx="626">
                  <c:v>6.08</c:v>
                </c:pt>
                <c:pt idx="627">
                  <c:v>6.08</c:v>
                </c:pt>
                <c:pt idx="628">
                  <c:v>6.08</c:v>
                </c:pt>
                <c:pt idx="629">
                  <c:v>6.08</c:v>
                </c:pt>
                <c:pt idx="630">
                  <c:v>6.08</c:v>
                </c:pt>
                <c:pt idx="631">
                  <c:v>6.08</c:v>
                </c:pt>
                <c:pt idx="632">
                  <c:v>6.08</c:v>
                </c:pt>
                <c:pt idx="633">
                  <c:v>6.08</c:v>
                </c:pt>
                <c:pt idx="634">
                  <c:v>6.08</c:v>
                </c:pt>
                <c:pt idx="635">
                  <c:v>6.08</c:v>
                </c:pt>
                <c:pt idx="636">
                  <c:v>6.08</c:v>
                </c:pt>
                <c:pt idx="637">
                  <c:v>6.08</c:v>
                </c:pt>
                <c:pt idx="638">
                  <c:v>6.08</c:v>
                </c:pt>
                <c:pt idx="639">
                  <c:v>6.08</c:v>
                </c:pt>
                <c:pt idx="640">
                  <c:v>6.08</c:v>
                </c:pt>
                <c:pt idx="641">
                  <c:v>6.08</c:v>
                </c:pt>
                <c:pt idx="642">
                  <c:v>6.08</c:v>
                </c:pt>
                <c:pt idx="643">
                  <c:v>6.08</c:v>
                </c:pt>
                <c:pt idx="644">
                  <c:v>6.08</c:v>
                </c:pt>
                <c:pt idx="645">
                  <c:v>6.08</c:v>
                </c:pt>
                <c:pt idx="646">
                  <c:v>6.08</c:v>
                </c:pt>
                <c:pt idx="647">
                  <c:v>6.08</c:v>
                </c:pt>
                <c:pt idx="648">
                  <c:v>6.08</c:v>
                </c:pt>
                <c:pt idx="649">
                  <c:v>6.08</c:v>
                </c:pt>
                <c:pt idx="650">
                  <c:v>6.08</c:v>
                </c:pt>
                <c:pt idx="651">
                  <c:v>6.08</c:v>
                </c:pt>
                <c:pt idx="652">
                  <c:v>6.08</c:v>
                </c:pt>
                <c:pt idx="653">
                  <c:v>6.08</c:v>
                </c:pt>
                <c:pt idx="654">
                  <c:v>6.08</c:v>
                </c:pt>
                <c:pt idx="655">
                  <c:v>6.08</c:v>
                </c:pt>
                <c:pt idx="656">
                  <c:v>6.08</c:v>
                </c:pt>
                <c:pt idx="657">
                  <c:v>6.08</c:v>
                </c:pt>
                <c:pt idx="658">
                  <c:v>6.08</c:v>
                </c:pt>
                <c:pt idx="659">
                  <c:v>6.08</c:v>
                </c:pt>
                <c:pt idx="660">
                  <c:v>6.08</c:v>
                </c:pt>
                <c:pt idx="661">
                  <c:v>6.08</c:v>
                </c:pt>
                <c:pt idx="662">
                  <c:v>6.08</c:v>
                </c:pt>
                <c:pt idx="663">
                  <c:v>6.08</c:v>
                </c:pt>
                <c:pt idx="664">
                  <c:v>6.09</c:v>
                </c:pt>
                <c:pt idx="665">
                  <c:v>6.09</c:v>
                </c:pt>
                <c:pt idx="666">
                  <c:v>6.09</c:v>
                </c:pt>
                <c:pt idx="667">
                  <c:v>6.09</c:v>
                </c:pt>
                <c:pt idx="668">
                  <c:v>6.09</c:v>
                </c:pt>
                <c:pt idx="669">
                  <c:v>6.08</c:v>
                </c:pt>
                <c:pt idx="670">
                  <c:v>6.08</c:v>
                </c:pt>
                <c:pt idx="671">
                  <c:v>6.07</c:v>
                </c:pt>
                <c:pt idx="672">
                  <c:v>6.1199999999999974</c:v>
                </c:pt>
                <c:pt idx="673">
                  <c:v>6.1199999999999974</c:v>
                </c:pt>
                <c:pt idx="674">
                  <c:v>6.1</c:v>
                </c:pt>
                <c:pt idx="675">
                  <c:v>6.05</c:v>
                </c:pt>
                <c:pt idx="676">
                  <c:v>6.04</c:v>
                </c:pt>
                <c:pt idx="677">
                  <c:v>6.1</c:v>
                </c:pt>
                <c:pt idx="678">
                  <c:v>6.1</c:v>
                </c:pt>
                <c:pt idx="679">
                  <c:v>6.1</c:v>
                </c:pt>
                <c:pt idx="680">
                  <c:v>6.07</c:v>
                </c:pt>
                <c:pt idx="681">
                  <c:v>6.06</c:v>
                </c:pt>
                <c:pt idx="682">
                  <c:v>6.06</c:v>
                </c:pt>
                <c:pt idx="683">
                  <c:v>6.1099999999999985</c:v>
                </c:pt>
                <c:pt idx="684">
                  <c:v>6.07</c:v>
                </c:pt>
                <c:pt idx="685">
                  <c:v>6.1</c:v>
                </c:pt>
                <c:pt idx="686">
                  <c:v>6.01</c:v>
                </c:pt>
                <c:pt idx="687">
                  <c:v>6.01</c:v>
                </c:pt>
                <c:pt idx="688">
                  <c:v>6.1</c:v>
                </c:pt>
              </c:numCache>
            </c:numRef>
          </c:val>
        </c:ser>
        <c:marker val="1"/>
        <c:axId val="66227200"/>
        <c:axId val="66233088"/>
      </c:lineChart>
      <c:dateAx>
        <c:axId val="66227200"/>
        <c:scaling>
          <c:orientation val="minMax"/>
        </c:scaling>
        <c:axPos val="b"/>
        <c:numFmt formatCode="mmm/yy" sourceLinked="0"/>
        <c:tickLblPos val="nextTo"/>
        <c:txPr>
          <a:bodyPr rot="0" vert="horz"/>
          <a:lstStyle/>
          <a:p>
            <a:pPr>
              <a:defRPr/>
            </a:pPr>
            <a:endParaRPr lang="ru-RU"/>
          </a:p>
        </c:txPr>
        <c:crossAx val="66233088"/>
        <c:crosses val="autoZero"/>
        <c:auto val="1"/>
        <c:lblOffset val="100"/>
        <c:baseTimeUnit val="days"/>
        <c:majorUnit val="135"/>
        <c:majorTimeUnit val="days"/>
      </c:dateAx>
      <c:valAx>
        <c:axId val="66233088"/>
        <c:scaling>
          <c:orientation val="minMax"/>
          <c:min val="5"/>
        </c:scaling>
        <c:axPos val="l"/>
        <c:majorGridlines>
          <c:spPr>
            <a:ln>
              <a:solidFill>
                <a:sysClr val="window" lastClr="FFFFFF">
                  <a:lumMod val="85000"/>
                </a:sysClr>
              </a:solidFill>
              <a:prstDash val="dash"/>
            </a:ln>
          </c:spPr>
        </c:majorGridlines>
        <c:numFmt formatCode="#,##0" sourceLinked="0"/>
        <c:tickLblPos val="nextTo"/>
        <c:spPr>
          <a:ln w="12700" cmpd="sng"/>
        </c:spPr>
        <c:txPr>
          <a:bodyPr rot="0" vert="horz"/>
          <a:lstStyle/>
          <a:p>
            <a:pPr>
              <a:defRPr/>
            </a:pPr>
            <a:endParaRPr lang="ru-RU"/>
          </a:p>
        </c:txPr>
        <c:crossAx val="66227200"/>
        <c:crosses val="autoZero"/>
        <c:crossBetween val="between"/>
      </c:valAx>
    </c:plotArea>
    <c:legend>
      <c:legendPos val="b"/>
      <c:legendEntry>
        <c:idx val="0"/>
        <c:txPr>
          <a:bodyPr/>
          <a:lstStyle/>
          <a:p>
            <a:pPr>
              <a:defRPr sz="1400"/>
            </a:pPr>
            <a:endParaRPr lang="ru-RU"/>
          </a:p>
        </c:txPr>
      </c:legendEntry>
      <c:legendEntry>
        <c:idx val="1"/>
        <c:txPr>
          <a:bodyPr/>
          <a:lstStyle/>
          <a:p>
            <a:pPr>
              <a:defRPr sz="1400"/>
            </a:pPr>
            <a:endParaRPr lang="ru-RU"/>
          </a:p>
        </c:txPr>
      </c:legendEntry>
      <c:layout>
        <c:manualLayout>
          <c:xMode val="edge"/>
          <c:yMode val="edge"/>
          <c:x val="3.4735514711046285E-4"/>
          <c:y val="0.9250204724409451"/>
          <c:w val="0.97518992913675384"/>
          <c:h val="7.2855747840957316E-2"/>
        </c:manualLayout>
      </c:layout>
    </c:legend>
    <c:plotVisOnly val="1"/>
    <c:dispBlanksAs val="gap"/>
  </c:chart>
  <c:spPr>
    <a:ln>
      <a:noFill/>
    </a:ln>
  </c:spPr>
  <c:txPr>
    <a:bodyPr/>
    <a:lstStyle/>
    <a:p>
      <a:pPr>
        <a:defRPr sz="1200">
          <a:latin typeface="MetaNormalCyrLF-Roman" pitchFamily="34" charset="-52"/>
        </a:defRPr>
      </a:pPr>
      <a:endParaRPr lang="ru-RU"/>
    </a:p>
  </c:txPr>
  <c:externalData r:id="rId2"/>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style val="3"/>
  <c:chart>
    <c:plotArea>
      <c:layout>
        <c:manualLayout>
          <c:layoutTarget val="inner"/>
          <c:xMode val="edge"/>
          <c:yMode val="edge"/>
          <c:x val="7.5120341085699843E-2"/>
          <c:y val="2.376687456600584E-2"/>
          <c:w val="0.92487964461105143"/>
          <c:h val="0.78156746571329927"/>
        </c:manualLayout>
      </c:layout>
      <c:lineChart>
        <c:grouping val="standard"/>
        <c:ser>
          <c:idx val="0"/>
          <c:order val="0"/>
          <c:tx>
            <c:strRef>
              <c:f>sov_static!$O$92</c:f>
              <c:strCache>
                <c:ptCount val="1"/>
                <c:pt idx="0">
                  <c:v>ОФЗ 46018</c:v>
                </c:pt>
              </c:strCache>
            </c:strRef>
          </c:tx>
          <c:spPr>
            <a:ln w="28575">
              <a:solidFill>
                <a:schemeClr val="accent2">
                  <a:lumMod val="40000"/>
                  <a:lumOff val="60000"/>
                </a:schemeClr>
              </a:solidFill>
            </a:ln>
          </c:spPr>
          <c:marker>
            <c:symbol val="none"/>
          </c:marker>
          <c:cat>
            <c:numRef>
              <c:f>sov_static!$L$139:$L$609</c:f>
              <c:numCache>
                <c:formatCode>dd/mm/yyyy</c:formatCode>
                <c:ptCount val="471"/>
                <c:pt idx="0">
                  <c:v>39360</c:v>
                </c:pt>
                <c:pt idx="1">
                  <c:v>39363</c:v>
                </c:pt>
                <c:pt idx="2">
                  <c:v>39364</c:v>
                </c:pt>
                <c:pt idx="3">
                  <c:v>39365</c:v>
                </c:pt>
                <c:pt idx="4">
                  <c:v>39366</c:v>
                </c:pt>
                <c:pt idx="5">
                  <c:v>39367</c:v>
                </c:pt>
                <c:pt idx="6">
                  <c:v>39370</c:v>
                </c:pt>
                <c:pt idx="7">
                  <c:v>39371</c:v>
                </c:pt>
                <c:pt idx="8">
                  <c:v>39372</c:v>
                </c:pt>
                <c:pt idx="9">
                  <c:v>39373</c:v>
                </c:pt>
                <c:pt idx="10">
                  <c:v>39374</c:v>
                </c:pt>
                <c:pt idx="11">
                  <c:v>39377</c:v>
                </c:pt>
                <c:pt idx="12">
                  <c:v>39378</c:v>
                </c:pt>
                <c:pt idx="13">
                  <c:v>39379</c:v>
                </c:pt>
                <c:pt idx="14">
                  <c:v>39380</c:v>
                </c:pt>
                <c:pt idx="15">
                  <c:v>39381</c:v>
                </c:pt>
                <c:pt idx="16">
                  <c:v>39384</c:v>
                </c:pt>
                <c:pt idx="17">
                  <c:v>39385</c:v>
                </c:pt>
                <c:pt idx="18">
                  <c:v>39386</c:v>
                </c:pt>
                <c:pt idx="19">
                  <c:v>39387</c:v>
                </c:pt>
                <c:pt idx="20">
                  <c:v>39388</c:v>
                </c:pt>
                <c:pt idx="21">
                  <c:v>39392</c:v>
                </c:pt>
                <c:pt idx="22">
                  <c:v>39393</c:v>
                </c:pt>
                <c:pt idx="23">
                  <c:v>39394</c:v>
                </c:pt>
                <c:pt idx="24">
                  <c:v>39395</c:v>
                </c:pt>
                <c:pt idx="25">
                  <c:v>39398</c:v>
                </c:pt>
                <c:pt idx="26">
                  <c:v>39399</c:v>
                </c:pt>
                <c:pt idx="27">
                  <c:v>39400</c:v>
                </c:pt>
                <c:pt idx="28">
                  <c:v>39401</c:v>
                </c:pt>
                <c:pt idx="29">
                  <c:v>39402</c:v>
                </c:pt>
                <c:pt idx="30">
                  <c:v>39405</c:v>
                </c:pt>
                <c:pt idx="31">
                  <c:v>39406</c:v>
                </c:pt>
                <c:pt idx="32">
                  <c:v>39407</c:v>
                </c:pt>
                <c:pt idx="33">
                  <c:v>39408</c:v>
                </c:pt>
                <c:pt idx="34">
                  <c:v>39409</c:v>
                </c:pt>
                <c:pt idx="35">
                  <c:v>39412</c:v>
                </c:pt>
                <c:pt idx="36">
                  <c:v>39413</c:v>
                </c:pt>
                <c:pt idx="37">
                  <c:v>39414</c:v>
                </c:pt>
                <c:pt idx="38">
                  <c:v>39415</c:v>
                </c:pt>
                <c:pt idx="39">
                  <c:v>39416</c:v>
                </c:pt>
                <c:pt idx="40">
                  <c:v>39419</c:v>
                </c:pt>
                <c:pt idx="41">
                  <c:v>39420</c:v>
                </c:pt>
                <c:pt idx="42">
                  <c:v>39421</c:v>
                </c:pt>
                <c:pt idx="43">
                  <c:v>39422</c:v>
                </c:pt>
                <c:pt idx="44">
                  <c:v>39423</c:v>
                </c:pt>
                <c:pt idx="45">
                  <c:v>39426</c:v>
                </c:pt>
                <c:pt idx="46">
                  <c:v>39427</c:v>
                </c:pt>
                <c:pt idx="47">
                  <c:v>39428</c:v>
                </c:pt>
                <c:pt idx="48">
                  <c:v>39429</c:v>
                </c:pt>
                <c:pt idx="49">
                  <c:v>39430</c:v>
                </c:pt>
                <c:pt idx="50">
                  <c:v>39433</c:v>
                </c:pt>
                <c:pt idx="51">
                  <c:v>39434</c:v>
                </c:pt>
                <c:pt idx="52">
                  <c:v>39435</c:v>
                </c:pt>
                <c:pt idx="53">
                  <c:v>39436</c:v>
                </c:pt>
                <c:pt idx="54">
                  <c:v>39437</c:v>
                </c:pt>
                <c:pt idx="55">
                  <c:v>39440</c:v>
                </c:pt>
                <c:pt idx="56">
                  <c:v>39441</c:v>
                </c:pt>
                <c:pt idx="57">
                  <c:v>39442</c:v>
                </c:pt>
                <c:pt idx="58">
                  <c:v>39443</c:v>
                </c:pt>
                <c:pt idx="59">
                  <c:v>39444</c:v>
                </c:pt>
                <c:pt idx="60">
                  <c:v>39456</c:v>
                </c:pt>
                <c:pt idx="61">
                  <c:v>39457</c:v>
                </c:pt>
                <c:pt idx="62">
                  <c:v>39458</c:v>
                </c:pt>
                <c:pt idx="63">
                  <c:v>39461</c:v>
                </c:pt>
                <c:pt idx="64">
                  <c:v>39462</c:v>
                </c:pt>
                <c:pt idx="65">
                  <c:v>39463</c:v>
                </c:pt>
                <c:pt idx="66">
                  <c:v>39464</c:v>
                </c:pt>
                <c:pt idx="67">
                  <c:v>39465</c:v>
                </c:pt>
                <c:pt idx="68">
                  <c:v>39468</c:v>
                </c:pt>
                <c:pt idx="69">
                  <c:v>39469</c:v>
                </c:pt>
                <c:pt idx="70">
                  <c:v>39470</c:v>
                </c:pt>
                <c:pt idx="71">
                  <c:v>39471</c:v>
                </c:pt>
                <c:pt idx="72">
                  <c:v>39472</c:v>
                </c:pt>
                <c:pt idx="73">
                  <c:v>39475</c:v>
                </c:pt>
                <c:pt idx="74">
                  <c:v>39476</c:v>
                </c:pt>
                <c:pt idx="75">
                  <c:v>39477</c:v>
                </c:pt>
                <c:pt idx="76">
                  <c:v>39478</c:v>
                </c:pt>
                <c:pt idx="77">
                  <c:v>39479</c:v>
                </c:pt>
                <c:pt idx="78">
                  <c:v>39482</c:v>
                </c:pt>
                <c:pt idx="79">
                  <c:v>39483</c:v>
                </c:pt>
                <c:pt idx="80">
                  <c:v>39484</c:v>
                </c:pt>
                <c:pt idx="81">
                  <c:v>39485</c:v>
                </c:pt>
                <c:pt idx="82">
                  <c:v>39486</c:v>
                </c:pt>
                <c:pt idx="83">
                  <c:v>39489</c:v>
                </c:pt>
                <c:pt idx="84">
                  <c:v>39490</c:v>
                </c:pt>
                <c:pt idx="85">
                  <c:v>39491</c:v>
                </c:pt>
                <c:pt idx="86">
                  <c:v>39492</c:v>
                </c:pt>
                <c:pt idx="87">
                  <c:v>39493</c:v>
                </c:pt>
                <c:pt idx="88">
                  <c:v>39496</c:v>
                </c:pt>
                <c:pt idx="89">
                  <c:v>39497</c:v>
                </c:pt>
                <c:pt idx="90">
                  <c:v>39498</c:v>
                </c:pt>
                <c:pt idx="91">
                  <c:v>39499</c:v>
                </c:pt>
                <c:pt idx="92">
                  <c:v>39500</c:v>
                </c:pt>
                <c:pt idx="93">
                  <c:v>39504</c:v>
                </c:pt>
                <c:pt idx="94">
                  <c:v>39505</c:v>
                </c:pt>
                <c:pt idx="95">
                  <c:v>39506</c:v>
                </c:pt>
                <c:pt idx="96">
                  <c:v>39507</c:v>
                </c:pt>
                <c:pt idx="97">
                  <c:v>39510</c:v>
                </c:pt>
                <c:pt idx="98">
                  <c:v>39511</c:v>
                </c:pt>
                <c:pt idx="99">
                  <c:v>39512</c:v>
                </c:pt>
                <c:pt idx="100">
                  <c:v>39513</c:v>
                </c:pt>
                <c:pt idx="101">
                  <c:v>39514</c:v>
                </c:pt>
                <c:pt idx="102">
                  <c:v>39518</c:v>
                </c:pt>
                <c:pt idx="103">
                  <c:v>39519</c:v>
                </c:pt>
                <c:pt idx="104">
                  <c:v>39520</c:v>
                </c:pt>
                <c:pt idx="105">
                  <c:v>39521</c:v>
                </c:pt>
                <c:pt idx="106">
                  <c:v>39524</c:v>
                </c:pt>
                <c:pt idx="107">
                  <c:v>39525</c:v>
                </c:pt>
                <c:pt idx="108">
                  <c:v>39526</c:v>
                </c:pt>
                <c:pt idx="109">
                  <c:v>39527</c:v>
                </c:pt>
                <c:pt idx="110">
                  <c:v>39528</c:v>
                </c:pt>
                <c:pt idx="111">
                  <c:v>39531</c:v>
                </c:pt>
                <c:pt idx="112">
                  <c:v>39532</c:v>
                </c:pt>
                <c:pt idx="113">
                  <c:v>39533</c:v>
                </c:pt>
                <c:pt idx="114">
                  <c:v>39534</c:v>
                </c:pt>
                <c:pt idx="115">
                  <c:v>39535</c:v>
                </c:pt>
                <c:pt idx="116">
                  <c:v>39538</c:v>
                </c:pt>
                <c:pt idx="117">
                  <c:v>39539</c:v>
                </c:pt>
                <c:pt idx="118">
                  <c:v>39540</c:v>
                </c:pt>
                <c:pt idx="119">
                  <c:v>39541</c:v>
                </c:pt>
                <c:pt idx="120">
                  <c:v>39542</c:v>
                </c:pt>
                <c:pt idx="121">
                  <c:v>39545</c:v>
                </c:pt>
                <c:pt idx="122">
                  <c:v>39546</c:v>
                </c:pt>
                <c:pt idx="123">
                  <c:v>39547</c:v>
                </c:pt>
                <c:pt idx="124">
                  <c:v>39548</c:v>
                </c:pt>
                <c:pt idx="125">
                  <c:v>39549</c:v>
                </c:pt>
                <c:pt idx="126">
                  <c:v>39552</c:v>
                </c:pt>
                <c:pt idx="127">
                  <c:v>39553</c:v>
                </c:pt>
                <c:pt idx="128">
                  <c:v>39554</c:v>
                </c:pt>
                <c:pt idx="129">
                  <c:v>39555</c:v>
                </c:pt>
                <c:pt idx="130">
                  <c:v>39556</c:v>
                </c:pt>
                <c:pt idx="131">
                  <c:v>39559</c:v>
                </c:pt>
                <c:pt idx="132">
                  <c:v>39560</c:v>
                </c:pt>
                <c:pt idx="133">
                  <c:v>39561</c:v>
                </c:pt>
                <c:pt idx="134">
                  <c:v>39562</c:v>
                </c:pt>
                <c:pt idx="135">
                  <c:v>39563</c:v>
                </c:pt>
                <c:pt idx="136">
                  <c:v>39566</c:v>
                </c:pt>
                <c:pt idx="137">
                  <c:v>39567</c:v>
                </c:pt>
                <c:pt idx="138">
                  <c:v>39568</c:v>
                </c:pt>
                <c:pt idx="139">
                  <c:v>39573</c:v>
                </c:pt>
                <c:pt idx="140">
                  <c:v>39574</c:v>
                </c:pt>
                <c:pt idx="141">
                  <c:v>39575</c:v>
                </c:pt>
                <c:pt idx="142">
                  <c:v>39576</c:v>
                </c:pt>
                <c:pt idx="143">
                  <c:v>39577</c:v>
                </c:pt>
                <c:pt idx="144">
                  <c:v>39580</c:v>
                </c:pt>
                <c:pt idx="145">
                  <c:v>39581</c:v>
                </c:pt>
                <c:pt idx="146">
                  <c:v>39582</c:v>
                </c:pt>
                <c:pt idx="147">
                  <c:v>39583</c:v>
                </c:pt>
                <c:pt idx="148">
                  <c:v>39584</c:v>
                </c:pt>
                <c:pt idx="149">
                  <c:v>39587</c:v>
                </c:pt>
                <c:pt idx="150">
                  <c:v>39588</c:v>
                </c:pt>
                <c:pt idx="151">
                  <c:v>39589</c:v>
                </c:pt>
                <c:pt idx="152">
                  <c:v>39590</c:v>
                </c:pt>
                <c:pt idx="153">
                  <c:v>39591</c:v>
                </c:pt>
                <c:pt idx="154">
                  <c:v>39594</c:v>
                </c:pt>
                <c:pt idx="155">
                  <c:v>39595</c:v>
                </c:pt>
                <c:pt idx="156">
                  <c:v>39596</c:v>
                </c:pt>
                <c:pt idx="157">
                  <c:v>39597</c:v>
                </c:pt>
                <c:pt idx="158">
                  <c:v>39598</c:v>
                </c:pt>
                <c:pt idx="159">
                  <c:v>39601</c:v>
                </c:pt>
                <c:pt idx="160">
                  <c:v>39602</c:v>
                </c:pt>
                <c:pt idx="161">
                  <c:v>39603</c:v>
                </c:pt>
                <c:pt idx="162">
                  <c:v>39604</c:v>
                </c:pt>
                <c:pt idx="163">
                  <c:v>39605</c:v>
                </c:pt>
                <c:pt idx="164">
                  <c:v>39608</c:v>
                </c:pt>
                <c:pt idx="165">
                  <c:v>39609</c:v>
                </c:pt>
                <c:pt idx="166">
                  <c:v>39610</c:v>
                </c:pt>
                <c:pt idx="167">
                  <c:v>39615</c:v>
                </c:pt>
                <c:pt idx="168">
                  <c:v>39616</c:v>
                </c:pt>
                <c:pt idx="169">
                  <c:v>39617</c:v>
                </c:pt>
                <c:pt idx="170">
                  <c:v>39618</c:v>
                </c:pt>
                <c:pt idx="171">
                  <c:v>39619</c:v>
                </c:pt>
                <c:pt idx="172">
                  <c:v>39622</c:v>
                </c:pt>
                <c:pt idx="173">
                  <c:v>39623</c:v>
                </c:pt>
                <c:pt idx="174">
                  <c:v>39624</c:v>
                </c:pt>
                <c:pt idx="175">
                  <c:v>39625</c:v>
                </c:pt>
                <c:pt idx="176">
                  <c:v>39626</c:v>
                </c:pt>
                <c:pt idx="177">
                  <c:v>39629</c:v>
                </c:pt>
                <c:pt idx="178">
                  <c:v>39630</c:v>
                </c:pt>
                <c:pt idx="179">
                  <c:v>39631</c:v>
                </c:pt>
                <c:pt idx="180">
                  <c:v>39632</c:v>
                </c:pt>
                <c:pt idx="181">
                  <c:v>39633</c:v>
                </c:pt>
                <c:pt idx="182">
                  <c:v>39636</c:v>
                </c:pt>
                <c:pt idx="183">
                  <c:v>39637</c:v>
                </c:pt>
                <c:pt idx="184">
                  <c:v>39638</c:v>
                </c:pt>
                <c:pt idx="185">
                  <c:v>39639</c:v>
                </c:pt>
                <c:pt idx="186">
                  <c:v>39640</c:v>
                </c:pt>
                <c:pt idx="187">
                  <c:v>39643</c:v>
                </c:pt>
                <c:pt idx="188">
                  <c:v>39644</c:v>
                </c:pt>
                <c:pt idx="189">
                  <c:v>39645</c:v>
                </c:pt>
                <c:pt idx="190">
                  <c:v>39646</c:v>
                </c:pt>
                <c:pt idx="191">
                  <c:v>39647</c:v>
                </c:pt>
                <c:pt idx="192">
                  <c:v>39650</c:v>
                </c:pt>
                <c:pt idx="193">
                  <c:v>39651</c:v>
                </c:pt>
                <c:pt idx="194">
                  <c:v>39652</c:v>
                </c:pt>
                <c:pt idx="195">
                  <c:v>39653</c:v>
                </c:pt>
                <c:pt idx="196">
                  <c:v>39654</c:v>
                </c:pt>
                <c:pt idx="197">
                  <c:v>39657</c:v>
                </c:pt>
                <c:pt idx="198">
                  <c:v>39658</c:v>
                </c:pt>
                <c:pt idx="199">
                  <c:v>39659</c:v>
                </c:pt>
                <c:pt idx="200">
                  <c:v>39660</c:v>
                </c:pt>
                <c:pt idx="201">
                  <c:v>39661</c:v>
                </c:pt>
                <c:pt idx="202">
                  <c:v>39664</c:v>
                </c:pt>
                <c:pt idx="203">
                  <c:v>39665</c:v>
                </c:pt>
                <c:pt idx="204">
                  <c:v>39666</c:v>
                </c:pt>
                <c:pt idx="205">
                  <c:v>39667</c:v>
                </c:pt>
                <c:pt idx="206">
                  <c:v>39668</c:v>
                </c:pt>
                <c:pt idx="207">
                  <c:v>39671</c:v>
                </c:pt>
                <c:pt idx="208">
                  <c:v>39672</c:v>
                </c:pt>
                <c:pt idx="209">
                  <c:v>39673</c:v>
                </c:pt>
                <c:pt idx="210">
                  <c:v>39674</c:v>
                </c:pt>
                <c:pt idx="211">
                  <c:v>39675</c:v>
                </c:pt>
                <c:pt idx="212">
                  <c:v>39678</c:v>
                </c:pt>
                <c:pt idx="213">
                  <c:v>39679</c:v>
                </c:pt>
                <c:pt idx="214">
                  <c:v>39680</c:v>
                </c:pt>
                <c:pt idx="215">
                  <c:v>39681</c:v>
                </c:pt>
                <c:pt idx="216">
                  <c:v>39682</c:v>
                </c:pt>
                <c:pt idx="217">
                  <c:v>39685</c:v>
                </c:pt>
                <c:pt idx="218">
                  <c:v>39686</c:v>
                </c:pt>
                <c:pt idx="219">
                  <c:v>39687</c:v>
                </c:pt>
                <c:pt idx="220">
                  <c:v>39688</c:v>
                </c:pt>
                <c:pt idx="221">
                  <c:v>39689</c:v>
                </c:pt>
                <c:pt idx="222">
                  <c:v>39692</c:v>
                </c:pt>
                <c:pt idx="223">
                  <c:v>39693</c:v>
                </c:pt>
                <c:pt idx="224">
                  <c:v>39694</c:v>
                </c:pt>
                <c:pt idx="225">
                  <c:v>39695</c:v>
                </c:pt>
                <c:pt idx="226">
                  <c:v>39696</c:v>
                </c:pt>
                <c:pt idx="227">
                  <c:v>39699</c:v>
                </c:pt>
                <c:pt idx="228">
                  <c:v>39701</c:v>
                </c:pt>
                <c:pt idx="229">
                  <c:v>39702</c:v>
                </c:pt>
                <c:pt idx="230">
                  <c:v>39703</c:v>
                </c:pt>
                <c:pt idx="231">
                  <c:v>39706</c:v>
                </c:pt>
                <c:pt idx="232">
                  <c:v>39707</c:v>
                </c:pt>
                <c:pt idx="233">
                  <c:v>39708</c:v>
                </c:pt>
                <c:pt idx="234">
                  <c:v>39709</c:v>
                </c:pt>
                <c:pt idx="235">
                  <c:v>39713</c:v>
                </c:pt>
                <c:pt idx="236">
                  <c:v>39714</c:v>
                </c:pt>
                <c:pt idx="237">
                  <c:v>39715</c:v>
                </c:pt>
                <c:pt idx="238">
                  <c:v>39716</c:v>
                </c:pt>
                <c:pt idx="239">
                  <c:v>39717</c:v>
                </c:pt>
                <c:pt idx="240">
                  <c:v>39720</c:v>
                </c:pt>
                <c:pt idx="241">
                  <c:v>39721</c:v>
                </c:pt>
                <c:pt idx="242">
                  <c:v>39722</c:v>
                </c:pt>
                <c:pt idx="243">
                  <c:v>39723</c:v>
                </c:pt>
                <c:pt idx="244">
                  <c:v>39727</c:v>
                </c:pt>
                <c:pt idx="245">
                  <c:v>39728</c:v>
                </c:pt>
                <c:pt idx="246">
                  <c:v>39729</c:v>
                </c:pt>
                <c:pt idx="247">
                  <c:v>39730</c:v>
                </c:pt>
                <c:pt idx="248">
                  <c:v>39731</c:v>
                </c:pt>
                <c:pt idx="249">
                  <c:v>39734</c:v>
                </c:pt>
                <c:pt idx="250">
                  <c:v>39736</c:v>
                </c:pt>
                <c:pt idx="251">
                  <c:v>39745</c:v>
                </c:pt>
                <c:pt idx="252">
                  <c:v>39748</c:v>
                </c:pt>
                <c:pt idx="253">
                  <c:v>39749</c:v>
                </c:pt>
                <c:pt idx="254">
                  <c:v>39750</c:v>
                </c:pt>
                <c:pt idx="255">
                  <c:v>39751</c:v>
                </c:pt>
                <c:pt idx="256">
                  <c:v>39757</c:v>
                </c:pt>
                <c:pt idx="257">
                  <c:v>39759</c:v>
                </c:pt>
                <c:pt idx="258">
                  <c:v>39762</c:v>
                </c:pt>
                <c:pt idx="259">
                  <c:v>39763</c:v>
                </c:pt>
                <c:pt idx="260">
                  <c:v>39764</c:v>
                </c:pt>
                <c:pt idx="261">
                  <c:v>39765</c:v>
                </c:pt>
                <c:pt idx="262">
                  <c:v>39766</c:v>
                </c:pt>
                <c:pt idx="263">
                  <c:v>39769</c:v>
                </c:pt>
                <c:pt idx="264">
                  <c:v>39770</c:v>
                </c:pt>
                <c:pt idx="265">
                  <c:v>39771</c:v>
                </c:pt>
                <c:pt idx="266">
                  <c:v>39772</c:v>
                </c:pt>
                <c:pt idx="267">
                  <c:v>39773</c:v>
                </c:pt>
                <c:pt idx="268">
                  <c:v>39776</c:v>
                </c:pt>
                <c:pt idx="269">
                  <c:v>39777</c:v>
                </c:pt>
                <c:pt idx="270">
                  <c:v>39778</c:v>
                </c:pt>
                <c:pt idx="271">
                  <c:v>39779</c:v>
                </c:pt>
                <c:pt idx="272">
                  <c:v>39780</c:v>
                </c:pt>
                <c:pt idx="273">
                  <c:v>39783</c:v>
                </c:pt>
                <c:pt idx="274">
                  <c:v>39784</c:v>
                </c:pt>
                <c:pt idx="275">
                  <c:v>39785</c:v>
                </c:pt>
                <c:pt idx="276">
                  <c:v>39787</c:v>
                </c:pt>
                <c:pt idx="277">
                  <c:v>39790</c:v>
                </c:pt>
                <c:pt idx="278">
                  <c:v>39791</c:v>
                </c:pt>
                <c:pt idx="279">
                  <c:v>39793</c:v>
                </c:pt>
                <c:pt idx="280">
                  <c:v>39794</c:v>
                </c:pt>
                <c:pt idx="281">
                  <c:v>39797</c:v>
                </c:pt>
                <c:pt idx="282">
                  <c:v>39799</c:v>
                </c:pt>
                <c:pt idx="283">
                  <c:v>39804</c:v>
                </c:pt>
                <c:pt idx="284">
                  <c:v>39805</c:v>
                </c:pt>
                <c:pt idx="285">
                  <c:v>39832</c:v>
                </c:pt>
                <c:pt idx="286">
                  <c:v>39833</c:v>
                </c:pt>
                <c:pt idx="287">
                  <c:v>39834</c:v>
                </c:pt>
                <c:pt idx="288">
                  <c:v>39836</c:v>
                </c:pt>
                <c:pt idx="289">
                  <c:v>39840</c:v>
                </c:pt>
                <c:pt idx="290">
                  <c:v>39843</c:v>
                </c:pt>
                <c:pt idx="291">
                  <c:v>39847</c:v>
                </c:pt>
                <c:pt idx="292">
                  <c:v>39848</c:v>
                </c:pt>
                <c:pt idx="293">
                  <c:v>39849</c:v>
                </c:pt>
                <c:pt idx="294">
                  <c:v>39853</c:v>
                </c:pt>
                <c:pt idx="295">
                  <c:v>39857</c:v>
                </c:pt>
                <c:pt idx="296">
                  <c:v>39861</c:v>
                </c:pt>
                <c:pt idx="297">
                  <c:v>39862</c:v>
                </c:pt>
                <c:pt idx="298">
                  <c:v>39863</c:v>
                </c:pt>
                <c:pt idx="299">
                  <c:v>39870</c:v>
                </c:pt>
                <c:pt idx="300">
                  <c:v>39874</c:v>
                </c:pt>
                <c:pt idx="301">
                  <c:v>39876</c:v>
                </c:pt>
                <c:pt idx="302">
                  <c:v>39877</c:v>
                </c:pt>
                <c:pt idx="303">
                  <c:v>39878</c:v>
                </c:pt>
                <c:pt idx="304">
                  <c:v>39882</c:v>
                </c:pt>
                <c:pt idx="305">
                  <c:v>39883</c:v>
                </c:pt>
                <c:pt idx="306">
                  <c:v>39884</c:v>
                </c:pt>
                <c:pt idx="307">
                  <c:v>39885</c:v>
                </c:pt>
                <c:pt idx="308">
                  <c:v>39892</c:v>
                </c:pt>
                <c:pt idx="309">
                  <c:v>39895</c:v>
                </c:pt>
                <c:pt idx="310">
                  <c:v>39896</c:v>
                </c:pt>
                <c:pt idx="311">
                  <c:v>39897</c:v>
                </c:pt>
                <c:pt idx="312">
                  <c:v>39898</c:v>
                </c:pt>
                <c:pt idx="313">
                  <c:v>39899</c:v>
                </c:pt>
                <c:pt idx="314">
                  <c:v>39902</c:v>
                </c:pt>
                <c:pt idx="315">
                  <c:v>39903</c:v>
                </c:pt>
                <c:pt idx="316">
                  <c:v>39904</c:v>
                </c:pt>
                <c:pt idx="317">
                  <c:v>39905</c:v>
                </c:pt>
                <c:pt idx="318">
                  <c:v>39909</c:v>
                </c:pt>
                <c:pt idx="319">
                  <c:v>39911</c:v>
                </c:pt>
                <c:pt idx="320">
                  <c:v>39916</c:v>
                </c:pt>
                <c:pt idx="321">
                  <c:v>39917</c:v>
                </c:pt>
                <c:pt idx="322">
                  <c:v>39918</c:v>
                </c:pt>
                <c:pt idx="323">
                  <c:v>39919</c:v>
                </c:pt>
                <c:pt idx="324">
                  <c:v>39920</c:v>
                </c:pt>
                <c:pt idx="325">
                  <c:v>39923</c:v>
                </c:pt>
                <c:pt idx="326">
                  <c:v>39924</c:v>
                </c:pt>
                <c:pt idx="327">
                  <c:v>39925</c:v>
                </c:pt>
                <c:pt idx="328">
                  <c:v>39926</c:v>
                </c:pt>
                <c:pt idx="329">
                  <c:v>39927</c:v>
                </c:pt>
                <c:pt idx="330">
                  <c:v>39930</c:v>
                </c:pt>
                <c:pt idx="331">
                  <c:v>39931</c:v>
                </c:pt>
                <c:pt idx="332">
                  <c:v>39932</c:v>
                </c:pt>
                <c:pt idx="333">
                  <c:v>39937</c:v>
                </c:pt>
                <c:pt idx="334">
                  <c:v>39938</c:v>
                </c:pt>
                <c:pt idx="335">
                  <c:v>39954</c:v>
                </c:pt>
                <c:pt idx="336">
                  <c:v>39955</c:v>
                </c:pt>
                <c:pt idx="337">
                  <c:v>39958</c:v>
                </c:pt>
                <c:pt idx="338">
                  <c:v>39959</c:v>
                </c:pt>
                <c:pt idx="339">
                  <c:v>39960</c:v>
                </c:pt>
                <c:pt idx="340">
                  <c:v>39961</c:v>
                </c:pt>
                <c:pt idx="341">
                  <c:v>39966</c:v>
                </c:pt>
                <c:pt idx="342">
                  <c:v>39968</c:v>
                </c:pt>
                <c:pt idx="343">
                  <c:v>39969</c:v>
                </c:pt>
                <c:pt idx="344">
                  <c:v>39972</c:v>
                </c:pt>
                <c:pt idx="345">
                  <c:v>39973</c:v>
                </c:pt>
                <c:pt idx="346">
                  <c:v>39974</c:v>
                </c:pt>
                <c:pt idx="347">
                  <c:v>39975</c:v>
                </c:pt>
                <c:pt idx="348">
                  <c:v>39979</c:v>
                </c:pt>
                <c:pt idx="349">
                  <c:v>39980</c:v>
                </c:pt>
                <c:pt idx="350">
                  <c:v>39981</c:v>
                </c:pt>
                <c:pt idx="351">
                  <c:v>39982</c:v>
                </c:pt>
                <c:pt idx="352">
                  <c:v>39983</c:v>
                </c:pt>
                <c:pt idx="353">
                  <c:v>39986</c:v>
                </c:pt>
                <c:pt idx="354">
                  <c:v>39987</c:v>
                </c:pt>
                <c:pt idx="355">
                  <c:v>39988</c:v>
                </c:pt>
                <c:pt idx="356">
                  <c:v>39989</c:v>
                </c:pt>
                <c:pt idx="357">
                  <c:v>39990</c:v>
                </c:pt>
                <c:pt idx="358">
                  <c:v>39993</c:v>
                </c:pt>
                <c:pt idx="359">
                  <c:v>39994</c:v>
                </c:pt>
                <c:pt idx="360">
                  <c:v>39996</c:v>
                </c:pt>
                <c:pt idx="361">
                  <c:v>39997</c:v>
                </c:pt>
                <c:pt idx="362">
                  <c:v>40000</c:v>
                </c:pt>
                <c:pt idx="363">
                  <c:v>40001</c:v>
                </c:pt>
                <c:pt idx="364">
                  <c:v>40002</c:v>
                </c:pt>
                <c:pt idx="365">
                  <c:v>40003</c:v>
                </c:pt>
                <c:pt idx="366">
                  <c:v>40004</c:v>
                </c:pt>
                <c:pt idx="367">
                  <c:v>40007</c:v>
                </c:pt>
                <c:pt idx="368">
                  <c:v>40008</c:v>
                </c:pt>
                <c:pt idx="369">
                  <c:v>40009</c:v>
                </c:pt>
                <c:pt idx="370">
                  <c:v>40010</c:v>
                </c:pt>
                <c:pt idx="371">
                  <c:v>40011</c:v>
                </c:pt>
                <c:pt idx="372">
                  <c:v>40014</c:v>
                </c:pt>
                <c:pt idx="373">
                  <c:v>40015</c:v>
                </c:pt>
                <c:pt idx="374">
                  <c:v>40016</c:v>
                </c:pt>
                <c:pt idx="375">
                  <c:v>40017</c:v>
                </c:pt>
                <c:pt idx="376">
                  <c:v>40018</c:v>
                </c:pt>
                <c:pt idx="377">
                  <c:v>40021</c:v>
                </c:pt>
                <c:pt idx="378">
                  <c:v>40022</c:v>
                </c:pt>
                <c:pt idx="379">
                  <c:v>40023</c:v>
                </c:pt>
                <c:pt idx="380">
                  <c:v>40024</c:v>
                </c:pt>
                <c:pt idx="381">
                  <c:v>40025</c:v>
                </c:pt>
                <c:pt idx="382">
                  <c:v>40028</c:v>
                </c:pt>
                <c:pt idx="383">
                  <c:v>40029</c:v>
                </c:pt>
                <c:pt idx="384">
                  <c:v>40030</c:v>
                </c:pt>
                <c:pt idx="385">
                  <c:v>40031</c:v>
                </c:pt>
                <c:pt idx="386">
                  <c:v>40032</c:v>
                </c:pt>
                <c:pt idx="387">
                  <c:v>40035</c:v>
                </c:pt>
                <c:pt idx="388">
                  <c:v>40036</c:v>
                </c:pt>
                <c:pt idx="389">
                  <c:v>40037</c:v>
                </c:pt>
                <c:pt idx="390">
                  <c:v>40038</c:v>
                </c:pt>
                <c:pt idx="391">
                  <c:v>40039</c:v>
                </c:pt>
                <c:pt idx="392">
                  <c:v>40042</c:v>
                </c:pt>
                <c:pt idx="393">
                  <c:v>40043</c:v>
                </c:pt>
                <c:pt idx="394">
                  <c:v>40044</c:v>
                </c:pt>
                <c:pt idx="395">
                  <c:v>40045</c:v>
                </c:pt>
                <c:pt idx="396">
                  <c:v>40046</c:v>
                </c:pt>
                <c:pt idx="397">
                  <c:v>40049</c:v>
                </c:pt>
                <c:pt idx="398">
                  <c:v>40050</c:v>
                </c:pt>
                <c:pt idx="399">
                  <c:v>40051</c:v>
                </c:pt>
                <c:pt idx="400">
                  <c:v>40052</c:v>
                </c:pt>
                <c:pt idx="401">
                  <c:v>40053</c:v>
                </c:pt>
                <c:pt idx="402">
                  <c:v>40056</c:v>
                </c:pt>
                <c:pt idx="403">
                  <c:v>40057</c:v>
                </c:pt>
                <c:pt idx="404">
                  <c:v>40058</c:v>
                </c:pt>
                <c:pt idx="405">
                  <c:v>40059</c:v>
                </c:pt>
                <c:pt idx="406">
                  <c:v>40060</c:v>
                </c:pt>
                <c:pt idx="407">
                  <c:v>40063</c:v>
                </c:pt>
                <c:pt idx="408">
                  <c:v>40064</c:v>
                </c:pt>
                <c:pt idx="409">
                  <c:v>40065</c:v>
                </c:pt>
                <c:pt idx="410">
                  <c:v>40066</c:v>
                </c:pt>
                <c:pt idx="411">
                  <c:v>40067</c:v>
                </c:pt>
                <c:pt idx="412">
                  <c:v>40070</c:v>
                </c:pt>
                <c:pt idx="413">
                  <c:v>40071</c:v>
                </c:pt>
                <c:pt idx="414">
                  <c:v>40072</c:v>
                </c:pt>
                <c:pt idx="415">
                  <c:v>40073</c:v>
                </c:pt>
                <c:pt idx="416">
                  <c:v>40074</c:v>
                </c:pt>
                <c:pt idx="417">
                  <c:v>40077</c:v>
                </c:pt>
                <c:pt idx="418">
                  <c:v>40078</c:v>
                </c:pt>
                <c:pt idx="419">
                  <c:v>40079</c:v>
                </c:pt>
                <c:pt idx="420">
                  <c:v>40080</c:v>
                </c:pt>
                <c:pt idx="421">
                  <c:v>40081</c:v>
                </c:pt>
                <c:pt idx="422">
                  <c:v>40084</c:v>
                </c:pt>
                <c:pt idx="423">
                  <c:v>40085</c:v>
                </c:pt>
                <c:pt idx="424">
                  <c:v>40086</c:v>
                </c:pt>
                <c:pt idx="425">
                  <c:v>40087</c:v>
                </c:pt>
                <c:pt idx="426">
                  <c:v>40088</c:v>
                </c:pt>
                <c:pt idx="427">
                  <c:v>40091</c:v>
                </c:pt>
                <c:pt idx="428">
                  <c:v>40092</c:v>
                </c:pt>
                <c:pt idx="429">
                  <c:v>40093</c:v>
                </c:pt>
                <c:pt idx="430">
                  <c:v>40094</c:v>
                </c:pt>
                <c:pt idx="431">
                  <c:v>40095</c:v>
                </c:pt>
                <c:pt idx="432">
                  <c:v>40098</c:v>
                </c:pt>
                <c:pt idx="433">
                  <c:v>40099</c:v>
                </c:pt>
                <c:pt idx="434">
                  <c:v>40100</c:v>
                </c:pt>
                <c:pt idx="435">
                  <c:v>40101</c:v>
                </c:pt>
                <c:pt idx="436">
                  <c:v>40102</c:v>
                </c:pt>
                <c:pt idx="437">
                  <c:v>40105</c:v>
                </c:pt>
                <c:pt idx="438">
                  <c:v>40106</c:v>
                </c:pt>
                <c:pt idx="439">
                  <c:v>40107</c:v>
                </c:pt>
                <c:pt idx="440">
                  <c:v>40108</c:v>
                </c:pt>
                <c:pt idx="441">
                  <c:v>40109</c:v>
                </c:pt>
                <c:pt idx="442">
                  <c:v>40112</c:v>
                </c:pt>
                <c:pt idx="443">
                  <c:v>40113</c:v>
                </c:pt>
                <c:pt idx="444">
                  <c:v>40114</c:v>
                </c:pt>
                <c:pt idx="445">
                  <c:v>40115</c:v>
                </c:pt>
                <c:pt idx="446">
                  <c:v>40116</c:v>
                </c:pt>
                <c:pt idx="447">
                  <c:v>40119</c:v>
                </c:pt>
                <c:pt idx="448">
                  <c:v>40120</c:v>
                </c:pt>
                <c:pt idx="449">
                  <c:v>40122</c:v>
                </c:pt>
                <c:pt idx="450">
                  <c:v>40123</c:v>
                </c:pt>
                <c:pt idx="451">
                  <c:v>40126</c:v>
                </c:pt>
                <c:pt idx="452">
                  <c:v>40127</c:v>
                </c:pt>
                <c:pt idx="453">
                  <c:v>40128</c:v>
                </c:pt>
                <c:pt idx="454">
                  <c:v>40129</c:v>
                </c:pt>
                <c:pt idx="455">
                  <c:v>40130</c:v>
                </c:pt>
                <c:pt idx="456">
                  <c:v>40133</c:v>
                </c:pt>
                <c:pt idx="457">
                  <c:v>40134</c:v>
                </c:pt>
                <c:pt idx="458">
                  <c:v>40135</c:v>
                </c:pt>
                <c:pt idx="459">
                  <c:v>40137</c:v>
                </c:pt>
                <c:pt idx="460">
                  <c:v>40140</c:v>
                </c:pt>
                <c:pt idx="461">
                  <c:v>40141</c:v>
                </c:pt>
                <c:pt idx="462">
                  <c:v>40142</c:v>
                </c:pt>
                <c:pt idx="463">
                  <c:v>40143</c:v>
                </c:pt>
                <c:pt idx="464">
                  <c:v>40144</c:v>
                </c:pt>
                <c:pt idx="465">
                  <c:v>40147</c:v>
                </c:pt>
                <c:pt idx="466">
                  <c:v>40148</c:v>
                </c:pt>
                <c:pt idx="467">
                  <c:v>40149</c:v>
                </c:pt>
                <c:pt idx="468">
                  <c:v>40150</c:v>
                </c:pt>
                <c:pt idx="469">
                  <c:v>40151</c:v>
                </c:pt>
                <c:pt idx="470">
                  <c:v>40154</c:v>
                </c:pt>
              </c:numCache>
            </c:numRef>
          </c:cat>
          <c:val>
            <c:numRef>
              <c:f>sov_static!$O$139:$O$609</c:f>
              <c:numCache>
                <c:formatCode>General</c:formatCode>
                <c:ptCount val="471"/>
                <c:pt idx="0">
                  <c:v>6.548</c:v>
                </c:pt>
                <c:pt idx="1">
                  <c:v>6.5359999999999996</c:v>
                </c:pt>
                <c:pt idx="2">
                  <c:v>6.5239999999999965</c:v>
                </c:pt>
                <c:pt idx="3">
                  <c:v>6.5120000000000005</c:v>
                </c:pt>
                <c:pt idx="4">
                  <c:v>6.5000000000000018</c:v>
                </c:pt>
                <c:pt idx="5">
                  <c:v>6.49</c:v>
                </c:pt>
                <c:pt idx="6">
                  <c:v>6.484</c:v>
                </c:pt>
                <c:pt idx="7">
                  <c:v>6.4760000000000035</c:v>
                </c:pt>
                <c:pt idx="8">
                  <c:v>6.4639999999999995</c:v>
                </c:pt>
                <c:pt idx="9">
                  <c:v>6.452</c:v>
                </c:pt>
                <c:pt idx="10">
                  <c:v>6.4420000000000002</c:v>
                </c:pt>
                <c:pt idx="11">
                  <c:v>6.4379999999999997</c:v>
                </c:pt>
                <c:pt idx="12">
                  <c:v>6.44</c:v>
                </c:pt>
                <c:pt idx="13">
                  <c:v>6.4459999999999997</c:v>
                </c:pt>
                <c:pt idx="14">
                  <c:v>6.45</c:v>
                </c:pt>
                <c:pt idx="15">
                  <c:v>6.4560000000000004</c:v>
                </c:pt>
                <c:pt idx="16">
                  <c:v>6.4560000000000004</c:v>
                </c:pt>
                <c:pt idx="17">
                  <c:v>6.452</c:v>
                </c:pt>
                <c:pt idx="18">
                  <c:v>6.4480000000000004</c:v>
                </c:pt>
                <c:pt idx="19">
                  <c:v>6.4460000000000024</c:v>
                </c:pt>
                <c:pt idx="20">
                  <c:v>6.4380000000000024</c:v>
                </c:pt>
                <c:pt idx="21">
                  <c:v>6.4320000000000004</c:v>
                </c:pt>
                <c:pt idx="22">
                  <c:v>6.4259999999999975</c:v>
                </c:pt>
                <c:pt idx="23">
                  <c:v>6.42</c:v>
                </c:pt>
                <c:pt idx="24">
                  <c:v>6.4139999999999997</c:v>
                </c:pt>
                <c:pt idx="25">
                  <c:v>6.4120000000000008</c:v>
                </c:pt>
                <c:pt idx="26">
                  <c:v>6.4099999999999993</c:v>
                </c:pt>
                <c:pt idx="27">
                  <c:v>6.4079999999999995</c:v>
                </c:pt>
                <c:pt idx="28">
                  <c:v>6.4080000000000013</c:v>
                </c:pt>
                <c:pt idx="29">
                  <c:v>6.4079999999999995</c:v>
                </c:pt>
                <c:pt idx="30">
                  <c:v>6.4079999999999995</c:v>
                </c:pt>
                <c:pt idx="31">
                  <c:v>6.4099999999999993</c:v>
                </c:pt>
                <c:pt idx="32">
                  <c:v>6.4159999999999995</c:v>
                </c:pt>
                <c:pt idx="33">
                  <c:v>6.4219999999999997</c:v>
                </c:pt>
                <c:pt idx="34">
                  <c:v>6.4300000000000024</c:v>
                </c:pt>
                <c:pt idx="35">
                  <c:v>6.4359999999999999</c:v>
                </c:pt>
                <c:pt idx="36">
                  <c:v>6.4480000000000004</c:v>
                </c:pt>
                <c:pt idx="37">
                  <c:v>6.4600000000000009</c:v>
                </c:pt>
                <c:pt idx="38">
                  <c:v>6.4700000000000024</c:v>
                </c:pt>
                <c:pt idx="39">
                  <c:v>6.4760000000000044</c:v>
                </c:pt>
                <c:pt idx="40">
                  <c:v>6.4859999999999998</c:v>
                </c:pt>
                <c:pt idx="41">
                  <c:v>6.4880000000000013</c:v>
                </c:pt>
                <c:pt idx="42">
                  <c:v>6.49</c:v>
                </c:pt>
                <c:pt idx="43">
                  <c:v>6.4879999999999995</c:v>
                </c:pt>
                <c:pt idx="44">
                  <c:v>6.4879999999999995</c:v>
                </c:pt>
                <c:pt idx="45">
                  <c:v>6.4859999999999998</c:v>
                </c:pt>
                <c:pt idx="46">
                  <c:v>6.4859999999999998</c:v>
                </c:pt>
                <c:pt idx="47">
                  <c:v>6.4819999999999993</c:v>
                </c:pt>
                <c:pt idx="48">
                  <c:v>6.4800000000000013</c:v>
                </c:pt>
                <c:pt idx="49">
                  <c:v>6.4800000000000013</c:v>
                </c:pt>
                <c:pt idx="50">
                  <c:v>6.4800000000000013</c:v>
                </c:pt>
                <c:pt idx="51">
                  <c:v>6.4779999999999998</c:v>
                </c:pt>
                <c:pt idx="52">
                  <c:v>6.4779999999999998</c:v>
                </c:pt>
                <c:pt idx="53">
                  <c:v>6.4779999999999998</c:v>
                </c:pt>
                <c:pt idx="54">
                  <c:v>6.4779999999999998</c:v>
                </c:pt>
                <c:pt idx="55">
                  <c:v>6.4779999999999998</c:v>
                </c:pt>
                <c:pt idx="56">
                  <c:v>6.4779999999999998</c:v>
                </c:pt>
                <c:pt idx="57">
                  <c:v>6.4779999999999998</c:v>
                </c:pt>
                <c:pt idx="58">
                  <c:v>6.4800000000000013</c:v>
                </c:pt>
                <c:pt idx="59">
                  <c:v>6.4779999999999998</c:v>
                </c:pt>
                <c:pt idx="60">
                  <c:v>6.4760000000000035</c:v>
                </c:pt>
                <c:pt idx="61">
                  <c:v>6.4739999999999993</c:v>
                </c:pt>
                <c:pt idx="62">
                  <c:v>6.4720000000000004</c:v>
                </c:pt>
                <c:pt idx="63">
                  <c:v>6.4659999999999975</c:v>
                </c:pt>
                <c:pt idx="64">
                  <c:v>6.4639999999999995</c:v>
                </c:pt>
                <c:pt idx="65">
                  <c:v>6.4639999999999995</c:v>
                </c:pt>
                <c:pt idx="66">
                  <c:v>6.4639999999999995</c:v>
                </c:pt>
                <c:pt idx="67">
                  <c:v>6.4659999999999975</c:v>
                </c:pt>
                <c:pt idx="68">
                  <c:v>6.4739999999999993</c:v>
                </c:pt>
                <c:pt idx="69">
                  <c:v>6.4820000000000011</c:v>
                </c:pt>
                <c:pt idx="70">
                  <c:v>6.4899999999999993</c:v>
                </c:pt>
                <c:pt idx="71">
                  <c:v>6.4959999999999996</c:v>
                </c:pt>
                <c:pt idx="72">
                  <c:v>6.4960000000000004</c:v>
                </c:pt>
                <c:pt idx="73">
                  <c:v>6.4939999999999998</c:v>
                </c:pt>
                <c:pt idx="74">
                  <c:v>6.49</c:v>
                </c:pt>
                <c:pt idx="75">
                  <c:v>6.484</c:v>
                </c:pt>
                <c:pt idx="76">
                  <c:v>6.4800000000000013</c:v>
                </c:pt>
                <c:pt idx="77">
                  <c:v>6.4800000000000013</c:v>
                </c:pt>
                <c:pt idx="78">
                  <c:v>6.4859999999999998</c:v>
                </c:pt>
                <c:pt idx="79">
                  <c:v>6.4939999999999998</c:v>
                </c:pt>
                <c:pt idx="80">
                  <c:v>6.508</c:v>
                </c:pt>
                <c:pt idx="81">
                  <c:v>6.5259999999999962</c:v>
                </c:pt>
                <c:pt idx="82">
                  <c:v>6.556</c:v>
                </c:pt>
                <c:pt idx="83">
                  <c:v>6.581999999999999</c:v>
                </c:pt>
                <c:pt idx="84">
                  <c:v>6.6119999999999974</c:v>
                </c:pt>
                <c:pt idx="85">
                  <c:v>6.6360000000000001</c:v>
                </c:pt>
                <c:pt idx="86">
                  <c:v>6.6619999999999981</c:v>
                </c:pt>
                <c:pt idx="87">
                  <c:v>6.6899999999999995</c:v>
                </c:pt>
                <c:pt idx="88">
                  <c:v>6.7219999999999995</c:v>
                </c:pt>
                <c:pt idx="89">
                  <c:v>6.7520000000000007</c:v>
                </c:pt>
                <c:pt idx="90">
                  <c:v>6.7859999999999996</c:v>
                </c:pt>
                <c:pt idx="91">
                  <c:v>6.8159999999999972</c:v>
                </c:pt>
                <c:pt idx="92">
                  <c:v>6.830000000000001</c:v>
                </c:pt>
                <c:pt idx="93">
                  <c:v>6.839999999999999</c:v>
                </c:pt>
                <c:pt idx="94">
                  <c:v>6.8480000000000008</c:v>
                </c:pt>
                <c:pt idx="95">
                  <c:v>6.85</c:v>
                </c:pt>
                <c:pt idx="96">
                  <c:v>6.8479999999999963</c:v>
                </c:pt>
                <c:pt idx="97">
                  <c:v>6.8480000000000008</c:v>
                </c:pt>
                <c:pt idx="98">
                  <c:v>6.8480000000000008</c:v>
                </c:pt>
                <c:pt idx="99">
                  <c:v>6.8480000000000008</c:v>
                </c:pt>
                <c:pt idx="100">
                  <c:v>6.8480000000000008</c:v>
                </c:pt>
                <c:pt idx="101">
                  <c:v>6.8519999999999985</c:v>
                </c:pt>
                <c:pt idx="102">
                  <c:v>6.865999999999997</c:v>
                </c:pt>
                <c:pt idx="103">
                  <c:v>6.8839999999999995</c:v>
                </c:pt>
                <c:pt idx="104">
                  <c:v>6.8939999999999975</c:v>
                </c:pt>
                <c:pt idx="105">
                  <c:v>6.9040000000000008</c:v>
                </c:pt>
                <c:pt idx="106">
                  <c:v>6.9139999999999988</c:v>
                </c:pt>
                <c:pt idx="107">
                  <c:v>6.9139999999999997</c:v>
                </c:pt>
                <c:pt idx="108">
                  <c:v>6.9099999999999993</c:v>
                </c:pt>
                <c:pt idx="109">
                  <c:v>6.9099999999999993</c:v>
                </c:pt>
                <c:pt idx="110">
                  <c:v>6.9120000000000008</c:v>
                </c:pt>
                <c:pt idx="111">
                  <c:v>6.910000000000001</c:v>
                </c:pt>
                <c:pt idx="112">
                  <c:v>6.9079999999999995</c:v>
                </c:pt>
                <c:pt idx="113">
                  <c:v>6.903999999999999</c:v>
                </c:pt>
                <c:pt idx="114">
                  <c:v>6.903999999999999</c:v>
                </c:pt>
                <c:pt idx="115">
                  <c:v>6.9040000000000008</c:v>
                </c:pt>
                <c:pt idx="116">
                  <c:v>6.9019999999999992</c:v>
                </c:pt>
                <c:pt idx="117">
                  <c:v>6.8980000000000006</c:v>
                </c:pt>
                <c:pt idx="118">
                  <c:v>6.8919999999999995</c:v>
                </c:pt>
                <c:pt idx="119">
                  <c:v>6.8839999999999995</c:v>
                </c:pt>
                <c:pt idx="120">
                  <c:v>6.8780000000000001</c:v>
                </c:pt>
                <c:pt idx="121">
                  <c:v>6.8760000000000003</c:v>
                </c:pt>
                <c:pt idx="122">
                  <c:v>6.8739999999999997</c:v>
                </c:pt>
                <c:pt idx="123">
                  <c:v>6.88</c:v>
                </c:pt>
                <c:pt idx="124">
                  <c:v>6.8879999999999972</c:v>
                </c:pt>
                <c:pt idx="125">
                  <c:v>6.8939999999999975</c:v>
                </c:pt>
                <c:pt idx="126">
                  <c:v>6.8980000000000006</c:v>
                </c:pt>
                <c:pt idx="127">
                  <c:v>6.9019999999999992</c:v>
                </c:pt>
                <c:pt idx="128">
                  <c:v>6.9</c:v>
                </c:pt>
                <c:pt idx="129">
                  <c:v>6.8959999999999964</c:v>
                </c:pt>
                <c:pt idx="130">
                  <c:v>6.8939999999999975</c:v>
                </c:pt>
                <c:pt idx="131">
                  <c:v>6.8919999999999995</c:v>
                </c:pt>
                <c:pt idx="132">
                  <c:v>6.8879999999999972</c:v>
                </c:pt>
                <c:pt idx="133">
                  <c:v>6.8839999999999995</c:v>
                </c:pt>
                <c:pt idx="134">
                  <c:v>6.8760000000000003</c:v>
                </c:pt>
                <c:pt idx="135">
                  <c:v>6.8719999999999999</c:v>
                </c:pt>
                <c:pt idx="136">
                  <c:v>6.8719999999999999</c:v>
                </c:pt>
                <c:pt idx="137">
                  <c:v>6.8780000000000001</c:v>
                </c:pt>
                <c:pt idx="138">
                  <c:v>6.8820000000000006</c:v>
                </c:pt>
                <c:pt idx="139">
                  <c:v>6.8919999999999995</c:v>
                </c:pt>
                <c:pt idx="140">
                  <c:v>6.8939999999999975</c:v>
                </c:pt>
                <c:pt idx="141">
                  <c:v>6.8959999999999964</c:v>
                </c:pt>
                <c:pt idx="142">
                  <c:v>6.8939999999999975</c:v>
                </c:pt>
                <c:pt idx="143">
                  <c:v>6.8939999999999975</c:v>
                </c:pt>
                <c:pt idx="144">
                  <c:v>6.8900000000000006</c:v>
                </c:pt>
                <c:pt idx="145">
                  <c:v>6.8899999999999988</c:v>
                </c:pt>
                <c:pt idx="146">
                  <c:v>6.8860000000000001</c:v>
                </c:pt>
                <c:pt idx="147">
                  <c:v>6.8839999999999995</c:v>
                </c:pt>
                <c:pt idx="148">
                  <c:v>6.8819999999999997</c:v>
                </c:pt>
                <c:pt idx="149">
                  <c:v>6.88</c:v>
                </c:pt>
                <c:pt idx="150">
                  <c:v>6.8740000000000006</c:v>
                </c:pt>
                <c:pt idx="151">
                  <c:v>6.87</c:v>
                </c:pt>
                <c:pt idx="152">
                  <c:v>6.865999999999997</c:v>
                </c:pt>
                <c:pt idx="153">
                  <c:v>6.8619999999999974</c:v>
                </c:pt>
                <c:pt idx="154">
                  <c:v>6.8599999999999985</c:v>
                </c:pt>
                <c:pt idx="155">
                  <c:v>6.8599999999999985</c:v>
                </c:pt>
                <c:pt idx="156">
                  <c:v>6.8599999999999985</c:v>
                </c:pt>
                <c:pt idx="157">
                  <c:v>6.857999999999997</c:v>
                </c:pt>
                <c:pt idx="158">
                  <c:v>6.8539999999999965</c:v>
                </c:pt>
                <c:pt idx="159">
                  <c:v>6.8539999999999983</c:v>
                </c:pt>
                <c:pt idx="160">
                  <c:v>6.85</c:v>
                </c:pt>
                <c:pt idx="161">
                  <c:v>6.846000000000001</c:v>
                </c:pt>
                <c:pt idx="162">
                  <c:v>6.8439999999999985</c:v>
                </c:pt>
                <c:pt idx="163">
                  <c:v>6.8459999999999965</c:v>
                </c:pt>
                <c:pt idx="164">
                  <c:v>6.8419999999999987</c:v>
                </c:pt>
                <c:pt idx="165">
                  <c:v>6.846000000000001</c:v>
                </c:pt>
                <c:pt idx="166">
                  <c:v>6.8439999999999985</c:v>
                </c:pt>
                <c:pt idx="167">
                  <c:v>6.8439999999999985</c:v>
                </c:pt>
                <c:pt idx="168">
                  <c:v>6.8439999999999985</c:v>
                </c:pt>
                <c:pt idx="169">
                  <c:v>6.8439999999999985</c:v>
                </c:pt>
                <c:pt idx="170">
                  <c:v>6.8379999999999965</c:v>
                </c:pt>
                <c:pt idx="171">
                  <c:v>6.8379999999999965</c:v>
                </c:pt>
                <c:pt idx="172">
                  <c:v>6.8360000000000003</c:v>
                </c:pt>
                <c:pt idx="173">
                  <c:v>6.8340000000000005</c:v>
                </c:pt>
                <c:pt idx="174">
                  <c:v>6.8320000000000007</c:v>
                </c:pt>
                <c:pt idx="175">
                  <c:v>6.8379999999999965</c:v>
                </c:pt>
                <c:pt idx="176">
                  <c:v>6.8420000000000005</c:v>
                </c:pt>
                <c:pt idx="177">
                  <c:v>6.846000000000001</c:v>
                </c:pt>
                <c:pt idx="178">
                  <c:v>6.8519999999999985</c:v>
                </c:pt>
                <c:pt idx="179">
                  <c:v>6.8559999999999972</c:v>
                </c:pt>
                <c:pt idx="180">
                  <c:v>6.8559999999999972</c:v>
                </c:pt>
                <c:pt idx="181">
                  <c:v>6.8599999999999985</c:v>
                </c:pt>
                <c:pt idx="182">
                  <c:v>6.87</c:v>
                </c:pt>
                <c:pt idx="183">
                  <c:v>6.8740000000000006</c:v>
                </c:pt>
                <c:pt idx="184">
                  <c:v>6.886000000000001</c:v>
                </c:pt>
                <c:pt idx="185">
                  <c:v>6.8960000000000008</c:v>
                </c:pt>
                <c:pt idx="186">
                  <c:v>6.9019999999999992</c:v>
                </c:pt>
                <c:pt idx="187">
                  <c:v>6.903999999999999</c:v>
                </c:pt>
                <c:pt idx="188">
                  <c:v>6.9139999999999997</c:v>
                </c:pt>
                <c:pt idx="189">
                  <c:v>6.919999999999999</c:v>
                </c:pt>
                <c:pt idx="190">
                  <c:v>6.9219999999999997</c:v>
                </c:pt>
                <c:pt idx="191">
                  <c:v>6.9279999999999973</c:v>
                </c:pt>
                <c:pt idx="192">
                  <c:v>6.9339999999999993</c:v>
                </c:pt>
                <c:pt idx="193">
                  <c:v>6.9720000000000004</c:v>
                </c:pt>
                <c:pt idx="194">
                  <c:v>7.008</c:v>
                </c:pt>
                <c:pt idx="195">
                  <c:v>7.0460000000000012</c:v>
                </c:pt>
                <c:pt idx="196">
                  <c:v>7.0780000000000003</c:v>
                </c:pt>
                <c:pt idx="197">
                  <c:v>7.1119999999999974</c:v>
                </c:pt>
                <c:pt idx="198">
                  <c:v>7.1179999999999968</c:v>
                </c:pt>
                <c:pt idx="199">
                  <c:v>7.1319999999999997</c:v>
                </c:pt>
                <c:pt idx="200">
                  <c:v>7.1419999999999995</c:v>
                </c:pt>
                <c:pt idx="201">
                  <c:v>7.17</c:v>
                </c:pt>
                <c:pt idx="202">
                  <c:v>7.1960000000000006</c:v>
                </c:pt>
                <c:pt idx="203">
                  <c:v>7.2219999999999995</c:v>
                </c:pt>
                <c:pt idx="204">
                  <c:v>7.242</c:v>
                </c:pt>
                <c:pt idx="205">
                  <c:v>7.266</c:v>
                </c:pt>
                <c:pt idx="206">
                  <c:v>7.3039999999999985</c:v>
                </c:pt>
                <c:pt idx="207">
                  <c:v>7.3619999999999974</c:v>
                </c:pt>
                <c:pt idx="208">
                  <c:v>7.4040000000000008</c:v>
                </c:pt>
                <c:pt idx="209">
                  <c:v>7.4659999999999975</c:v>
                </c:pt>
                <c:pt idx="210">
                  <c:v>7.5399999999999991</c:v>
                </c:pt>
                <c:pt idx="211">
                  <c:v>7.5879999999999965</c:v>
                </c:pt>
                <c:pt idx="212">
                  <c:v>7.6099999999999985</c:v>
                </c:pt>
                <c:pt idx="213">
                  <c:v>7.6560000000000006</c:v>
                </c:pt>
                <c:pt idx="214">
                  <c:v>7.6719999999999997</c:v>
                </c:pt>
                <c:pt idx="215">
                  <c:v>7.6739999999999995</c:v>
                </c:pt>
                <c:pt idx="216">
                  <c:v>7.6760000000000002</c:v>
                </c:pt>
                <c:pt idx="217">
                  <c:v>7.7300000000000013</c:v>
                </c:pt>
                <c:pt idx="218">
                  <c:v>7.7560000000000002</c:v>
                </c:pt>
                <c:pt idx="219">
                  <c:v>7.7620000000000005</c:v>
                </c:pt>
                <c:pt idx="220">
                  <c:v>7.8539999999999983</c:v>
                </c:pt>
                <c:pt idx="221">
                  <c:v>7.857999999999997</c:v>
                </c:pt>
                <c:pt idx="222">
                  <c:v>7.903999999999999</c:v>
                </c:pt>
                <c:pt idx="223">
                  <c:v>7.944</c:v>
                </c:pt>
                <c:pt idx="224">
                  <c:v>8.0220000000000002</c:v>
                </c:pt>
                <c:pt idx="225">
                  <c:v>8.0860000000000003</c:v>
                </c:pt>
                <c:pt idx="226">
                  <c:v>8.2600000000000016</c:v>
                </c:pt>
                <c:pt idx="227">
                  <c:v>8.4060000000000006</c:v>
                </c:pt>
                <c:pt idx="228">
                  <c:v>8.5360000000000014</c:v>
                </c:pt>
                <c:pt idx="229">
                  <c:v>8.6020000000000003</c:v>
                </c:pt>
                <c:pt idx="230">
                  <c:v>8.588000000000001</c:v>
                </c:pt>
                <c:pt idx="231">
                  <c:v>8.5419999999999998</c:v>
                </c:pt>
                <c:pt idx="232">
                  <c:v>8.5500000000000007</c:v>
                </c:pt>
                <c:pt idx="233">
                  <c:v>8.6240000000000006</c:v>
                </c:pt>
                <c:pt idx="234">
                  <c:v>8.7720000000000002</c:v>
                </c:pt>
                <c:pt idx="235">
                  <c:v>8.9160000000000004</c:v>
                </c:pt>
                <c:pt idx="236">
                  <c:v>9.0240000000000009</c:v>
                </c:pt>
                <c:pt idx="237">
                  <c:v>9.0620000000000047</c:v>
                </c:pt>
                <c:pt idx="238">
                  <c:v>9.0040000000000013</c:v>
                </c:pt>
                <c:pt idx="239">
                  <c:v>8.8660000000000068</c:v>
                </c:pt>
                <c:pt idx="240">
                  <c:v>8.7359999999999989</c:v>
                </c:pt>
                <c:pt idx="241">
                  <c:v>8.645999999999999</c:v>
                </c:pt>
                <c:pt idx="242">
                  <c:v>8.3600000000000048</c:v>
                </c:pt>
                <c:pt idx="243">
                  <c:v>8.4080000000000013</c:v>
                </c:pt>
                <c:pt idx="244">
                  <c:v>8.6860000000000035</c:v>
                </c:pt>
                <c:pt idx="245">
                  <c:v>8.8800000000000026</c:v>
                </c:pt>
                <c:pt idx="246">
                  <c:v>9.0840000000000014</c:v>
                </c:pt>
                <c:pt idx="247">
                  <c:v>9.3620000000000072</c:v>
                </c:pt>
                <c:pt idx="248">
                  <c:v>9.4640000000000004</c:v>
                </c:pt>
                <c:pt idx="249">
                  <c:v>9.3040000000000003</c:v>
                </c:pt>
                <c:pt idx="250">
                  <c:v>9.2740000000000009</c:v>
                </c:pt>
                <c:pt idx="251">
                  <c:v>9.1840000000000011</c:v>
                </c:pt>
                <c:pt idx="252">
                  <c:v>9.2900000000000009</c:v>
                </c:pt>
                <c:pt idx="253">
                  <c:v>9.1840000000000011</c:v>
                </c:pt>
                <c:pt idx="254">
                  <c:v>8.9160000000000004</c:v>
                </c:pt>
                <c:pt idx="255">
                  <c:v>8.7740000000000009</c:v>
                </c:pt>
                <c:pt idx="256">
                  <c:v>8.7139999999999986</c:v>
                </c:pt>
                <c:pt idx="257">
                  <c:v>8.5400000000000009</c:v>
                </c:pt>
                <c:pt idx="258">
                  <c:v>8.4020000000000028</c:v>
                </c:pt>
                <c:pt idx="259">
                  <c:v>8.532</c:v>
                </c:pt>
                <c:pt idx="260">
                  <c:v>8.5820000000000007</c:v>
                </c:pt>
                <c:pt idx="261">
                  <c:v>8.5300000000000011</c:v>
                </c:pt>
                <c:pt idx="262">
                  <c:v>8.4920000000000027</c:v>
                </c:pt>
                <c:pt idx="263">
                  <c:v>8.5500000000000007</c:v>
                </c:pt>
                <c:pt idx="264">
                  <c:v>8.6740000000000013</c:v>
                </c:pt>
                <c:pt idx="265">
                  <c:v>8.6020000000000003</c:v>
                </c:pt>
                <c:pt idx="266">
                  <c:v>8.6319999999999997</c:v>
                </c:pt>
                <c:pt idx="267">
                  <c:v>8.6140000000000008</c:v>
                </c:pt>
                <c:pt idx="268">
                  <c:v>8.5800000000000018</c:v>
                </c:pt>
                <c:pt idx="269">
                  <c:v>8.4940000000000015</c:v>
                </c:pt>
                <c:pt idx="270">
                  <c:v>8.5379999999999985</c:v>
                </c:pt>
                <c:pt idx="271">
                  <c:v>8.4920000000000027</c:v>
                </c:pt>
                <c:pt idx="272">
                  <c:v>8.5300000000000011</c:v>
                </c:pt>
                <c:pt idx="273">
                  <c:v>8.5820000000000007</c:v>
                </c:pt>
                <c:pt idx="274">
                  <c:v>8.5960000000000001</c:v>
                </c:pt>
                <c:pt idx="275">
                  <c:v>8.6120000000000001</c:v>
                </c:pt>
                <c:pt idx="276">
                  <c:v>8.6900000000000013</c:v>
                </c:pt>
                <c:pt idx="277">
                  <c:v>8.7079999999999984</c:v>
                </c:pt>
                <c:pt idx="278">
                  <c:v>8.7160000000000011</c:v>
                </c:pt>
                <c:pt idx="279">
                  <c:v>8.7339999999999982</c:v>
                </c:pt>
                <c:pt idx="280">
                  <c:v>8.734</c:v>
                </c:pt>
                <c:pt idx="281">
                  <c:v>8.84</c:v>
                </c:pt>
                <c:pt idx="282">
                  <c:v>8.8420000000000023</c:v>
                </c:pt>
                <c:pt idx="283">
                  <c:v>8.8060000000000027</c:v>
                </c:pt>
                <c:pt idx="284">
                  <c:v>8.7740000000000009</c:v>
                </c:pt>
                <c:pt idx="285">
                  <c:v>9.2420000000000009</c:v>
                </c:pt>
                <c:pt idx="286">
                  <c:v>10.012</c:v>
                </c:pt>
                <c:pt idx="287">
                  <c:v>10.768000000000001</c:v>
                </c:pt>
                <c:pt idx="288">
                  <c:v>11.606000000000002</c:v>
                </c:pt>
                <c:pt idx="289">
                  <c:v>12.536</c:v>
                </c:pt>
                <c:pt idx="290">
                  <c:v>12.664000000000001</c:v>
                </c:pt>
                <c:pt idx="291">
                  <c:v>12.498000000000001</c:v>
                </c:pt>
                <c:pt idx="292">
                  <c:v>12.376000000000007</c:v>
                </c:pt>
                <c:pt idx="293">
                  <c:v>12.352000000000006</c:v>
                </c:pt>
                <c:pt idx="294">
                  <c:v>12.082000000000004</c:v>
                </c:pt>
                <c:pt idx="295">
                  <c:v>12.243999999999998</c:v>
                </c:pt>
                <c:pt idx="296">
                  <c:v>12.25</c:v>
                </c:pt>
                <c:pt idx="297">
                  <c:v>12.286</c:v>
                </c:pt>
                <c:pt idx="298">
                  <c:v>12.137999999999998</c:v>
                </c:pt>
                <c:pt idx="299">
                  <c:v>12.082000000000004</c:v>
                </c:pt>
                <c:pt idx="300">
                  <c:v>11.406000000000002</c:v>
                </c:pt>
                <c:pt idx="301">
                  <c:v>11.43</c:v>
                </c:pt>
                <c:pt idx="302">
                  <c:v>11.468</c:v>
                </c:pt>
                <c:pt idx="303">
                  <c:v>11.522</c:v>
                </c:pt>
                <c:pt idx="304">
                  <c:v>11.624000000000001</c:v>
                </c:pt>
                <c:pt idx="305">
                  <c:v>12.200000000000001</c:v>
                </c:pt>
                <c:pt idx="306">
                  <c:v>12.264000000000001</c:v>
                </c:pt>
                <c:pt idx="307">
                  <c:v>12.428000000000001</c:v>
                </c:pt>
                <c:pt idx="308">
                  <c:v>12</c:v>
                </c:pt>
                <c:pt idx="309">
                  <c:v>11.744</c:v>
                </c:pt>
                <c:pt idx="310">
                  <c:v>11.739999999999998</c:v>
                </c:pt>
                <c:pt idx="311">
                  <c:v>11.518000000000001</c:v>
                </c:pt>
                <c:pt idx="312">
                  <c:v>11.328000000000001</c:v>
                </c:pt>
                <c:pt idx="313">
                  <c:v>11.741999999999999</c:v>
                </c:pt>
                <c:pt idx="314">
                  <c:v>12.012</c:v>
                </c:pt>
                <c:pt idx="315">
                  <c:v>11.890000000000002</c:v>
                </c:pt>
                <c:pt idx="316">
                  <c:v>11.990000000000002</c:v>
                </c:pt>
                <c:pt idx="317">
                  <c:v>11.992000000000004</c:v>
                </c:pt>
                <c:pt idx="318">
                  <c:v>12.002000000000002</c:v>
                </c:pt>
                <c:pt idx="319">
                  <c:v>12.018000000000001</c:v>
                </c:pt>
                <c:pt idx="320">
                  <c:v>12.152000000000005</c:v>
                </c:pt>
                <c:pt idx="321">
                  <c:v>12.126000000000001</c:v>
                </c:pt>
                <c:pt idx="322">
                  <c:v>12.124000000000001</c:v>
                </c:pt>
                <c:pt idx="323">
                  <c:v>12.126000000000001</c:v>
                </c:pt>
                <c:pt idx="324">
                  <c:v>12.047999999999998</c:v>
                </c:pt>
                <c:pt idx="325">
                  <c:v>12.008000000000001</c:v>
                </c:pt>
                <c:pt idx="326">
                  <c:v>12.006000000000002</c:v>
                </c:pt>
                <c:pt idx="327">
                  <c:v>11.956000000000005</c:v>
                </c:pt>
                <c:pt idx="328">
                  <c:v>11.906000000000002</c:v>
                </c:pt>
                <c:pt idx="329">
                  <c:v>11.922000000000002</c:v>
                </c:pt>
                <c:pt idx="330">
                  <c:v>11.796000000000001</c:v>
                </c:pt>
                <c:pt idx="331">
                  <c:v>11.672000000000002</c:v>
                </c:pt>
                <c:pt idx="332">
                  <c:v>11.627999999999998</c:v>
                </c:pt>
                <c:pt idx="333">
                  <c:v>11.368</c:v>
                </c:pt>
                <c:pt idx="334">
                  <c:v>11.245999999999999</c:v>
                </c:pt>
                <c:pt idx="335">
                  <c:v>11.245999999999999</c:v>
                </c:pt>
                <c:pt idx="336">
                  <c:v>11.254000000000001</c:v>
                </c:pt>
                <c:pt idx="337">
                  <c:v>11.202000000000002</c:v>
                </c:pt>
                <c:pt idx="338">
                  <c:v>11.370000000000005</c:v>
                </c:pt>
                <c:pt idx="339">
                  <c:v>11.390000000000002</c:v>
                </c:pt>
                <c:pt idx="340">
                  <c:v>11.432</c:v>
                </c:pt>
                <c:pt idx="341">
                  <c:v>11.436000000000002</c:v>
                </c:pt>
                <c:pt idx="342">
                  <c:v>11.44</c:v>
                </c:pt>
                <c:pt idx="343">
                  <c:v>11.420000000000002</c:v>
                </c:pt>
                <c:pt idx="344">
                  <c:v>11.430000000000001</c:v>
                </c:pt>
                <c:pt idx="345">
                  <c:v>11.4</c:v>
                </c:pt>
                <c:pt idx="346">
                  <c:v>11.382000000000005</c:v>
                </c:pt>
                <c:pt idx="347">
                  <c:v>11.360000000000007</c:v>
                </c:pt>
                <c:pt idx="348">
                  <c:v>11.356000000000005</c:v>
                </c:pt>
                <c:pt idx="349">
                  <c:v>11.326000000000002</c:v>
                </c:pt>
                <c:pt idx="350">
                  <c:v>11.332000000000004</c:v>
                </c:pt>
                <c:pt idx="351">
                  <c:v>11.324</c:v>
                </c:pt>
                <c:pt idx="352">
                  <c:v>11.326000000000002</c:v>
                </c:pt>
                <c:pt idx="353">
                  <c:v>11.336</c:v>
                </c:pt>
                <c:pt idx="354">
                  <c:v>11.350000000000005</c:v>
                </c:pt>
                <c:pt idx="355">
                  <c:v>11.358000000000002</c:v>
                </c:pt>
                <c:pt idx="356">
                  <c:v>11.374000000000002</c:v>
                </c:pt>
                <c:pt idx="357">
                  <c:v>11.382000000000005</c:v>
                </c:pt>
                <c:pt idx="358">
                  <c:v>11.386000000000006</c:v>
                </c:pt>
                <c:pt idx="359">
                  <c:v>11.388</c:v>
                </c:pt>
                <c:pt idx="360">
                  <c:v>11.402000000000003</c:v>
                </c:pt>
                <c:pt idx="361">
                  <c:v>11.416</c:v>
                </c:pt>
                <c:pt idx="362">
                  <c:v>11.428000000000001</c:v>
                </c:pt>
                <c:pt idx="363">
                  <c:v>11.526</c:v>
                </c:pt>
                <c:pt idx="364">
                  <c:v>11.682</c:v>
                </c:pt>
                <c:pt idx="365">
                  <c:v>11.686</c:v>
                </c:pt>
                <c:pt idx="366">
                  <c:v>11.68</c:v>
                </c:pt>
                <c:pt idx="367">
                  <c:v>11.68</c:v>
                </c:pt>
                <c:pt idx="368">
                  <c:v>11.598000000000001</c:v>
                </c:pt>
                <c:pt idx="369">
                  <c:v>11.537999999999998</c:v>
                </c:pt>
                <c:pt idx="370">
                  <c:v>11.592000000000002</c:v>
                </c:pt>
                <c:pt idx="371">
                  <c:v>11.614000000000001</c:v>
                </c:pt>
                <c:pt idx="372">
                  <c:v>11.647999999999998</c:v>
                </c:pt>
                <c:pt idx="373">
                  <c:v>11.680000000000001</c:v>
                </c:pt>
                <c:pt idx="374">
                  <c:v>11.629999999999999</c:v>
                </c:pt>
                <c:pt idx="375">
                  <c:v>11.682</c:v>
                </c:pt>
                <c:pt idx="376">
                  <c:v>11.760000000000002</c:v>
                </c:pt>
                <c:pt idx="377">
                  <c:v>11.842000000000002</c:v>
                </c:pt>
                <c:pt idx="378">
                  <c:v>11.914</c:v>
                </c:pt>
                <c:pt idx="379">
                  <c:v>11.98</c:v>
                </c:pt>
                <c:pt idx="380">
                  <c:v>12.048</c:v>
                </c:pt>
                <c:pt idx="381">
                  <c:v>12.08</c:v>
                </c:pt>
                <c:pt idx="382">
                  <c:v>12.060000000000002</c:v>
                </c:pt>
                <c:pt idx="383">
                  <c:v>12.040000000000001</c:v>
                </c:pt>
                <c:pt idx="384">
                  <c:v>12.032</c:v>
                </c:pt>
                <c:pt idx="385">
                  <c:v>11.94</c:v>
                </c:pt>
                <c:pt idx="386">
                  <c:v>12.054</c:v>
                </c:pt>
                <c:pt idx="387">
                  <c:v>12.326000000000002</c:v>
                </c:pt>
                <c:pt idx="388">
                  <c:v>12.518000000000001</c:v>
                </c:pt>
                <c:pt idx="389">
                  <c:v>12.75</c:v>
                </c:pt>
                <c:pt idx="390">
                  <c:v>12.787999999999998</c:v>
                </c:pt>
                <c:pt idx="391">
                  <c:v>12.726000000000001</c:v>
                </c:pt>
                <c:pt idx="392">
                  <c:v>12.554000000000002</c:v>
                </c:pt>
                <c:pt idx="393">
                  <c:v>12.450000000000005</c:v>
                </c:pt>
                <c:pt idx="394">
                  <c:v>12.308</c:v>
                </c:pt>
                <c:pt idx="395">
                  <c:v>12.266000000000002</c:v>
                </c:pt>
                <c:pt idx="396">
                  <c:v>12.245999999999999</c:v>
                </c:pt>
                <c:pt idx="397">
                  <c:v>12.17</c:v>
                </c:pt>
                <c:pt idx="398">
                  <c:v>12.126000000000001</c:v>
                </c:pt>
                <c:pt idx="399">
                  <c:v>12.258000000000001</c:v>
                </c:pt>
                <c:pt idx="400">
                  <c:v>12.28</c:v>
                </c:pt>
                <c:pt idx="401">
                  <c:v>12.192</c:v>
                </c:pt>
                <c:pt idx="402">
                  <c:v>12.176000000000002</c:v>
                </c:pt>
                <c:pt idx="403">
                  <c:v>12.132</c:v>
                </c:pt>
                <c:pt idx="404">
                  <c:v>11.882000000000007</c:v>
                </c:pt>
                <c:pt idx="405">
                  <c:v>11.914000000000001</c:v>
                </c:pt>
                <c:pt idx="406">
                  <c:v>11.942</c:v>
                </c:pt>
                <c:pt idx="407">
                  <c:v>11.926000000000002</c:v>
                </c:pt>
                <c:pt idx="408">
                  <c:v>11.918000000000001</c:v>
                </c:pt>
                <c:pt idx="409">
                  <c:v>11.924000000000001</c:v>
                </c:pt>
                <c:pt idx="410">
                  <c:v>11.858000000000002</c:v>
                </c:pt>
                <c:pt idx="411">
                  <c:v>11.806000000000004</c:v>
                </c:pt>
                <c:pt idx="412">
                  <c:v>11.768000000000001</c:v>
                </c:pt>
                <c:pt idx="413">
                  <c:v>11.733999999999998</c:v>
                </c:pt>
                <c:pt idx="414">
                  <c:v>11.719999999999999</c:v>
                </c:pt>
                <c:pt idx="415">
                  <c:v>11.684000000000001</c:v>
                </c:pt>
                <c:pt idx="416">
                  <c:v>11.716000000000001</c:v>
                </c:pt>
                <c:pt idx="417">
                  <c:v>11.754</c:v>
                </c:pt>
                <c:pt idx="418">
                  <c:v>11.792</c:v>
                </c:pt>
                <c:pt idx="419">
                  <c:v>11.806000000000004</c:v>
                </c:pt>
                <c:pt idx="420">
                  <c:v>11.842000000000002</c:v>
                </c:pt>
                <c:pt idx="421">
                  <c:v>11.842000000000002</c:v>
                </c:pt>
                <c:pt idx="422">
                  <c:v>11.834</c:v>
                </c:pt>
                <c:pt idx="423">
                  <c:v>11.79</c:v>
                </c:pt>
                <c:pt idx="424">
                  <c:v>11.741999999999999</c:v>
                </c:pt>
                <c:pt idx="425">
                  <c:v>11.678000000000001</c:v>
                </c:pt>
                <c:pt idx="426">
                  <c:v>11.6</c:v>
                </c:pt>
                <c:pt idx="427">
                  <c:v>11.48</c:v>
                </c:pt>
                <c:pt idx="428">
                  <c:v>11.264000000000001</c:v>
                </c:pt>
                <c:pt idx="429">
                  <c:v>10.904</c:v>
                </c:pt>
                <c:pt idx="430">
                  <c:v>10.629999999999999</c:v>
                </c:pt>
                <c:pt idx="431">
                  <c:v>10.304000000000002</c:v>
                </c:pt>
                <c:pt idx="432">
                  <c:v>10.018000000000001</c:v>
                </c:pt>
                <c:pt idx="433">
                  <c:v>9.8200000000000021</c:v>
                </c:pt>
                <c:pt idx="434">
                  <c:v>9.7299999999999986</c:v>
                </c:pt>
                <c:pt idx="435">
                  <c:v>9.620000000000001</c:v>
                </c:pt>
                <c:pt idx="436">
                  <c:v>9.5740000000000016</c:v>
                </c:pt>
                <c:pt idx="437">
                  <c:v>9.4600000000000026</c:v>
                </c:pt>
                <c:pt idx="438">
                  <c:v>9.3560000000000088</c:v>
                </c:pt>
                <c:pt idx="439">
                  <c:v>9.3140000000000001</c:v>
                </c:pt>
                <c:pt idx="440">
                  <c:v>9.2080000000000002</c:v>
                </c:pt>
                <c:pt idx="441">
                  <c:v>9.1060000000000016</c:v>
                </c:pt>
                <c:pt idx="442">
                  <c:v>9.088000000000001</c:v>
                </c:pt>
                <c:pt idx="443">
                  <c:v>9.120000000000001</c:v>
                </c:pt>
                <c:pt idx="444">
                  <c:v>9.1580000000000013</c:v>
                </c:pt>
                <c:pt idx="445">
                  <c:v>9.2080000000000002</c:v>
                </c:pt>
                <c:pt idx="446">
                  <c:v>9.2479999999999993</c:v>
                </c:pt>
                <c:pt idx="447">
                  <c:v>9.2620000000000005</c:v>
                </c:pt>
                <c:pt idx="448">
                  <c:v>9.2720000000000002</c:v>
                </c:pt>
                <c:pt idx="449">
                  <c:v>9.2620000000000005</c:v>
                </c:pt>
                <c:pt idx="450">
                  <c:v>9.2540000000000013</c:v>
                </c:pt>
                <c:pt idx="451">
                  <c:v>9.2360000000000007</c:v>
                </c:pt>
                <c:pt idx="452">
                  <c:v>9.2200000000000006</c:v>
                </c:pt>
                <c:pt idx="453">
                  <c:v>9.1840000000000011</c:v>
                </c:pt>
                <c:pt idx="454">
                  <c:v>9.1700000000000017</c:v>
                </c:pt>
                <c:pt idx="455">
                  <c:v>9.1660000000000004</c:v>
                </c:pt>
                <c:pt idx="456">
                  <c:v>9.1720000000000006</c:v>
                </c:pt>
                <c:pt idx="457">
                  <c:v>9.1660000000000004</c:v>
                </c:pt>
                <c:pt idx="458">
                  <c:v>9.1860000000000035</c:v>
                </c:pt>
                <c:pt idx="459">
                  <c:v>9.168000000000001</c:v>
                </c:pt>
                <c:pt idx="460">
                  <c:v>9.120000000000001</c:v>
                </c:pt>
                <c:pt idx="461">
                  <c:v>9.0680000000000014</c:v>
                </c:pt>
                <c:pt idx="462">
                  <c:v>9.0419999999999998</c:v>
                </c:pt>
                <c:pt idx="463">
                  <c:v>9.0040000000000013</c:v>
                </c:pt>
                <c:pt idx="464">
                  <c:v>9.0040000000000013</c:v>
                </c:pt>
                <c:pt idx="465">
                  <c:v>9.0240000000000009</c:v>
                </c:pt>
                <c:pt idx="466">
                  <c:v>9</c:v>
                </c:pt>
                <c:pt idx="467">
                  <c:v>8.9860000000000007</c:v>
                </c:pt>
                <c:pt idx="468">
                  <c:v>8.9620000000000051</c:v>
                </c:pt>
                <c:pt idx="469">
                  <c:v>8.9160000000000004</c:v>
                </c:pt>
                <c:pt idx="470">
                  <c:v>8.8800000000000026</c:v>
                </c:pt>
              </c:numCache>
            </c:numRef>
          </c:val>
        </c:ser>
        <c:ser>
          <c:idx val="1"/>
          <c:order val="1"/>
          <c:tx>
            <c:strRef>
              <c:f>sov_static!$P$92</c:f>
              <c:strCache>
                <c:ptCount val="1"/>
                <c:pt idx="0">
                  <c:v>"Рублевая" дох-ть RUSSIA30</c:v>
                </c:pt>
              </c:strCache>
            </c:strRef>
          </c:tx>
          <c:spPr>
            <a:ln w="28575">
              <a:solidFill>
                <a:srgbClr val="000066"/>
              </a:solidFill>
            </a:ln>
          </c:spPr>
          <c:marker>
            <c:symbol val="none"/>
          </c:marker>
          <c:cat>
            <c:numRef>
              <c:f>sov_static!$L$139:$L$609</c:f>
              <c:numCache>
                <c:formatCode>dd/mm/yyyy</c:formatCode>
                <c:ptCount val="471"/>
                <c:pt idx="0">
                  <c:v>39360</c:v>
                </c:pt>
                <c:pt idx="1">
                  <c:v>39363</c:v>
                </c:pt>
                <c:pt idx="2">
                  <c:v>39364</c:v>
                </c:pt>
                <c:pt idx="3">
                  <c:v>39365</c:v>
                </c:pt>
                <c:pt idx="4">
                  <c:v>39366</c:v>
                </c:pt>
                <c:pt idx="5">
                  <c:v>39367</c:v>
                </c:pt>
                <c:pt idx="6">
                  <c:v>39370</c:v>
                </c:pt>
                <c:pt idx="7">
                  <c:v>39371</c:v>
                </c:pt>
                <c:pt idx="8">
                  <c:v>39372</c:v>
                </c:pt>
                <c:pt idx="9">
                  <c:v>39373</c:v>
                </c:pt>
                <c:pt idx="10">
                  <c:v>39374</c:v>
                </c:pt>
                <c:pt idx="11">
                  <c:v>39377</c:v>
                </c:pt>
                <c:pt idx="12">
                  <c:v>39378</c:v>
                </c:pt>
                <c:pt idx="13">
                  <c:v>39379</c:v>
                </c:pt>
                <c:pt idx="14">
                  <c:v>39380</c:v>
                </c:pt>
                <c:pt idx="15">
                  <c:v>39381</c:v>
                </c:pt>
                <c:pt idx="16">
                  <c:v>39384</c:v>
                </c:pt>
                <c:pt idx="17">
                  <c:v>39385</c:v>
                </c:pt>
                <c:pt idx="18">
                  <c:v>39386</c:v>
                </c:pt>
                <c:pt idx="19">
                  <c:v>39387</c:v>
                </c:pt>
                <c:pt idx="20">
                  <c:v>39388</c:v>
                </c:pt>
                <c:pt idx="21">
                  <c:v>39392</c:v>
                </c:pt>
                <c:pt idx="22">
                  <c:v>39393</c:v>
                </c:pt>
                <c:pt idx="23">
                  <c:v>39394</c:v>
                </c:pt>
                <c:pt idx="24">
                  <c:v>39395</c:v>
                </c:pt>
                <c:pt idx="25">
                  <c:v>39398</c:v>
                </c:pt>
                <c:pt idx="26">
                  <c:v>39399</c:v>
                </c:pt>
                <c:pt idx="27">
                  <c:v>39400</c:v>
                </c:pt>
                <c:pt idx="28">
                  <c:v>39401</c:v>
                </c:pt>
                <c:pt idx="29">
                  <c:v>39402</c:v>
                </c:pt>
                <c:pt idx="30">
                  <c:v>39405</c:v>
                </c:pt>
                <c:pt idx="31">
                  <c:v>39406</c:v>
                </c:pt>
                <c:pt idx="32">
                  <c:v>39407</c:v>
                </c:pt>
                <c:pt idx="33">
                  <c:v>39408</c:v>
                </c:pt>
                <c:pt idx="34">
                  <c:v>39409</c:v>
                </c:pt>
                <c:pt idx="35">
                  <c:v>39412</c:v>
                </c:pt>
                <c:pt idx="36">
                  <c:v>39413</c:v>
                </c:pt>
                <c:pt idx="37">
                  <c:v>39414</c:v>
                </c:pt>
                <c:pt idx="38">
                  <c:v>39415</c:v>
                </c:pt>
                <c:pt idx="39">
                  <c:v>39416</c:v>
                </c:pt>
                <c:pt idx="40">
                  <c:v>39419</c:v>
                </c:pt>
                <c:pt idx="41">
                  <c:v>39420</c:v>
                </c:pt>
                <c:pt idx="42">
                  <c:v>39421</c:v>
                </c:pt>
                <c:pt idx="43">
                  <c:v>39422</c:v>
                </c:pt>
                <c:pt idx="44">
                  <c:v>39423</c:v>
                </c:pt>
                <c:pt idx="45">
                  <c:v>39426</c:v>
                </c:pt>
                <c:pt idx="46">
                  <c:v>39427</c:v>
                </c:pt>
                <c:pt idx="47">
                  <c:v>39428</c:v>
                </c:pt>
                <c:pt idx="48">
                  <c:v>39429</c:v>
                </c:pt>
                <c:pt idx="49">
                  <c:v>39430</c:v>
                </c:pt>
                <c:pt idx="50">
                  <c:v>39433</c:v>
                </c:pt>
                <c:pt idx="51">
                  <c:v>39434</c:v>
                </c:pt>
                <c:pt idx="52">
                  <c:v>39435</c:v>
                </c:pt>
                <c:pt idx="53">
                  <c:v>39436</c:v>
                </c:pt>
                <c:pt idx="54">
                  <c:v>39437</c:v>
                </c:pt>
                <c:pt idx="55">
                  <c:v>39440</c:v>
                </c:pt>
                <c:pt idx="56">
                  <c:v>39441</c:v>
                </c:pt>
                <c:pt idx="57">
                  <c:v>39442</c:v>
                </c:pt>
                <c:pt idx="58">
                  <c:v>39443</c:v>
                </c:pt>
                <c:pt idx="59">
                  <c:v>39444</c:v>
                </c:pt>
                <c:pt idx="60">
                  <c:v>39456</c:v>
                </c:pt>
                <c:pt idx="61">
                  <c:v>39457</c:v>
                </c:pt>
                <c:pt idx="62">
                  <c:v>39458</c:v>
                </c:pt>
                <c:pt idx="63">
                  <c:v>39461</c:v>
                </c:pt>
                <c:pt idx="64">
                  <c:v>39462</c:v>
                </c:pt>
                <c:pt idx="65">
                  <c:v>39463</c:v>
                </c:pt>
                <c:pt idx="66">
                  <c:v>39464</c:v>
                </c:pt>
                <c:pt idx="67">
                  <c:v>39465</c:v>
                </c:pt>
                <c:pt idx="68">
                  <c:v>39468</c:v>
                </c:pt>
                <c:pt idx="69">
                  <c:v>39469</c:v>
                </c:pt>
                <c:pt idx="70">
                  <c:v>39470</c:v>
                </c:pt>
                <c:pt idx="71">
                  <c:v>39471</c:v>
                </c:pt>
                <c:pt idx="72">
                  <c:v>39472</c:v>
                </c:pt>
                <c:pt idx="73">
                  <c:v>39475</c:v>
                </c:pt>
                <c:pt idx="74">
                  <c:v>39476</c:v>
                </c:pt>
                <c:pt idx="75">
                  <c:v>39477</c:v>
                </c:pt>
                <c:pt idx="76">
                  <c:v>39478</c:v>
                </c:pt>
                <c:pt idx="77">
                  <c:v>39479</c:v>
                </c:pt>
                <c:pt idx="78">
                  <c:v>39482</c:v>
                </c:pt>
                <c:pt idx="79">
                  <c:v>39483</c:v>
                </c:pt>
                <c:pt idx="80">
                  <c:v>39484</c:v>
                </c:pt>
                <c:pt idx="81">
                  <c:v>39485</c:v>
                </c:pt>
                <c:pt idx="82">
                  <c:v>39486</c:v>
                </c:pt>
                <c:pt idx="83">
                  <c:v>39489</c:v>
                </c:pt>
                <c:pt idx="84">
                  <c:v>39490</c:v>
                </c:pt>
                <c:pt idx="85">
                  <c:v>39491</c:v>
                </c:pt>
                <c:pt idx="86">
                  <c:v>39492</c:v>
                </c:pt>
                <c:pt idx="87">
                  <c:v>39493</c:v>
                </c:pt>
                <c:pt idx="88">
                  <c:v>39496</c:v>
                </c:pt>
                <c:pt idx="89">
                  <c:v>39497</c:v>
                </c:pt>
                <c:pt idx="90">
                  <c:v>39498</c:v>
                </c:pt>
                <c:pt idx="91">
                  <c:v>39499</c:v>
                </c:pt>
                <c:pt idx="92">
                  <c:v>39500</c:v>
                </c:pt>
                <c:pt idx="93">
                  <c:v>39504</c:v>
                </c:pt>
                <c:pt idx="94">
                  <c:v>39505</c:v>
                </c:pt>
                <c:pt idx="95">
                  <c:v>39506</c:v>
                </c:pt>
                <c:pt idx="96">
                  <c:v>39507</c:v>
                </c:pt>
                <c:pt idx="97">
                  <c:v>39510</c:v>
                </c:pt>
                <c:pt idx="98">
                  <c:v>39511</c:v>
                </c:pt>
                <c:pt idx="99">
                  <c:v>39512</c:v>
                </c:pt>
                <c:pt idx="100">
                  <c:v>39513</c:v>
                </c:pt>
                <c:pt idx="101">
                  <c:v>39514</c:v>
                </c:pt>
                <c:pt idx="102">
                  <c:v>39518</c:v>
                </c:pt>
                <c:pt idx="103">
                  <c:v>39519</c:v>
                </c:pt>
                <c:pt idx="104">
                  <c:v>39520</c:v>
                </c:pt>
                <c:pt idx="105">
                  <c:v>39521</c:v>
                </c:pt>
                <c:pt idx="106">
                  <c:v>39524</c:v>
                </c:pt>
                <c:pt idx="107">
                  <c:v>39525</c:v>
                </c:pt>
                <c:pt idx="108">
                  <c:v>39526</c:v>
                </c:pt>
                <c:pt idx="109">
                  <c:v>39527</c:v>
                </c:pt>
                <c:pt idx="110">
                  <c:v>39528</c:v>
                </c:pt>
                <c:pt idx="111">
                  <c:v>39531</c:v>
                </c:pt>
                <c:pt idx="112">
                  <c:v>39532</c:v>
                </c:pt>
                <c:pt idx="113">
                  <c:v>39533</c:v>
                </c:pt>
                <c:pt idx="114">
                  <c:v>39534</c:v>
                </c:pt>
                <c:pt idx="115">
                  <c:v>39535</c:v>
                </c:pt>
                <c:pt idx="116">
                  <c:v>39538</c:v>
                </c:pt>
                <c:pt idx="117">
                  <c:v>39539</c:v>
                </c:pt>
                <c:pt idx="118">
                  <c:v>39540</c:v>
                </c:pt>
                <c:pt idx="119">
                  <c:v>39541</c:v>
                </c:pt>
                <c:pt idx="120">
                  <c:v>39542</c:v>
                </c:pt>
                <c:pt idx="121">
                  <c:v>39545</c:v>
                </c:pt>
                <c:pt idx="122">
                  <c:v>39546</c:v>
                </c:pt>
                <c:pt idx="123">
                  <c:v>39547</c:v>
                </c:pt>
                <c:pt idx="124">
                  <c:v>39548</c:v>
                </c:pt>
                <c:pt idx="125">
                  <c:v>39549</c:v>
                </c:pt>
                <c:pt idx="126">
                  <c:v>39552</c:v>
                </c:pt>
                <c:pt idx="127">
                  <c:v>39553</c:v>
                </c:pt>
                <c:pt idx="128">
                  <c:v>39554</c:v>
                </c:pt>
                <c:pt idx="129">
                  <c:v>39555</c:v>
                </c:pt>
                <c:pt idx="130">
                  <c:v>39556</c:v>
                </c:pt>
                <c:pt idx="131">
                  <c:v>39559</c:v>
                </c:pt>
                <c:pt idx="132">
                  <c:v>39560</c:v>
                </c:pt>
                <c:pt idx="133">
                  <c:v>39561</c:v>
                </c:pt>
                <c:pt idx="134">
                  <c:v>39562</c:v>
                </c:pt>
                <c:pt idx="135">
                  <c:v>39563</c:v>
                </c:pt>
                <c:pt idx="136">
                  <c:v>39566</c:v>
                </c:pt>
                <c:pt idx="137">
                  <c:v>39567</c:v>
                </c:pt>
                <c:pt idx="138">
                  <c:v>39568</c:v>
                </c:pt>
                <c:pt idx="139">
                  <c:v>39573</c:v>
                </c:pt>
                <c:pt idx="140">
                  <c:v>39574</c:v>
                </c:pt>
                <c:pt idx="141">
                  <c:v>39575</c:v>
                </c:pt>
                <c:pt idx="142">
                  <c:v>39576</c:v>
                </c:pt>
                <c:pt idx="143">
                  <c:v>39577</c:v>
                </c:pt>
                <c:pt idx="144">
                  <c:v>39580</c:v>
                </c:pt>
                <c:pt idx="145">
                  <c:v>39581</c:v>
                </c:pt>
                <c:pt idx="146">
                  <c:v>39582</c:v>
                </c:pt>
                <c:pt idx="147">
                  <c:v>39583</c:v>
                </c:pt>
                <c:pt idx="148">
                  <c:v>39584</c:v>
                </c:pt>
                <c:pt idx="149">
                  <c:v>39587</c:v>
                </c:pt>
                <c:pt idx="150">
                  <c:v>39588</c:v>
                </c:pt>
                <c:pt idx="151">
                  <c:v>39589</c:v>
                </c:pt>
                <c:pt idx="152">
                  <c:v>39590</c:v>
                </c:pt>
                <c:pt idx="153">
                  <c:v>39591</c:v>
                </c:pt>
                <c:pt idx="154">
                  <c:v>39594</c:v>
                </c:pt>
                <c:pt idx="155">
                  <c:v>39595</c:v>
                </c:pt>
                <c:pt idx="156">
                  <c:v>39596</c:v>
                </c:pt>
                <c:pt idx="157">
                  <c:v>39597</c:v>
                </c:pt>
                <c:pt idx="158">
                  <c:v>39598</c:v>
                </c:pt>
                <c:pt idx="159">
                  <c:v>39601</c:v>
                </c:pt>
                <c:pt idx="160">
                  <c:v>39602</c:v>
                </c:pt>
                <c:pt idx="161">
                  <c:v>39603</c:v>
                </c:pt>
                <c:pt idx="162">
                  <c:v>39604</c:v>
                </c:pt>
                <c:pt idx="163">
                  <c:v>39605</c:v>
                </c:pt>
                <c:pt idx="164">
                  <c:v>39608</c:v>
                </c:pt>
                <c:pt idx="165">
                  <c:v>39609</c:v>
                </c:pt>
                <c:pt idx="166">
                  <c:v>39610</c:v>
                </c:pt>
                <c:pt idx="167">
                  <c:v>39615</c:v>
                </c:pt>
                <c:pt idx="168">
                  <c:v>39616</c:v>
                </c:pt>
                <c:pt idx="169">
                  <c:v>39617</c:v>
                </c:pt>
                <c:pt idx="170">
                  <c:v>39618</c:v>
                </c:pt>
                <c:pt idx="171">
                  <c:v>39619</c:v>
                </c:pt>
                <c:pt idx="172">
                  <c:v>39622</c:v>
                </c:pt>
                <c:pt idx="173">
                  <c:v>39623</c:v>
                </c:pt>
                <c:pt idx="174">
                  <c:v>39624</c:v>
                </c:pt>
                <c:pt idx="175">
                  <c:v>39625</c:v>
                </c:pt>
                <c:pt idx="176">
                  <c:v>39626</c:v>
                </c:pt>
                <c:pt idx="177">
                  <c:v>39629</c:v>
                </c:pt>
                <c:pt idx="178">
                  <c:v>39630</c:v>
                </c:pt>
                <c:pt idx="179">
                  <c:v>39631</c:v>
                </c:pt>
                <c:pt idx="180">
                  <c:v>39632</c:v>
                </c:pt>
                <c:pt idx="181">
                  <c:v>39633</c:v>
                </c:pt>
                <c:pt idx="182">
                  <c:v>39636</c:v>
                </c:pt>
                <c:pt idx="183">
                  <c:v>39637</c:v>
                </c:pt>
                <c:pt idx="184">
                  <c:v>39638</c:v>
                </c:pt>
                <c:pt idx="185">
                  <c:v>39639</c:v>
                </c:pt>
                <c:pt idx="186">
                  <c:v>39640</c:v>
                </c:pt>
                <c:pt idx="187">
                  <c:v>39643</c:v>
                </c:pt>
                <c:pt idx="188">
                  <c:v>39644</c:v>
                </c:pt>
                <c:pt idx="189">
                  <c:v>39645</c:v>
                </c:pt>
                <c:pt idx="190">
                  <c:v>39646</c:v>
                </c:pt>
                <c:pt idx="191">
                  <c:v>39647</c:v>
                </c:pt>
                <c:pt idx="192">
                  <c:v>39650</c:v>
                </c:pt>
                <c:pt idx="193">
                  <c:v>39651</c:v>
                </c:pt>
                <c:pt idx="194">
                  <c:v>39652</c:v>
                </c:pt>
                <c:pt idx="195">
                  <c:v>39653</c:v>
                </c:pt>
                <c:pt idx="196">
                  <c:v>39654</c:v>
                </c:pt>
                <c:pt idx="197">
                  <c:v>39657</c:v>
                </c:pt>
                <c:pt idx="198">
                  <c:v>39658</c:v>
                </c:pt>
                <c:pt idx="199">
                  <c:v>39659</c:v>
                </c:pt>
                <c:pt idx="200">
                  <c:v>39660</c:v>
                </c:pt>
                <c:pt idx="201">
                  <c:v>39661</c:v>
                </c:pt>
                <c:pt idx="202">
                  <c:v>39664</c:v>
                </c:pt>
                <c:pt idx="203">
                  <c:v>39665</c:v>
                </c:pt>
                <c:pt idx="204">
                  <c:v>39666</c:v>
                </c:pt>
                <c:pt idx="205">
                  <c:v>39667</c:v>
                </c:pt>
                <c:pt idx="206">
                  <c:v>39668</c:v>
                </c:pt>
                <c:pt idx="207">
                  <c:v>39671</c:v>
                </c:pt>
                <c:pt idx="208">
                  <c:v>39672</c:v>
                </c:pt>
                <c:pt idx="209">
                  <c:v>39673</c:v>
                </c:pt>
                <c:pt idx="210">
                  <c:v>39674</c:v>
                </c:pt>
                <c:pt idx="211">
                  <c:v>39675</c:v>
                </c:pt>
                <c:pt idx="212">
                  <c:v>39678</c:v>
                </c:pt>
                <c:pt idx="213">
                  <c:v>39679</c:v>
                </c:pt>
                <c:pt idx="214">
                  <c:v>39680</c:v>
                </c:pt>
                <c:pt idx="215">
                  <c:v>39681</c:v>
                </c:pt>
                <c:pt idx="216">
                  <c:v>39682</c:v>
                </c:pt>
                <c:pt idx="217">
                  <c:v>39685</c:v>
                </c:pt>
                <c:pt idx="218">
                  <c:v>39686</c:v>
                </c:pt>
                <c:pt idx="219">
                  <c:v>39687</c:v>
                </c:pt>
                <c:pt idx="220">
                  <c:v>39688</c:v>
                </c:pt>
                <c:pt idx="221">
                  <c:v>39689</c:v>
                </c:pt>
                <c:pt idx="222">
                  <c:v>39692</c:v>
                </c:pt>
                <c:pt idx="223">
                  <c:v>39693</c:v>
                </c:pt>
                <c:pt idx="224">
                  <c:v>39694</c:v>
                </c:pt>
                <c:pt idx="225">
                  <c:v>39695</c:v>
                </c:pt>
                <c:pt idx="226">
                  <c:v>39696</c:v>
                </c:pt>
                <c:pt idx="227">
                  <c:v>39699</c:v>
                </c:pt>
                <c:pt idx="228">
                  <c:v>39701</c:v>
                </c:pt>
                <c:pt idx="229">
                  <c:v>39702</c:v>
                </c:pt>
                <c:pt idx="230">
                  <c:v>39703</c:v>
                </c:pt>
                <c:pt idx="231">
                  <c:v>39706</c:v>
                </c:pt>
                <c:pt idx="232">
                  <c:v>39707</c:v>
                </c:pt>
                <c:pt idx="233">
                  <c:v>39708</c:v>
                </c:pt>
                <c:pt idx="234">
                  <c:v>39709</c:v>
                </c:pt>
                <c:pt idx="235">
                  <c:v>39713</c:v>
                </c:pt>
                <c:pt idx="236">
                  <c:v>39714</c:v>
                </c:pt>
                <c:pt idx="237">
                  <c:v>39715</c:v>
                </c:pt>
                <c:pt idx="238">
                  <c:v>39716</c:v>
                </c:pt>
                <c:pt idx="239">
                  <c:v>39717</c:v>
                </c:pt>
                <c:pt idx="240">
                  <c:v>39720</c:v>
                </c:pt>
                <c:pt idx="241">
                  <c:v>39721</c:v>
                </c:pt>
                <c:pt idx="242">
                  <c:v>39722</c:v>
                </c:pt>
                <c:pt idx="243">
                  <c:v>39723</c:v>
                </c:pt>
                <c:pt idx="244">
                  <c:v>39727</c:v>
                </c:pt>
                <c:pt idx="245">
                  <c:v>39728</c:v>
                </c:pt>
                <c:pt idx="246">
                  <c:v>39729</c:v>
                </c:pt>
                <c:pt idx="247">
                  <c:v>39730</c:v>
                </c:pt>
                <c:pt idx="248">
                  <c:v>39731</c:v>
                </c:pt>
                <c:pt idx="249">
                  <c:v>39734</c:v>
                </c:pt>
                <c:pt idx="250">
                  <c:v>39736</c:v>
                </c:pt>
                <c:pt idx="251">
                  <c:v>39745</c:v>
                </c:pt>
                <c:pt idx="252">
                  <c:v>39748</c:v>
                </c:pt>
                <c:pt idx="253">
                  <c:v>39749</c:v>
                </c:pt>
                <c:pt idx="254">
                  <c:v>39750</c:v>
                </c:pt>
                <c:pt idx="255">
                  <c:v>39751</c:v>
                </c:pt>
                <c:pt idx="256">
                  <c:v>39757</c:v>
                </c:pt>
                <c:pt idx="257">
                  <c:v>39759</c:v>
                </c:pt>
                <c:pt idx="258">
                  <c:v>39762</c:v>
                </c:pt>
                <c:pt idx="259">
                  <c:v>39763</c:v>
                </c:pt>
                <c:pt idx="260">
                  <c:v>39764</c:v>
                </c:pt>
                <c:pt idx="261">
                  <c:v>39765</c:v>
                </c:pt>
                <c:pt idx="262">
                  <c:v>39766</c:v>
                </c:pt>
                <c:pt idx="263">
                  <c:v>39769</c:v>
                </c:pt>
                <c:pt idx="264">
                  <c:v>39770</c:v>
                </c:pt>
                <c:pt idx="265">
                  <c:v>39771</c:v>
                </c:pt>
                <c:pt idx="266">
                  <c:v>39772</c:v>
                </c:pt>
                <c:pt idx="267">
                  <c:v>39773</c:v>
                </c:pt>
                <c:pt idx="268">
                  <c:v>39776</c:v>
                </c:pt>
                <c:pt idx="269">
                  <c:v>39777</c:v>
                </c:pt>
                <c:pt idx="270">
                  <c:v>39778</c:v>
                </c:pt>
                <c:pt idx="271">
                  <c:v>39779</c:v>
                </c:pt>
                <c:pt idx="272">
                  <c:v>39780</c:v>
                </c:pt>
                <c:pt idx="273">
                  <c:v>39783</c:v>
                </c:pt>
                <c:pt idx="274">
                  <c:v>39784</c:v>
                </c:pt>
                <c:pt idx="275">
                  <c:v>39785</c:v>
                </c:pt>
                <c:pt idx="276">
                  <c:v>39787</c:v>
                </c:pt>
                <c:pt idx="277">
                  <c:v>39790</c:v>
                </c:pt>
                <c:pt idx="278">
                  <c:v>39791</c:v>
                </c:pt>
                <c:pt idx="279">
                  <c:v>39793</c:v>
                </c:pt>
                <c:pt idx="280">
                  <c:v>39794</c:v>
                </c:pt>
                <c:pt idx="281">
                  <c:v>39797</c:v>
                </c:pt>
                <c:pt idx="282">
                  <c:v>39799</c:v>
                </c:pt>
                <c:pt idx="283">
                  <c:v>39804</c:v>
                </c:pt>
                <c:pt idx="284">
                  <c:v>39805</c:v>
                </c:pt>
                <c:pt idx="285">
                  <c:v>39832</c:v>
                </c:pt>
                <c:pt idx="286">
                  <c:v>39833</c:v>
                </c:pt>
                <c:pt idx="287">
                  <c:v>39834</c:v>
                </c:pt>
                <c:pt idx="288">
                  <c:v>39836</c:v>
                </c:pt>
                <c:pt idx="289">
                  <c:v>39840</c:v>
                </c:pt>
                <c:pt idx="290">
                  <c:v>39843</c:v>
                </c:pt>
                <c:pt idx="291">
                  <c:v>39847</c:v>
                </c:pt>
                <c:pt idx="292">
                  <c:v>39848</c:v>
                </c:pt>
                <c:pt idx="293">
                  <c:v>39849</c:v>
                </c:pt>
                <c:pt idx="294">
                  <c:v>39853</c:v>
                </c:pt>
                <c:pt idx="295">
                  <c:v>39857</c:v>
                </c:pt>
                <c:pt idx="296">
                  <c:v>39861</c:v>
                </c:pt>
                <c:pt idx="297">
                  <c:v>39862</c:v>
                </c:pt>
                <c:pt idx="298">
                  <c:v>39863</c:v>
                </c:pt>
                <c:pt idx="299">
                  <c:v>39870</c:v>
                </c:pt>
                <c:pt idx="300">
                  <c:v>39874</c:v>
                </c:pt>
                <c:pt idx="301">
                  <c:v>39876</c:v>
                </c:pt>
                <c:pt idx="302">
                  <c:v>39877</c:v>
                </c:pt>
                <c:pt idx="303">
                  <c:v>39878</c:v>
                </c:pt>
                <c:pt idx="304">
                  <c:v>39882</c:v>
                </c:pt>
                <c:pt idx="305">
                  <c:v>39883</c:v>
                </c:pt>
                <c:pt idx="306">
                  <c:v>39884</c:v>
                </c:pt>
                <c:pt idx="307">
                  <c:v>39885</c:v>
                </c:pt>
                <c:pt idx="308">
                  <c:v>39892</c:v>
                </c:pt>
                <c:pt idx="309">
                  <c:v>39895</c:v>
                </c:pt>
                <c:pt idx="310">
                  <c:v>39896</c:v>
                </c:pt>
                <c:pt idx="311">
                  <c:v>39897</c:v>
                </c:pt>
                <c:pt idx="312">
                  <c:v>39898</c:v>
                </c:pt>
                <c:pt idx="313">
                  <c:v>39899</c:v>
                </c:pt>
                <c:pt idx="314">
                  <c:v>39902</c:v>
                </c:pt>
                <c:pt idx="315">
                  <c:v>39903</c:v>
                </c:pt>
                <c:pt idx="316">
                  <c:v>39904</c:v>
                </c:pt>
                <c:pt idx="317">
                  <c:v>39905</c:v>
                </c:pt>
                <c:pt idx="318">
                  <c:v>39909</c:v>
                </c:pt>
                <c:pt idx="319">
                  <c:v>39911</c:v>
                </c:pt>
                <c:pt idx="320">
                  <c:v>39916</c:v>
                </c:pt>
                <c:pt idx="321">
                  <c:v>39917</c:v>
                </c:pt>
                <c:pt idx="322">
                  <c:v>39918</c:v>
                </c:pt>
                <c:pt idx="323">
                  <c:v>39919</c:v>
                </c:pt>
                <c:pt idx="324">
                  <c:v>39920</c:v>
                </c:pt>
                <c:pt idx="325">
                  <c:v>39923</c:v>
                </c:pt>
                <c:pt idx="326">
                  <c:v>39924</c:v>
                </c:pt>
                <c:pt idx="327">
                  <c:v>39925</c:v>
                </c:pt>
                <c:pt idx="328">
                  <c:v>39926</c:v>
                </c:pt>
                <c:pt idx="329">
                  <c:v>39927</c:v>
                </c:pt>
                <c:pt idx="330">
                  <c:v>39930</c:v>
                </c:pt>
                <c:pt idx="331">
                  <c:v>39931</c:v>
                </c:pt>
                <c:pt idx="332">
                  <c:v>39932</c:v>
                </c:pt>
                <c:pt idx="333">
                  <c:v>39937</c:v>
                </c:pt>
                <c:pt idx="334">
                  <c:v>39938</c:v>
                </c:pt>
                <c:pt idx="335">
                  <c:v>39954</c:v>
                </c:pt>
                <c:pt idx="336">
                  <c:v>39955</c:v>
                </c:pt>
                <c:pt idx="337">
                  <c:v>39958</c:v>
                </c:pt>
                <c:pt idx="338">
                  <c:v>39959</c:v>
                </c:pt>
                <c:pt idx="339">
                  <c:v>39960</c:v>
                </c:pt>
                <c:pt idx="340">
                  <c:v>39961</c:v>
                </c:pt>
                <c:pt idx="341">
                  <c:v>39966</c:v>
                </c:pt>
                <c:pt idx="342">
                  <c:v>39968</c:v>
                </c:pt>
                <c:pt idx="343">
                  <c:v>39969</c:v>
                </c:pt>
                <c:pt idx="344">
                  <c:v>39972</c:v>
                </c:pt>
                <c:pt idx="345">
                  <c:v>39973</c:v>
                </c:pt>
                <c:pt idx="346">
                  <c:v>39974</c:v>
                </c:pt>
                <c:pt idx="347">
                  <c:v>39975</c:v>
                </c:pt>
                <c:pt idx="348">
                  <c:v>39979</c:v>
                </c:pt>
                <c:pt idx="349">
                  <c:v>39980</c:v>
                </c:pt>
                <c:pt idx="350">
                  <c:v>39981</c:v>
                </c:pt>
                <c:pt idx="351">
                  <c:v>39982</c:v>
                </c:pt>
                <c:pt idx="352">
                  <c:v>39983</c:v>
                </c:pt>
                <c:pt idx="353">
                  <c:v>39986</c:v>
                </c:pt>
                <c:pt idx="354">
                  <c:v>39987</c:v>
                </c:pt>
                <c:pt idx="355">
                  <c:v>39988</c:v>
                </c:pt>
                <c:pt idx="356">
                  <c:v>39989</c:v>
                </c:pt>
                <c:pt idx="357">
                  <c:v>39990</c:v>
                </c:pt>
                <c:pt idx="358">
                  <c:v>39993</c:v>
                </c:pt>
                <c:pt idx="359">
                  <c:v>39994</c:v>
                </c:pt>
                <c:pt idx="360">
                  <c:v>39996</c:v>
                </c:pt>
                <c:pt idx="361">
                  <c:v>39997</c:v>
                </c:pt>
                <c:pt idx="362">
                  <c:v>40000</c:v>
                </c:pt>
                <c:pt idx="363">
                  <c:v>40001</c:v>
                </c:pt>
                <c:pt idx="364">
                  <c:v>40002</c:v>
                </c:pt>
                <c:pt idx="365">
                  <c:v>40003</c:v>
                </c:pt>
                <c:pt idx="366">
                  <c:v>40004</c:v>
                </c:pt>
                <c:pt idx="367">
                  <c:v>40007</c:v>
                </c:pt>
                <c:pt idx="368">
                  <c:v>40008</c:v>
                </c:pt>
                <c:pt idx="369">
                  <c:v>40009</c:v>
                </c:pt>
                <c:pt idx="370">
                  <c:v>40010</c:v>
                </c:pt>
                <c:pt idx="371">
                  <c:v>40011</c:v>
                </c:pt>
                <c:pt idx="372">
                  <c:v>40014</c:v>
                </c:pt>
                <c:pt idx="373">
                  <c:v>40015</c:v>
                </c:pt>
                <c:pt idx="374">
                  <c:v>40016</c:v>
                </c:pt>
                <c:pt idx="375">
                  <c:v>40017</c:v>
                </c:pt>
                <c:pt idx="376">
                  <c:v>40018</c:v>
                </c:pt>
                <c:pt idx="377">
                  <c:v>40021</c:v>
                </c:pt>
                <c:pt idx="378">
                  <c:v>40022</c:v>
                </c:pt>
                <c:pt idx="379">
                  <c:v>40023</c:v>
                </c:pt>
                <c:pt idx="380">
                  <c:v>40024</c:v>
                </c:pt>
                <c:pt idx="381">
                  <c:v>40025</c:v>
                </c:pt>
                <c:pt idx="382">
                  <c:v>40028</c:v>
                </c:pt>
                <c:pt idx="383">
                  <c:v>40029</c:v>
                </c:pt>
                <c:pt idx="384">
                  <c:v>40030</c:v>
                </c:pt>
                <c:pt idx="385">
                  <c:v>40031</c:v>
                </c:pt>
                <c:pt idx="386">
                  <c:v>40032</c:v>
                </c:pt>
                <c:pt idx="387">
                  <c:v>40035</c:v>
                </c:pt>
                <c:pt idx="388">
                  <c:v>40036</c:v>
                </c:pt>
                <c:pt idx="389">
                  <c:v>40037</c:v>
                </c:pt>
                <c:pt idx="390">
                  <c:v>40038</c:v>
                </c:pt>
                <c:pt idx="391">
                  <c:v>40039</c:v>
                </c:pt>
                <c:pt idx="392">
                  <c:v>40042</c:v>
                </c:pt>
                <c:pt idx="393">
                  <c:v>40043</c:v>
                </c:pt>
                <c:pt idx="394">
                  <c:v>40044</c:v>
                </c:pt>
                <c:pt idx="395">
                  <c:v>40045</c:v>
                </c:pt>
                <c:pt idx="396">
                  <c:v>40046</c:v>
                </c:pt>
                <c:pt idx="397">
                  <c:v>40049</c:v>
                </c:pt>
                <c:pt idx="398">
                  <c:v>40050</c:v>
                </c:pt>
                <c:pt idx="399">
                  <c:v>40051</c:v>
                </c:pt>
                <c:pt idx="400">
                  <c:v>40052</c:v>
                </c:pt>
                <c:pt idx="401">
                  <c:v>40053</c:v>
                </c:pt>
                <c:pt idx="402">
                  <c:v>40056</c:v>
                </c:pt>
                <c:pt idx="403">
                  <c:v>40057</c:v>
                </c:pt>
                <c:pt idx="404">
                  <c:v>40058</c:v>
                </c:pt>
                <c:pt idx="405">
                  <c:v>40059</c:v>
                </c:pt>
                <c:pt idx="406">
                  <c:v>40060</c:v>
                </c:pt>
                <c:pt idx="407">
                  <c:v>40063</c:v>
                </c:pt>
                <c:pt idx="408">
                  <c:v>40064</c:v>
                </c:pt>
                <c:pt idx="409">
                  <c:v>40065</c:v>
                </c:pt>
                <c:pt idx="410">
                  <c:v>40066</c:v>
                </c:pt>
                <c:pt idx="411">
                  <c:v>40067</c:v>
                </c:pt>
                <c:pt idx="412">
                  <c:v>40070</c:v>
                </c:pt>
                <c:pt idx="413">
                  <c:v>40071</c:v>
                </c:pt>
                <c:pt idx="414">
                  <c:v>40072</c:v>
                </c:pt>
                <c:pt idx="415">
                  <c:v>40073</c:v>
                </c:pt>
                <c:pt idx="416">
                  <c:v>40074</c:v>
                </c:pt>
                <c:pt idx="417">
                  <c:v>40077</c:v>
                </c:pt>
                <c:pt idx="418">
                  <c:v>40078</c:v>
                </c:pt>
                <c:pt idx="419">
                  <c:v>40079</c:v>
                </c:pt>
                <c:pt idx="420">
                  <c:v>40080</c:v>
                </c:pt>
                <c:pt idx="421">
                  <c:v>40081</c:v>
                </c:pt>
                <c:pt idx="422">
                  <c:v>40084</c:v>
                </c:pt>
                <c:pt idx="423">
                  <c:v>40085</c:v>
                </c:pt>
                <c:pt idx="424">
                  <c:v>40086</c:v>
                </c:pt>
                <c:pt idx="425">
                  <c:v>40087</c:v>
                </c:pt>
                <c:pt idx="426">
                  <c:v>40088</c:v>
                </c:pt>
                <c:pt idx="427">
                  <c:v>40091</c:v>
                </c:pt>
                <c:pt idx="428">
                  <c:v>40092</c:v>
                </c:pt>
                <c:pt idx="429">
                  <c:v>40093</c:v>
                </c:pt>
                <c:pt idx="430">
                  <c:v>40094</c:v>
                </c:pt>
                <c:pt idx="431">
                  <c:v>40095</c:v>
                </c:pt>
                <c:pt idx="432">
                  <c:v>40098</c:v>
                </c:pt>
                <c:pt idx="433">
                  <c:v>40099</c:v>
                </c:pt>
                <c:pt idx="434">
                  <c:v>40100</c:v>
                </c:pt>
                <c:pt idx="435">
                  <c:v>40101</c:v>
                </c:pt>
                <c:pt idx="436">
                  <c:v>40102</c:v>
                </c:pt>
                <c:pt idx="437">
                  <c:v>40105</c:v>
                </c:pt>
                <c:pt idx="438">
                  <c:v>40106</c:v>
                </c:pt>
                <c:pt idx="439">
                  <c:v>40107</c:v>
                </c:pt>
                <c:pt idx="440">
                  <c:v>40108</c:v>
                </c:pt>
                <c:pt idx="441">
                  <c:v>40109</c:v>
                </c:pt>
                <c:pt idx="442">
                  <c:v>40112</c:v>
                </c:pt>
                <c:pt idx="443">
                  <c:v>40113</c:v>
                </c:pt>
                <c:pt idx="444">
                  <c:v>40114</c:v>
                </c:pt>
                <c:pt idx="445">
                  <c:v>40115</c:v>
                </c:pt>
                <c:pt idx="446">
                  <c:v>40116</c:v>
                </c:pt>
                <c:pt idx="447">
                  <c:v>40119</c:v>
                </c:pt>
                <c:pt idx="448">
                  <c:v>40120</c:v>
                </c:pt>
                <c:pt idx="449">
                  <c:v>40122</c:v>
                </c:pt>
                <c:pt idx="450">
                  <c:v>40123</c:v>
                </c:pt>
                <c:pt idx="451">
                  <c:v>40126</c:v>
                </c:pt>
                <c:pt idx="452">
                  <c:v>40127</c:v>
                </c:pt>
                <c:pt idx="453">
                  <c:v>40128</c:v>
                </c:pt>
                <c:pt idx="454">
                  <c:v>40129</c:v>
                </c:pt>
                <c:pt idx="455">
                  <c:v>40130</c:v>
                </c:pt>
                <c:pt idx="456">
                  <c:v>40133</c:v>
                </c:pt>
                <c:pt idx="457">
                  <c:v>40134</c:v>
                </c:pt>
                <c:pt idx="458">
                  <c:v>40135</c:v>
                </c:pt>
                <c:pt idx="459">
                  <c:v>40137</c:v>
                </c:pt>
                <c:pt idx="460">
                  <c:v>40140</c:v>
                </c:pt>
                <c:pt idx="461">
                  <c:v>40141</c:v>
                </c:pt>
                <c:pt idx="462">
                  <c:v>40142</c:v>
                </c:pt>
                <c:pt idx="463">
                  <c:v>40143</c:v>
                </c:pt>
                <c:pt idx="464">
                  <c:v>40144</c:v>
                </c:pt>
                <c:pt idx="465">
                  <c:v>40147</c:v>
                </c:pt>
                <c:pt idx="466">
                  <c:v>40148</c:v>
                </c:pt>
                <c:pt idx="467">
                  <c:v>40149</c:v>
                </c:pt>
                <c:pt idx="468">
                  <c:v>40150</c:v>
                </c:pt>
                <c:pt idx="469">
                  <c:v>40151</c:v>
                </c:pt>
                <c:pt idx="470">
                  <c:v>40154</c:v>
                </c:pt>
              </c:numCache>
            </c:numRef>
          </c:cat>
          <c:val>
            <c:numRef>
              <c:f>sov_static!$P$139:$P$609</c:f>
              <c:numCache>
                <c:formatCode>General</c:formatCode>
                <c:ptCount val="471"/>
                <c:pt idx="0">
                  <c:v>8.2302077224177665</c:v>
                </c:pt>
                <c:pt idx="1">
                  <c:v>8.3225827294002421</c:v>
                </c:pt>
                <c:pt idx="2">
                  <c:v>8.3022126759866151</c:v>
                </c:pt>
                <c:pt idx="3">
                  <c:v>8.211547362535299</c:v>
                </c:pt>
                <c:pt idx="4">
                  <c:v>8.146771391255248</c:v>
                </c:pt>
                <c:pt idx="5">
                  <c:v>8.0480480141271009</c:v>
                </c:pt>
                <c:pt idx="6">
                  <c:v>7.9311587386903044</c:v>
                </c:pt>
                <c:pt idx="7">
                  <c:v>7.9183950796437044</c:v>
                </c:pt>
                <c:pt idx="8">
                  <c:v>7.9273328229228301</c:v>
                </c:pt>
                <c:pt idx="9">
                  <c:v>7.9923458911517686</c:v>
                </c:pt>
                <c:pt idx="10">
                  <c:v>8.0928461744336566</c:v>
                </c:pt>
                <c:pt idx="11">
                  <c:v>8.1281639768470999</c:v>
                </c:pt>
                <c:pt idx="12">
                  <c:v>8.1674866308529666</c:v>
                </c:pt>
                <c:pt idx="13">
                  <c:v>8.1816826920807877</c:v>
                </c:pt>
                <c:pt idx="14">
                  <c:v>8.1476827865687813</c:v>
                </c:pt>
                <c:pt idx="15">
                  <c:v>8.0668048736288771</c:v>
                </c:pt>
                <c:pt idx="16">
                  <c:v>8.0541064351082259</c:v>
                </c:pt>
                <c:pt idx="17">
                  <c:v>7.9770472533793138</c:v>
                </c:pt>
                <c:pt idx="18">
                  <c:v>7.9199057561772515</c:v>
                </c:pt>
                <c:pt idx="19">
                  <c:v>7.9529007788108057</c:v>
                </c:pt>
                <c:pt idx="20">
                  <c:v>8.0039490048915187</c:v>
                </c:pt>
                <c:pt idx="21">
                  <c:v>8.0332029702476468</c:v>
                </c:pt>
                <c:pt idx="22">
                  <c:v>8.0545012078491887</c:v>
                </c:pt>
                <c:pt idx="23">
                  <c:v>8.1057626300636514</c:v>
                </c:pt>
                <c:pt idx="24">
                  <c:v>8.1195055315335853</c:v>
                </c:pt>
                <c:pt idx="25">
                  <c:v>8.1607237262195831</c:v>
                </c:pt>
                <c:pt idx="26">
                  <c:v>8.2409460149509393</c:v>
                </c:pt>
                <c:pt idx="27">
                  <c:v>8.2917263792342091</c:v>
                </c:pt>
                <c:pt idx="28">
                  <c:v>8.3559132244084626</c:v>
                </c:pt>
                <c:pt idx="29">
                  <c:v>8.4543970171638172</c:v>
                </c:pt>
                <c:pt idx="30">
                  <c:v>8.5180400773569964</c:v>
                </c:pt>
                <c:pt idx="31">
                  <c:v>8.5686528007387945</c:v>
                </c:pt>
                <c:pt idx="32">
                  <c:v>8.6748368781037239</c:v>
                </c:pt>
                <c:pt idx="33">
                  <c:v>8.702378289687557</c:v>
                </c:pt>
                <c:pt idx="34">
                  <c:v>8.7658704259643709</c:v>
                </c:pt>
                <c:pt idx="35">
                  <c:v>8.8420219270490552</c:v>
                </c:pt>
                <c:pt idx="36">
                  <c:v>8.8320856978359448</c:v>
                </c:pt>
                <c:pt idx="37">
                  <c:v>8.8508464334443264</c:v>
                </c:pt>
                <c:pt idx="38">
                  <c:v>8.94124351733225</c:v>
                </c:pt>
                <c:pt idx="39">
                  <c:v>8.8927466259827526</c:v>
                </c:pt>
                <c:pt idx="40">
                  <c:v>8.8523390035829443</c:v>
                </c:pt>
                <c:pt idx="41">
                  <c:v>8.8848793195713274</c:v>
                </c:pt>
                <c:pt idx="42">
                  <c:v>8.8566650000815272</c:v>
                </c:pt>
                <c:pt idx="43">
                  <c:v>8.8059951331029325</c:v>
                </c:pt>
                <c:pt idx="44">
                  <c:v>8.7792952736862553</c:v>
                </c:pt>
                <c:pt idx="45">
                  <c:v>8.7239382587411516</c:v>
                </c:pt>
                <c:pt idx="46">
                  <c:v>8.6836780568683647</c:v>
                </c:pt>
                <c:pt idx="47">
                  <c:v>8.644618220826203</c:v>
                </c:pt>
                <c:pt idx="48">
                  <c:v>8.5825400680824551</c:v>
                </c:pt>
                <c:pt idx="49">
                  <c:v>8.5152141791518083</c:v>
                </c:pt>
                <c:pt idx="50">
                  <c:v>8.4945769358254406</c:v>
                </c:pt>
                <c:pt idx="51">
                  <c:v>8.4843795816008605</c:v>
                </c:pt>
                <c:pt idx="52">
                  <c:v>8.4958045650549305</c:v>
                </c:pt>
                <c:pt idx="53">
                  <c:v>8.5164022302118028</c:v>
                </c:pt>
                <c:pt idx="54">
                  <c:v>8.5718813966492178</c:v>
                </c:pt>
                <c:pt idx="55">
                  <c:v>8.5859472097358367</c:v>
                </c:pt>
                <c:pt idx="56">
                  <c:v>8.5814090893644206</c:v>
                </c:pt>
                <c:pt idx="57">
                  <c:v>8.5649899276602568</c:v>
                </c:pt>
                <c:pt idx="58">
                  <c:v>8.5566672460145661</c:v>
                </c:pt>
                <c:pt idx="59">
                  <c:v>8.584258199883644</c:v>
                </c:pt>
                <c:pt idx="60">
                  <c:v>8.6421572138782334</c:v>
                </c:pt>
                <c:pt idx="61">
                  <c:v>8.6422973056506507</c:v>
                </c:pt>
                <c:pt idx="62">
                  <c:v>8.6409593684041308</c:v>
                </c:pt>
                <c:pt idx="63">
                  <c:v>8.6421977471206688</c:v>
                </c:pt>
                <c:pt idx="64">
                  <c:v>8.6247680256039132</c:v>
                </c:pt>
                <c:pt idx="65">
                  <c:v>8.5826835888107453</c:v>
                </c:pt>
                <c:pt idx="66">
                  <c:v>8.5960948642568002</c:v>
                </c:pt>
                <c:pt idx="67">
                  <c:v>8.602392467312491</c:v>
                </c:pt>
                <c:pt idx="68">
                  <c:v>8.6252945033288206</c:v>
                </c:pt>
                <c:pt idx="69">
                  <c:v>8.6821741723913881</c:v>
                </c:pt>
                <c:pt idx="70">
                  <c:v>8.7445699410005933</c:v>
                </c:pt>
                <c:pt idx="71">
                  <c:v>8.751186626768229</c:v>
                </c:pt>
                <c:pt idx="72">
                  <c:v>8.7885018409557194</c:v>
                </c:pt>
                <c:pt idx="73">
                  <c:v>8.8332587077808089</c:v>
                </c:pt>
                <c:pt idx="74">
                  <c:v>8.8080862738468149</c:v>
                </c:pt>
                <c:pt idx="75">
                  <c:v>8.7758860485380925</c:v>
                </c:pt>
                <c:pt idx="76">
                  <c:v>8.7698018119591161</c:v>
                </c:pt>
                <c:pt idx="77">
                  <c:v>8.7455335879964675</c:v>
                </c:pt>
                <c:pt idx="78">
                  <c:v>8.732020144251571</c:v>
                </c:pt>
                <c:pt idx="79">
                  <c:v>8.7483829633899699</c:v>
                </c:pt>
                <c:pt idx="80">
                  <c:v>8.7913631222382911</c:v>
                </c:pt>
                <c:pt idx="81">
                  <c:v>8.8792488642574128</c:v>
                </c:pt>
                <c:pt idx="82">
                  <c:v>8.9740046627692553</c:v>
                </c:pt>
                <c:pt idx="83">
                  <c:v>9.1111294717189359</c:v>
                </c:pt>
                <c:pt idx="84">
                  <c:v>9.2264563431836955</c:v>
                </c:pt>
                <c:pt idx="85">
                  <c:v>9.3282149225863851</c:v>
                </c:pt>
                <c:pt idx="86">
                  <c:v>9.3604317948813058</c:v>
                </c:pt>
                <c:pt idx="87">
                  <c:v>9.3999795593700988</c:v>
                </c:pt>
                <c:pt idx="88">
                  <c:v>9.363266882340934</c:v>
                </c:pt>
                <c:pt idx="89">
                  <c:v>9.3570486825612136</c:v>
                </c:pt>
                <c:pt idx="90">
                  <c:v>9.3546436801362596</c:v>
                </c:pt>
                <c:pt idx="91">
                  <c:v>9.4422707954999083</c:v>
                </c:pt>
                <c:pt idx="92">
                  <c:v>9.5020400525569464</c:v>
                </c:pt>
                <c:pt idx="93">
                  <c:v>9.5021572622220098</c:v>
                </c:pt>
                <c:pt idx="94">
                  <c:v>9.5200640904845635</c:v>
                </c:pt>
                <c:pt idx="95">
                  <c:v>9.603862991060593</c:v>
                </c:pt>
                <c:pt idx="96">
                  <c:v>9.5655092808570554</c:v>
                </c:pt>
                <c:pt idx="97">
                  <c:v>9.5816340238125015</c:v>
                </c:pt>
                <c:pt idx="98">
                  <c:v>9.6799214891547063</c:v>
                </c:pt>
                <c:pt idx="99">
                  <c:v>9.6902922533666267</c:v>
                </c:pt>
                <c:pt idx="100">
                  <c:v>9.6367359527494703</c:v>
                </c:pt>
                <c:pt idx="101">
                  <c:v>9.6733259483798193</c:v>
                </c:pt>
                <c:pt idx="102">
                  <c:v>9.6540166968110217</c:v>
                </c:pt>
                <c:pt idx="103">
                  <c:v>9.6197840690946865</c:v>
                </c:pt>
                <c:pt idx="104">
                  <c:v>9.6869480267128605</c:v>
                </c:pt>
                <c:pt idx="105">
                  <c:v>9.6553389171447019</c:v>
                </c:pt>
                <c:pt idx="106">
                  <c:v>9.7488995463223329</c:v>
                </c:pt>
                <c:pt idx="107">
                  <c:v>9.8592762028266314</c:v>
                </c:pt>
                <c:pt idx="108">
                  <c:v>9.9492276316757149</c:v>
                </c:pt>
                <c:pt idx="109">
                  <c:v>9.9921805751666142</c:v>
                </c:pt>
                <c:pt idx="110">
                  <c:v>10.144419237319864</c:v>
                </c:pt>
                <c:pt idx="111">
                  <c:v>10.072088899897867</c:v>
                </c:pt>
                <c:pt idx="112">
                  <c:v>10.119957809710906</c:v>
                </c:pt>
                <c:pt idx="113">
                  <c:v>10.04195882291533</c:v>
                </c:pt>
                <c:pt idx="114">
                  <c:v>9.969481850669462</c:v>
                </c:pt>
                <c:pt idx="115">
                  <c:v>9.8985316495892395</c:v>
                </c:pt>
                <c:pt idx="116">
                  <c:v>9.9662267444564669</c:v>
                </c:pt>
                <c:pt idx="117">
                  <c:v>9.8680059189807441</c:v>
                </c:pt>
                <c:pt idx="118">
                  <c:v>9.8653793925359778</c:v>
                </c:pt>
                <c:pt idx="119">
                  <c:v>9.869522621563231</c:v>
                </c:pt>
                <c:pt idx="120">
                  <c:v>9.9011120029163955</c:v>
                </c:pt>
                <c:pt idx="121">
                  <c:v>9.8516701577456605</c:v>
                </c:pt>
                <c:pt idx="122">
                  <c:v>9.8426346282151247</c:v>
                </c:pt>
                <c:pt idx="123">
                  <c:v>9.8895037855297048</c:v>
                </c:pt>
                <c:pt idx="124">
                  <c:v>9.9389680945931627</c:v>
                </c:pt>
                <c:pt idx="125">
                  <c:v>9.9542014071679397</c:v>
                </c:pt>
                <c:pt idx="126">
                  <c:v>9.9849628713274701</c:v>
                </c:pt>
                <c:pt idx="127">
                  <c:v>10.012529158218323</c:v>
                </c:pt>
                <c:pt idx="128">
                  <c:v>9.9934722282640518</c:v>
                </c:pt>
                <c:pt idx="129">
                  <c:v>9.9682771020517382</c:v>
                </c:pt>
                <c:pt idx="130">
                  <c:v>9.9314103231438118</c:v>
                </c:pt>
                <c:pt idx="131">
                  <c:v>9.9057233319916875</c:v>
                </c:pt>
                <c:pt idx="132">
                  <c:v>9.9093311754637821</c:v>
                </c:pt>
                <c:pt idx="133">
                  <c:v>9.9084397798956605</c:v>
                </c:pt>
                <c:pt idx="134">
                  <c:v>9.8741978706860021</c:v>
                </c:pt>
                <c:pt idx="135">
                  <c:v>9.8198528144995425</c:v>
                </c:pt>
                <c:pt idx="136">
                  <c:v>9.7583308746759201</c:v>
                </c:pt>
                <c:pt idx="137">
                  <c:v>9.6827081742053878</c:v>
                </c:pt>
                <c:pt idx="138">
                  <c:v>9.6680307471115192</c:v>
                </c:pt>
                <c:pt idx="139">
                  <c:v>9.6721991518091723</c:v>
                </c:pt>
                <c:pt idx="140">
                  <c:v>9.6706930701205209</c:v>
                </c:pt>
                <c:pt idx="141">
                  <c:v>9.6667599587508466</c:v>
                </c:pt>
                <c:pt idx="142">
                  <c:v>9.6634376044207926</c:v>
                </c:pt>
                <c:pt idx="143">
                  <c:v>9.6458197180473757</c:v>
                </c:pt>
                <c:pt idx="144">
                  <c:v>9.6599071129183365</c:v>
                </c:pt>
                <c:pt idx="145">
                  <c:v>9.6825777918064428</c:v>
                </c:pt>
                <c:pt idx="146">
                  <c:v>9.7107707079815668</c:v>
                </c:pt>
                <c:pt idx="147">
                  <c:v>9.7586765890362468</c:v>
                </c:pt>
                <c:pt idx="148">
                  <c:v>9.8111074986692248</c:v>
                </c:pt>
                <c:pt idx="149">
                  <c:v>9.8217338325661743</c:v>
                </c:pt>
                <c:pt idx="150">
                  <c:v>9.845918421583761</c:v>
                </c:pt>
                <c:pt idx="151">
                  <c:v>9.8642876557289281</c:v>
                </c:pt>
                <c:pt idx="152">
                  <c:v>9.8439224809163939</c:v>
                </c:pt>
                <c:pt idx="153">
                  <c:v>9.8116893035286594</c:v>
                </c:pt>
                <c:pt idx="154">
                  <c:v>9.7952907190811196</c:v>
                </c:pt>
                <c:pt idx="155">
                  <c:v>9.7530953757887797</c:v>
                </c:pt>
                <c:pt idx="156">
                  <c:v>9.7241403763917251</c:v>
                </c:pt>
                <c:pt idx="157">
                  <c:v>9.7211640071448251</c:v>
                </c:pt>
                <c:pt idx="158">
                  <c:v>9.7542100971051049</c:v>
                </c:pt>
                <c:pt idx="159">
                  <c:v>9.7800606917676198</c:v>
                </c:pt>
                <c:pt idx="160">
                  <c:v>9.813737417814453</c:v>
                </c:pt>
                <c:pt idx="161">
                  <c:v>9.8323222755781376</c:v>
                </c:pt>
                <c:pt idx="162">
                  <c:v>9.8119992928382871</c:v>
                </c:pt>
                <c:pt idx="163">
                  <c:v>9.7724940239923743</c:v>
                </c:pt>
                <c:pt idx="164">
                  <c:v>9.7644900704019566</c:v>
                </c:pt>
                <c:pt idx="165">
                  <c:v>9.7928717573281681</c:v>
                </c:pt>
                <c:pt idx="166">
                  <c:v>9.8300639614296905</c:v>
                </c:pt>
                <c:pt idx="167">
                  <c:v>9.915207541488229</c:v>
                </c:pt>
                <c:pt idx="168">
                  <c:v>9.9765707898757832</c:v>
                </c:pt>
                <c:pt idx="169">
                  <c:v>10.016643830138225</c:v>
                </c:pt>
                <c:pt idx="170">
                  <c:v>10.059826751509927</c:v>
                </c:pt>
                <c:pt idx="171">
                  <c:v>10.100337896097194</c:v>
                </c:pt>
                <c:pt idx="172">
                  <c:v>10.110721330822372</c:v>
                </c:pt>
                <c:pt idx="173">
                  <c:v>10.146910792855818</c:v>
                </c:pt>
                <c:pt idx="174">
                  <c:v>10.166566125906186</c:v>
                </c:pt>
                <c:pt idx="175">
                  <c:v>10.147160233939413</c:v>
                </c:pt>
                <c:pt idx="176">
                  <c:v>10.189217902481449</c:v>
                </c:pt>
                <c:pt idx="177">
                  <c:v>10.247355591247523</c:v>
                </c:pt>
                <c:pt idx="178">
                  <c:v>10.280001656394255</c:v>
                </c:pt>
                <c:pt idx="179">
                  <c:v>10.349620107673946</c:v>
                </c:pt>
                <c:pt idx="180">
                  <c:v>10.444008192778432</c:v>
                </c:pt>
                <c:pt idx="181">
                  <c:v>10.502557261746414</c:v>
                </c:pt>
                <c:pt idx="182">
                  <c:v>10.488869549981736</c:v>
                </c:pt>
                <c:pt idx="183">
                  <c:v>10.512988050436423</c:v>
                </c:pt>
                <c:pt idx="184">
                  <c:v>10.516887471208696</c:v>
                </c:pt>
                <c:pt idx="185">
                  <c:v>10.514401918040933</c:v>
                </c:pt>
                <c:pt idx="186">
                  <c:v>10.482617679598814</c:v>
                </c:pt>
                <c:pt idx="187">
                  <c:v>10.50885247591664</c:v>
                </c:pt>
                <c:pt idx="188">
                  <c:v>10.527905422069349</c:v>
                </c:pt>
                <c:pt idx="189">
                  <c:v>10.517276207505077</c:v>
                </c:pt>
                <c:pt idx="190">
                  <c:v>10.446505987992118</c:v>
                </c:pt>
                <c:pt idx="191">
                  <c:v>10.365810523220354</c:v>
                </c:pt>
                <c:pt idx="192">
                  <c:v>10.274599265355377</c:v>
                </c:pt>
                <c:pt idx="193">
                  <c:v>10.172996428298852</c:v>
                </c:pt>
                <c:pt idx="194">
                  <c:v>10.096134093857884</c:v>
                </c:pt>
                <c:pt idx="195">
                  <c:v>10.126935304408592</c:v>
                </c:pt>
                <c:pt idx="196">
                  <c:v>10.157255015381235</c:v>
                </c:pt>
                <c:pt idx="197">
                  <c:v>10.265647830776873</c:v>
                </c:pt>
                <c:pt idx="198">
                  <c:v>10.348048848941549</c:v>
                </c:pt>
                <c:pt idx="199">
                  <c:v>10.419856555474817</c:v>
                </c:pt>
                <c:pt idx="200">
                  <c:v>10.429685717762764</c:v>
                </c:pt>
                <c:pt idx="201">
                  <c:v>10.466221990049744</c:v>
                </c:pt>
                <c:pt idx="202">
                  <c:v>10.451290900926642</c:v>
                </c:pt>
                <c:pt idx="203">
                  <c:v>10.425998694668159</c:v>
                </c:pt>
                <c:pt idx="204">
                  <c:v>10.437293613624863</c:v>
                </c:pt>
                <c:pt idx="205">
                  <c:v>10.477812066892771</c:v>
                </c:pt>
                <c:pt idx="206">
                  <c:v>10.579764240372302</c:v>
                </c:pt>
                <c:pt idx="207">
                  <c:v>10.614727107730776</c:v>
                </c:pt>
                <c:pt idx="208">
                  <c:v>10.626023169822766</c:v>
                </c:pt>
                <c:pt idx="209">
                  <c:v>10.624409220743534</c:v>
                </c:pt>
                <c:pt idx="210">
                  <c:v>10.647051323528517</c:v>
                </c:pt>
                <c:pt idx="211">
                  <c:v>10.613243309652733</c:v>
                </c:pt>
                <c:pt idx="212">
                  <c:v>10.64795780706342</c:v>
                </c:pt>
                <c:pt idx="213">
                  <c:v>10.788091087183993</c:v>
                </c:pt>
                <c:pt idx="214">
                  <c:v>10.89611829325689</c:v>
                </c:pt>
                <c:pt idx="215">
                  <c:v>10.958266370231199</c:v>
                </c:pt>
                <c:pt idx="216">
                  <c:v>11.005757513019759</c:v>
                </c:pt>
                <c:pt idx="217">
                  <c:v>11.036275122426781</c:v>
                </c:pt>
                <c:pt idx="218">
                  <c:v>11.067696180080505</c:v>
                </c:pt>
                <c:pt idx="219">
                  <c:v>11.127271477627495</c:v>
                </c:pt>
                <c:pt idx="220">
                  <c:v>11.190179520846893</c:v>
                </c:pt>
                <c:pt idx="221">
                  <c:v>11.264159822404171</c:v>
                </c:pt>
                <c:pt idx="222">
                  <c:v>11.35040035560939</c:v>
                </c:pt>
                <c:pt idx="223">
                  <c:v>11.332380470270651</c:v>
                </c:pt>
                <c:pt idx="224">
                  <c:v>11.375407490630025</c:v>
                </c:pt>
                <c:pt idx="225">
                  <c:v>11.424808032335074</c:v>
                </c:pt>
                <c:pt idx="226">
                  <c:v>11.495486393936703</c:v>
                </c:pt>
                <c:pt idx="227">
                  <c:v>11.529202721077318</c:v>
                </c:pt>
                <c:pt idx="228">
                  <c:v>11.684448540108633</c:v>
                </c:pt>
                <c:pt idx="229">
                  <c:v>11.811161870500483</c:v>
                </c:pt>
                <c:pt idx="230">
                  <c:v>11.927500922385837</c:v>
                </c:pt>
                <c:pt idx="231">
                  <c:v>12.125698029561432</c:v>
                </c:pt>
                <c:pt idx="232">
                  <c:v>12.462195358054908</c:v>
                </c:pt>
                <c:pt idx="233">
                  <c:v>12.67120413464435</c:v>
                </c:pt>
                <c:pt idx="234">
                  <c:v>12.783596197457626</c:v>
                </c:pt>
                <c:pt idx="235">
                  <c:v>12.779857192604236</c:v>
                </c:pt>
                <c:pt idx="236">
                  <c:v>12.698851250494418</c:v>
                </c:pt>
                <c:pt idx="237">
                  <c:v>12.484273521106692</c:v>
                </c:pt>
                <c:pt idx="238">
                  <c:v>12.283010977493531</c:v>
                </c:pt>
                <c:pt idx="239">
                  <c:v>12.184440909692821</c:v>
                </c:pt>
                <c:pt idx="240">
                  <c:v>12.337304640531702</c:v>
                </c:pt>
                <c:pt idx="241">
                  <c:v>12.444842398335984</c:v>
                </c:pt>
                <c:pt idx="242">
                  <c:v>12.537022372004849</c:v>
                </c:pt>
                <c:pt idx="243">
                  <c:v>12.695678671330418</c:v>
                </c:pt>
                <c:pt idx="244">
                  <c:v>13.010948797804568</c:v>
                </c:pt>
                <c:pt idx="245">
                  <c:v>13.146238982399408</c:v>
                </c:pt>
                <c:pt idx="246">
                  <c:v>13.40539824953107</c:v>
                </c:pt>
                <c:pt idx="247">
                  <c:v>13.684715669401601</c:v>
                </c:pt>
                <c:pt idx="248">
                  <c:v>14.223021034977846</c:v>
                </c:pt>
                <c:pt idx="249">
                  <c:v>14.446914970409368</c:v>
                </c:pt>
                <c:pt idx="250">
                  <c:v>14.633156828827172</c:v>
                </c:pt>
                <c:pt idx="251">
                  <c:v>16.781353930472406</c:v>
                </c:pt>
                <c:pt idx="252">
                  <c:v>18.983297843328451</c:v>
                </c:pt>
                <c:pt idx="253">
                  <c:v>20.671131789936894</c:v>
                </c:pt>
                <c:pt idx="254">
                  <c:v>22.00337541127681</c:v>
                </c:pt>
                <c:pt idx="255">
                  <c:v>23.221425987328246</c:v>
                </c:pt>
                <c:pt idx="256">
                  <c:v>22.489825991068788</c:v>
                </c:pt>
                <c:pt idx="257">
                  <c:v>22.007172213352806</c:v>
                </c:pt>
                <c:pt idx="258">
                  <c:v>21.767704758057388</c:v>
                </c:pt>
                <c:pt idx="259">
                  <c:v>22.908860211685226</c:v>
                </c:pt>
                <c:pt idx="260">
                  <c:v>24.788427943840645</c:v>
                </c:pt>
                <c:pt idx="261">
                  <c:v>26.001015092309224</c:v>
                </c:pt>
                <c:pt idx="262">
                  <c:v>26.902341465383081</c:v>
                </c:pt>
                <c:pt idx="263">
                  <c:v>27.324806554816945</c:v>
                </c:pt>
                <c:pt idx="264">
                  <c:v>26.992850173090691</c:v>
                </c:pt>
                <c:pt idx="265">
                  <c:v>26.7868785108809</c:v>
                </c:pt>
                <c:pt idx="266">
                  <c:v>27.44288947179998</c:v>
                </c:pt>
                <c:pt idx="267">
                  <c:v>28.552135216070475</c:v>
                </c:pt>
                <c:pt idx="268">
                  <c:v>29.871116536461919</c:v>
                </c:pt>
                <c:pt idx="269">
                  <c:v>31.13005965145496</c:v>
                </c:pt>
                <c:pt idx="270">
                  <c:v>31.663022325123503</c:v>
                </c:pt>
                <c:pt idx="271">
                  <c:v>31.509734728868164</c:v>
                </c:pt>
                <c:pt idx="272">
                  <c:v>30.778617783233877</c:v>
                </c:pt>
                <c:pt idx="273">
                  <c:v>30.533879569338232</c:v>
                </c:pt>
                <c:pt idx="274">
                  <c:v>30.223519707531636</c:v>
                </c:pt>
                <c:pt idx="275">
                  <c:v>30.39106669240963</c:v>
                </c:pt>
                <c:pt idx="276">
                  <c:v>30.581013605099926</c:v>
                </c:pt>
                <c:pt idx="277">
                  <c:v>31.095951815879463</c:v>
                </c:pt>
                <c:pt idx="278">
                  <c:v>31.107108969988975</c:v>
                </c:pt>
                <c:pt idx="279">
                  <c:v>30.88030939085429</c:v>
                </c:pt>
                <c:pt idx="280">
                  <c:v>30.289750776459147</c:v>
                </c:pt>
                <c:pt idx="281">
                  <c:v>30.31130340562596</c:v>
                </c:pt>
                <c:pt idx="282">
                  <c:v>29.684080793740357</c:v>
                </c:pt>
                <c:pt idx="283">
                  <c:v>28.965483727369669</c:v>
                </c:pt>
                <c:pt idx="284">
                  <c:v>28.720353107838015</c:v>
                </c:pt>
                <c:pt idx="285">
                  <c:v>27.783187861125789</c:v>
                </c:pt>
                <c:pt idx="286">
                  <c:v>26.928844446726082</c:v>
                </c:pt>
                <c:pt idx="287">
                  <c:v>26.485218876035063</c:v>
                </c:pt>
                <c:pt idx="288">
                  <c:v>25.635827749349993</c:v>
                </c:pt>
                <c:pt idx="289">
                  <c:v>24.637967231834335</c:v>
                </c:pt>
                <c:pt idx="290">
                  <c:v>24.679054232673217</c:v>
                </c:pt>
                <c:pt idx="291">
                  <c:v>24.724273395016507</c:v>
                </c:pt>
                <c:pt idx="292">
                  <c:v>24.798036636703124</c:v>
                </c:pt>
                <c:pt idx="293">
                  <c:v>25.471228232125917</c:v>
                </c:pt>
                <c:pt idx="294">
                  <c:v>25.831794602870588</c:v>
                </c:pt>
                <c:pt idx="295">
                  <c:v>26.531856729428092</c:v>
                </c:pt>
                <c:pt idx="296">
                  <c:v>26.755203930678231</c:v>
                </c:pt>
                <c:pt idx="297">
                  <c:v>26.947230568053527</c:v>
                </c:pt>
                <c:pt idx="298">
                  <c:v>27.258848670857844</c:v>
                </c:pt>
                <c:pt idx="299">
                  <c:v>27.572899800308427</c:v>
                </c:pt>
                <c:pt idx="300">
                  <c:v>27.292311974580777</c:v>
                </c:pt>
                <c:pt idx="301">
                  <c:v>27.193520617100013</c:v>
                </c:pt>
                <c:pt idx="302">
                  <c:v>27.201643542344279</c:v>
                </c:pt>
                <c:pt idx="303">
                  <c:v>27.243026704506786</c:v>
                </c:pt>
                <c:pt idx="304">
                  <c:v>27.352389645876769</c:v>
                </c:pt>
                <c:pt idx="305">
                  <c:v>27.127416085868962</c:v>
                </c:pt>
                <c:pt idx="306">
                  <c:v>26.659896998002374</c:v>
                </c:pt>
                <c:pt idx="307">
                  <c:v>26.043367901619046</c:v>
                </c:pt>
                <c:pt idx="308">
                  <c:v>25.034938194849026</c:v>
                </c:pt>
                <c:pt idx="309">
                  <c:v>23.960434268320711</c:v>
                </c:pt>
                <c:pt idx="310">
                  <c:v>22.982307035759792</c:v>
                </c:pt>
                <c:pt idx="311">
                  <c:v>22.228474974810638</c:v>
                </c:pt>
                <c:pt idx="312">
                  <c:v>21.573019437323147</c:v>
                </c:pt>
                <c:pt idx="313">
                  <c:v>21.35006096063503</c:v>
                </c:pt>
                <c:pt idx="314">
                  <c:v>21.365396108010327</c:v>
                </c:pt>
                <c:pt idx="315">
                  <c:v>21.56884415663249</c:v>
                </c:pt>
                <c:pt idx="316">
                  <c:v>21.704633475669379</c:v>
                </c:pt>
                <c:pt idx="317">
                  <c:v>21.69838404731005</c:v>
                </c:pt>
                <c:pt idx="318">
                  <c:v>21.278502925245931</c:v>
                </c:pt>
                <c:pt idx="319">
                  <c:v>21.068630396240284</c:v>
                </c:pt>
                <c:pt idx="320">
                  <c:v>20.611155821620571</c:v>
                </c:pt>
                <c:pt idx="321">
                  <c:v>20.200522985029206</c:v>
                </c:pt>
                <c:pt idx="322">
                  <c:v>19.823896443513732</c:v>
                </c:pt>
                <c:pt idx="323">
                  <c:v>19.837924346444034</c:v>
                </c:pt>
                <c:pt idx="324">
                  <c:v>19.665205743781659</c:v>
                </c:pt>
                <c:pt idx="325">
                  <c:v>19.650360543221026</c:v>
                </c:pt>
                <c:pt idx="326">
                  <c:v>19.66721406247953</c:v>
                </c:pt>
                <c:pt idx="327">
                  <c:v>19.714440049322544</c:v>
                </c:pt>
                <c:pt idx="328">
                  <c:v>19.707725055658511</c:v>
                </c:pt>
                <c:pt idx="329">
                  <c:v>19.686089609419064</c:v>
                </c:pt>
                <c:pt idx="330">
                  <c:v>19.656079437391121</c:v>
                </c:pt>
                <c:pt idx="331">
                  <c:v>19.592495441485532</c:v>
                </c:pt>
                <c:pt idx="332">
                  <c:v>19.479551577649264</c:v>
                </c:pt>
                <c:pt idx="333">
                  <c:v>19.161763436231787</c:v>
                </c:pt>
                <c:pt idx="334">
                  <c:v>18.947758704756815</c:v>
                </c:pt>
                <c:pt idx="335">
                  <c:v>18.40494490097478</c:v>
                </c:pt>
                <c:pt idx="336">
                  <c:v>17.842485455045278</c:v>
                </c:pt>
                <c:pt idx="337">
                  <c:v>17.239090321866151</c:v>
                </c:pt>
                <c:pt idx="338">
                  <c:v>17.182851961276643</c:v>
                </c:pt>
                <c:pt idx="339">
                  <c:v>16.760697069087389</c:v>
                </c:pt>
                <c:pt idx="340">
                  <c:v>16.782437147308411</c:v>
                </c:pt>
                <c:pt idx="341">
                  <c:v>16.532700350976349</c:v>
                </c:pt>
                <c:pt idx="342">
                  <c:v>16.796216526170337</c:v>
                </c:pt>
                <c:pt idx="343">
                  <c:v>16.718908166205978</c:v>
                </c:pt>
                <c:pt idx="344">
                  <c:v>17.056946277573413</c:v>
                </c:pt>
                <c:pt idx="345">
                  <c:v>17.233088347018736</c:v>
                </c:pt>
                <c:pt idx="346">
                  <c:v>17.564895553313171</c:v>
                </c:pt>
                <c:pt idx="347">
                  <c:v>17.5513774070733</c:v>
                </c:pt>
                <c:pt idx="348">
                  <c:v>17.717477972677539</c:v>
                </c:pt>
                <c:pt idx="349">
                  <c:v>17.675333053527794</c:v>
                </c:pt>
                <c:pt idx="350">
                  <c:v>17.701783573929436</c:v>
                </c:pt>
                <c:pt idx="351">
                  <c:v>17.779901032459584</c:v>
                </c:pt>
                <c:pt idx="352">
                  <c:v>17.861683980589781</c:v>
                </c:pt>
                <c:pt idx="353">
                  <c:v>17.905109455580291</c:v>
                </c:pt>
                <c:pt idx="354">
                  <c:v>18.014621841902294</c:v>
                </c:pt>
                <c:pt idx="355">
                  <c:v>18.015641310237196</c:v>
                </c:pt>
                <c:pt idx="356">
                  <c:v>18.072868617966623</c:v>
                </c:pt>
                <c:pt idx="357">
                  <c:v>18.161588838006793</c:v>
                </c:pt>
                <c:pt idx="358">
                  <c:v>18.173618047913614</c:v>
                </c:pt>
                <c:pt idx="359">
                  <c:v>18.097594321562948</c:v>
                </c:pt>
                <c:pt idx="360">
                  <c:v>18.092198245201889</c:v>
                </c:pt>
                <c:pt idx="361">
                  <c:v>18.16318390856517</c:v>
                </c:pt>
                <c:pt idx="362">
                  <c:v>18.33176126736738</c:v>
                </c:pt>
                <c:pt idx="363">
                  <c:v>18.43523827550014</c:v>
                </c:pt>
                <c:pt idx="364">
                  <c:v>18.646794313612393</c:v>
                </c:pt>
                <c:pt idx="365">
                  <c:v>18.884750027296288</c:v>
                </c:pt>
                <c:pt idx="366">
                  <c:v>19.291713049931264</c:v>
                </c:pt>
                <c:pt idx="367">
                  <c:v>19.420150262590546</c:v>
                </c:pt>
                <c:pt idx="368">
                  <c:v>19.4676880968671</c:v>
                </c:pt>
                <c:pt idx="369">
                  <c:v>19.469084704054151</c:v>
                </c:pt>
                <c:pt idx="370">
                  <c:v>19.411779957193289</c:v>
                </c:pt>
                <c:pt idx="371">
                  <c:v>19.090807475007555</c:v>
                </c:pt>
                <c:pt idx="372">
                  <c:v>18.85962283629847</c:v>
                </c:pt>
                <c:pt idx="373">
                  <c:v>18.779901597853193</c:v>
                </c:pt>
                <c:pt idx="374">
                  <c:v>18.653910808430854</c:v>
                </c:pt>
                <c:pt idx="375">
                  <c:v>18.575520892800473</c:v>
                </c:pt>
                <c:pt idx="376">
                  <c:v>18.490747077566905</c:v>
                </c:pt>
                <c:pt idx="377">
                  <c:v>18.303186341632824</c:v>
                </c:pt>
                <c:pt idx="378">
                  <c:v>18.082601709362422</c:v>
                </c:pt>
                <c:pt idx="379">
                  <c:v>18.00422504859117</c:v>
                </c:pt>
                <c:pt idx="380">
                  <c:v>17.908353235452672</c:v>
                </c:pt>
                <c:pt idx="381">
                  <c:v>17.831413641854532</c:v>
                </c:pt>
                <c:pt idx="382">
                  <c:v>17.844150741099618</c:v>
                </c:pt>
                <c:pt idx="383">
                  <c:v>17.83969844263645</c:v>
                </c:pt>
                <c:pt idx="384">
                  <c:v>17.648833367461627</c:v>
                </c:pt>
                <c:pt idx="385">
                  <c:v>17.470406581114787</c:v>
                </c:pt>
                <c:pt idx="386">
                  <c:v>17.236483432712465</c:v>
                </c:pt>
                <c:pt idx="387">
                  <c:v>17.166206484237289</c:v>
                </c:pt>
                <c:pt idx="388">
                  <c:v>17.118123716855781</c:v>
                </c:pt>
                <c:pt idx="389">
                  <c:v>17.140503842717589</c:v>
                </c:pt>
                <c:pt idx="390">
                  <c:v>17.13491735913248</c:v>
                </c:pt>
                <c:pt idx="391">
                  <c:v>17.204713344016287</c:v>
                </c:pt>
                <c:pt idx="392">
                  <c:v>17.214387232015692</c:v>
                </c:pt>
                <c:pt idx="393">
                  <c:v>17.234766684845063</c:v>
                </c:pt>
                <c:pt idx="394">
                  <c:v>17.371791728137815</c:v>
                </c:pt>
                <c:pt idx="395">
                  <c:v>17.493096699824676</c:v>
                </c:pt>
                <c:pt idx="396">
                  <c:v>17.383827394594871</c:v>
                </c:pt>
                <c:pt idx="397">
                  <c:v>17.243668092922281</c:v>
                </c:pt>
                <c:pt idx="398">
                  <c:v>16.904675871313113</c:v>
                </c:pt>
                <c:pt idx="399">
                  <c:v>16.684176161199787</c:v>
                </c:pt>
                <c:pt idx="400">
                  <c:v>16.556473258695181</c:v>
                </c:pt>
                <c:pt idx="401">
                  <c:v>16.602471297692841</c:v>
                </c:pt>
                <c:pt idx="402">
                  <c:v>16.58753019486366</c:v>
                </c:pt>
                <c:pt idx="403">
                  <c:v>16.798217768640495</c:v>
                </c:pt>
                <c:pt idx="404">
                  <c:v>16.791769049082284</c:v>
                </c:pt>
                <c:pt idx="405">
                  <c:v>16.66118206238378</c:v>
                </c:pt>
                <c:pt idx="406">
                  <c:v>16.551053397409</c:v>
                </c:pt>
                <c:pt idx="407">
                  <c:v>16.523855200681531</c:v>
                </c:pt>
                <c:pt idx="408">
                  <c:v>16.423390258475628</c:v>
                </c:pt>
                <c:pt idx="409">
                  <c:v>16.137941719865193</c:v>
                </c:pt>
                <c:pt idx="410">
                  <c:v>15.685935904824134</c:v>
                </c:pt>
                <c:pt idx="411">
                  <c:v>15.612164982545966</c:v>
                </c:pt>
                <c:pt idx="412">
                  <c:v>15.478774422743465</c:v>
                </c:pt>
                <c:pt idx="413">
                  <c:v>15.159203036753953</c:v>
                </c:pt>
                <c:pt idx="414">
                  <c:v>15.064877705112963</c:v>
                </c:pt>
                <c:pt idx="415">
                  <c:v>15.240566314620617</c:v>
                </c:pt>
                <c:pt idx="416">
                  <c:v>14.828761653370348</c:v>
                </c:pt>
                <c:pt idx="417">
                  <c:v>14.601799850197382</c:v>
                </c:pt>
                <c:pt idx="418">
                  <c:v>14.654754951961706</c:v>
                </c:pt>
                <c:pt idx="419">
                  <c:v>14.363959468359965</c:v>
                </c:pt>
                <c:pt idx="420">
                  <c:v>14.05385118317991</c:v>
                </c:pt>
                <c:pt idx="421">
                  <c:v>14.340840947269914</c:v>
                </c:pt>
                <c:pt idx="422">
                  <c:v>14.452081456161121</c:v>
                </c:pt>
                <c:pt idx="423">
                  <c:v>14.203104278688539</c:v>
                </c:pt>
                <c:pt idx="424">
                  <c:v>14.213513273134851</c:v>
                </c:pt>
                <c:pt idx="425">
                  <c:v>14.242162732536348</c:v>
                </c:pt>
                <c:pt idx="426">
                  <c:v>13.977875416253175</c:v>
                </c:pt>
                <c:pt idx="427">
                  <c:v>13.6691012797907</c:v>
                </c:pt>
                <c:pt idx="428">
                  <c:v>13.648585011543521</c:v>
                </c:pt>
                <c:pt idx="429">
                  <c:v>13.371096020493004</c:v>
                </c:pt>
                <c:pt idx="430">
                  <c:v>12.985874905227201</c:v>
                </c:pt>
                <c:pt idx="431">
                  <c:v>12.643914447942361</c:v>
                </c:pt>
                <c:pt idx="432">
                  <c:v>12.337358751382551</c:v>
                </c:pt>
                <c:pt idx="433">
                  <c:v>11.920588452827566</c:v>
                </c:pt>
                <c:pt idx="434">
                  <c:v>11.83933678867615</c:v>
                </c:pt>
                <c:pt idx="435">
                  <c:v>11.826337362377568</c:v>
                </c:pt>
                <c:pt idx="436">
                  <c:v>11.610852050756666</c:v>
                </c:pt>
                <c:pt idx="437">
                  <c:v>11.478854111768237</c:v>
                </c:pt>
                <c:pt idx="438">
                  <c:v>11.426189046788652</c:v>
                </c:pt>
                <c:pt idx="439">
                  <c:v>11.281797068158451</c:v>
                </c:pt>
                <c:pt idx="440">
                  <c:v>11.253502174950551</c:v>
                </c:pt>
                <c:pt idx="441">
                  <c:v>11.24519336402971</c:v>
                </c:pt>
                <c:pt idx="442">
                  <c:v>11.269891501026256</c:v>
                </c:pt>
                <c:pt idx="443">
                  <c:v>11.426984328640755</c:v>
                </c:pt>
                <c:pt idx="444">
                  <c:v>11.488435085096315</c:v>
                </c:pt>
                <c:pt idx="445">
                  <c:v>11.624338534752161</c:v>
                </c:pt>
                <c:pt idx="446">
                  <c:v>11.483626512238688</c:v>
                </c:pt>
                <c:pt idx="447">
                  <c:v>11.616194025108184</c:v>
                </c:pt>
                <c:pt idx="448">
                  <c:v>11.466369278937229</c:v>
                </c:pt>
                <c:pt idx="449">
                  <c:v>11.41657983195015</c:v>
                </c:pt>
                <c:pt idx="450">
                  <c:v>11.187071943836301</c:v>
                </c:pt>
                <c:pt idx="451">
                  <c:v>11.250821501590526</c:v>
                </c:pt>
                <c:pt idx="452">
                  <c:v>10.916597612037272</c:v>
                </c:pt>
                <c:pt idx="453">
                  <c:v>10.68283306648982</c:v>
                </c:pt>
                <c:pt idx="454">
                  <c:v>10.488273107951693</c:v>
                </c:pt>
                <c:pt idx="455">
                  <c:v>10.377233368131646</c:v>
                </c:pt>
                <c:pt idx="456">
                  <c:v>10.430977306139374</c:v>
                </c:pt>
                <c:pt idx="457">
                  <c:v>10.395361916031373</c:v>
                </c:pt>
                <c:pt idx="458">
                  <c:v>10.492824222656186</c:v>
                </c:pt>
                <c:pt idx="459">
                  <c:v>10.663752011792489</c:v>
                </c:pt>
                <c:pt idx="460">
                  <c:v>10.773208269131963</c:v>
                </c:pt>
                <c:pt idx="461">
                  <c:v>10.585749254498365</c:v>
                </c:pt>
                <c:pt idx="462">
                  <c:v>10.61345750381037</c:v>
                </c:pt>
                <c:pt idx="463">
                  <c:v>10.590067155371987</c:v>
                </c:pt>
                <c:pt idx="464">
                  <c:v>10.6570209730478</c:v>
                </c:pt>
                <c:pt idx="465">
                  <c:v>10.776518778655335</c:v>
                </c:pt>
                <c:pt idx="466">
                  <c:v>10.8686020236083</c:v>
                </c:pt>
                <c:pt idx="467">
                  <c:v>10.922255926031593</c:v>
                </c:pt>
                <c:pt idx="468">
                  <c:v>10.868501478582777</c:v>
                </c:pt>
                <c:pt idx="469">
                  <c:v>10.757134401729925</c:v>
                </c:pt>
                <c:pt idx="470">
                  <c:v>10.514089691664674</c:v>
                </c:pt>
              </c:numCache>
            </c:numRef>
          </c:val>
        </c:ser>
        <c:marker val="1"/>
        <c:axId val="66327296"/>
        <c:axId val="66328832"/>
      </c:lineChart>
      <c:dateAx>
        <c:axId val="66327296"/>
        <c:scaling>
          <c:orientation val="minMax"/>
        </c:scaling>
        <c:axPos val="b"/>
        <c:numFmt formatCode="mmm/yy" sourceLinked="0"/>
        <c:tickLblPos val="nextTo"/>
        <c:txPr>
          <a:bodyPr rot="0" vert="horz"/>
          <a:lstStyle/>
          <a:p>
            <a:pPr>
              <a:defRPr/>
            </a:pPr>
            <a:endParaRPr lang="ru-RU"/>
          </a:p>
        </c:txPr>
        <c:crossAx val="66328832"/>
        <c:crosses val="autoZero"/>
        <c:auto val="1"/>
        <c:lblOffset val="100"/>
        <c:baseTimeUnit val="days"/>
        <c:majorUnit val="105"/>
        <c:majorTimeUnit val="days"/>
      </c:dateAx>
      <c:valAx>
        <c:axId val="66328832"/>
        <c:scaling>
          <c:orientation val="minMax"/>
          <c:min val="5"/>
        </c:scaling>
        <c:axPos val="l"/>
        <c:majorGridlines>
          <c:spPr>
            <a:ln>
              <a:solidFill>
                <a:schemeClr val="bg1">
                  <a:lumMod val="85000"/>
                </a:schemeClr>
              </a:solidFill>
              <a:prstDash val="dash"/>
            </a:ln>
          </c:spPr>
        </c:majorGridlines>
        <c:title>
          <c:tx>
            <c:rich>
              <a:bodyPr rot="0" vert="horz"/>
              <a:lstStyle/>
              <a:p>
                <a:pPr>
                  <a:defRPr/>
                </a:pPr>
                <a:r>
                  <a:rPr lang="en-US"/>
                  <a:t>%</a:t>
                </a:r>
              </a:p>
            </c:rich>
          </c:tx>
          <c:layout>
            <c:manualLayout>
              <c:xMode val="edge"/>
              <c:yMode val="edge"/>
              <c:x val="8.1893788485109989E-2"/>
              <c:y val="2.4732863448248744E-2"/>
            </c:manualLayout>
          </c:layout>
        </c:title>
        <c:numFmt formatCode="#,##0" sourceLinked="0"/>
        <c:tickLblPos val="nextTo"/>
        <c:txPr>
          <a:bodyPr rot="0" vert="horz"/>
          <a:lstStyle/>
          <a:p>
            <a:pPr>
              <a:defRPr/>
            </a:pPr>
            <a:endParaRPr lang="ru-RU"/>
          </a:p>
        </c:txPr>
        <c:crossAx val="66327296"/>
        <c:crosses val="autoZero"/>
        <c:crossBetween val="between"/>
      </c:valAx>
    </c:plotArea>
    <c:legend>
      <c:legendPos val="b"/>
      <c:layout>
        <c:manualLayout>
          <c:xMode val="edge"/>
          <c:yMode val="edge"/>
          <c:x val="5.0247448697366949E-2"/>
          <c:y val="0.91788453409615933"/>
          <c:w val="0.94883230300274968"/>
          <c:h val="7.9135332802500832E-2"/>
        </c:manualLayout>
      </c:layout>
    </c:legend>
    <c:plotVisOnly val="1"/>
    <c:dispBlanksAs val="gap"/>
  </c:chart>
  <c:spPr>
    <a:ln>
      <a:noFill/>
    </a:ln>
  </c:spPr>
  <c:txPr>
    <a:bodyPr/>
    <a:lstStyle/>
    <a:p>
      <a:pPr>
        <a:defRPr sz="1200">
          <a:latin typeface="MetaNormalCyrLF-Roman" pitchFamily="34" charset="-52"/>
        </a:defRPr>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ru-RU"/>
  <c:style val="3"/>
  <c:chart>
    <c:autoTitleDeleted val="1"/>
    <c:plotArea>
      <c:layout>
        <c:manualLayout>
          <c:layoutTarget val="inner"/>
          <c:xMode val="edge"/>
          <c:yMode val="edge"/>
          <c:x val="4.9911085271601333E-2"/>
          <c:y val="6.8652460800034593E-2"/>
          <c:w val="0.90411530759376879"/>
          <c:h val="0.79070385726578718"/>
        </c:manualLayout>
      </c:layout>
      <c:barChart>
        <c:barDir val="bar"/>
        <c:grouping val="clustered"/>
        <c:ser>
          <c:idx val="0"/>
          <c:order val="0"/>
          <c:tx>
            <c:strRef>
              <c:f>CDS!$Q$50</c:f>
              <c:strCache>
                <c:ptCount val="1"/>
                <c:pt idx="0">
                  <c:v>Разница между текущим CDS-спрэдом и средним значением за 8 мес. 2008 г.</c:v>
                </c:pt>
              </c:strCache>
            </c:strRef>
          </c:tx>
          <c:spPr>
            <a:solidFill>
              <a:srgbClr val="3A4B8C"/>
            </a:solidFill>
          </c:spPr>
          <c:dLbls>
            <c:showCatName val="1"/>
          </c:dLbls>
          <c:cat>
            <c:strRef>
              <c:f>CDS!$N$51:$N$60</c:f>
              <c:strCache>
                <c:ptCount val="10"/>
                <c:pt idx="0">
                  <c:v>Турция</c:v>
                </c:pt>
                <c:pt idx="1">
                  <c:v>Ю.Африка</c:v>
                </c:pt>
                <c:pt idx="2">
                  <c:v>iTraxx Xover</c:v>
                </c:pt>
                <c:pt idx="3">
                  <c:v>PETROBRAS</c:v>
                </c:pt>
                <c:pt idx="4">
                  <c:v>Бразилия</c:v>
                </c:pt>
                <c:pt idx="5">
                  <c:v>Казахстан</c:v>
                </c:pt>
                <c:pt idx="6">
                  <c:v>PEMEX</c:v>
                </c:pt>
                <c:pt idx="7">
                  <c:v>Мексика</c:v>
                </c:pt>
                <c:pt idx="8">
                  <c:v>Газпром</c:v>
                </c:pt>
                <c:pt idx="9">
                  <c:v>Россия</c:v>
                </c:pt>
              </c:strCache>
            </c:strRef>
          </c:cat>
          <c:val>
            <c:numRef>
              <c:f>CDS!$Q$51:$Q$60</c:f>
              <c:numCache>
                <c:formatCode>0</c:formatCode>
                <c:ptCount val="10"/>
                <c:pt idx="0">
                  <c:v>-71.832249999999874</c:v>
                </c:pt>
                <c:pt idx="1">
                  <c:v>-16.279557377049116</c:v>
                </c:pt>
                <c:pt idx="2">
                  <c:v>-14.904508196721622</c:v>
                </c:pt>
                <c:pt idx="3">
                  <c:v>-7</c:v>
                </c:pt>
                <c:pt idx="4">
                  <c:v>-4.8207254098360295</c:v>
                </c:pt>
                <c:pt idx="5">
                  <c:v>5.3247172131146385</c:v>
                </c:pt>
                <c:pt idx="6">
                  <c:v>31.125721311475324</c:v>
                </c:pt>
                <c:pt idx="7" formatCode="General">
                  <c:v>31.765553278688454</c:v>
                </c:pt>
                <c:pt idx="8" formatCode="General">
                  <c:v>38.656852459016434</c:v>
                </c:pt>
                <c:pt idx="9" formatCode="General">
                  <c:v>72.104180327868818</c:v>
                </c:pt>
              </c:numCache>
            </c:numRef>
          </c:val>
        </c:ser>
        <c:axId val="66303488"/>
        <c:axId val="66305024"/>
      </c:barChart>
      <c:catAx>
        <c:axId val="66303488"/>
        <c:scaling>
          <c:orientation val="minMax"/>
        </c:scaling>
        <c:delete val="1"/>
        <c:axPos val="l"/>
        <c:majorTickMark val="none"/>
        <c:tickLblPos val="none"/>
        <c:crossAx val="66305024"/>
        <c:crosses val="autoZero"/>
        <c:lblAlgn val="ctr"/>
        <c:lblOffset val="100"/>
      </c:catAx>
      <c:valAx>
        <c:axId val="66305024"/>
        <c:scaling>
          <c:orientation val="minMax"/>
        </c:scaling>
        <c:axPos val="b"/>
        <c:majorGridlines>
          <c:spPr>
            <a:ln>
              <a:solidFill>
                <a:schemeClr val="bg1">
                  <a:lumMod val="85000"/>
                </a:schemeClr>
              </a:solidFill>
              <a:prstDash val="dash"/>
            </a:ln>
          </c:spPr>
        </c:majorGridlines>
        <c:title>
          <c:tx>
            <c:rich>
              <a:bodyPr/>
              <a:lstStyle/>
              <a:p>
                <a:pPr>
                  <a:defRPr/>
                </a:pPr>
                <a:r>
                  <a:rPr lang="ru-RU"/>
                  <a:t>бп</a:t>
                </a:r>
                <a:endParaRPr lang="en-US"/>
              </a:p>
            </c:rich>
          </c:tx>
          <c:layout>
            <c:manualLayout>
              <c:xMode val="edge"/>
              <c:yMode val="edge"/>
              <c:x val="0.89539995782796789"/>
              <c:y val="0.78555467699189263"/>
            </c:manualLayout>
          </c:layout>
        </c:title>
        <c:numFmt formatCode="0" sourceLinked="1"/>
        <c:tickLblPos val="nextTo"/>
        <c:crossAx val="66303488"/>
        <c:crosses val="autoZero"/>
        <c:crossBetween val="between"/>
      </c:valAx>
    </c:plotArea>
    <c:legend>
      <c:legendPos val="r"/>
      <c:layout>
        <c:manualLayout>
          <c:xMode val="edge"/>
          <c:yMode val="edge"/>
          <c:x val="4.7189291036513827E-4"/>
          <c:y val="1.6728832558458493E-3"/>
          <c:w val="0.4399712822853542"/>
          <c:h val="0.23936857427464026"/>
        </c:manualLayout>
      </c:layout>
    </c:legend>
    <c:plotVisOnly val="1"/>
  </c:chart>
  <c:spPr>
    <a:ln>
      <a:noFill/>
    </a:ln>
  </c:spPr>
  <c:txPr>
    <a:bodyPr/>
    <a:lstStyle/>
    <a:p>
      <a:pPr>
        <a:defRPr sz="1200">
          <a:latin typeface="MetaNormalCyrLF-Roman" pitchFamily="34" charset="-52"/>
        </a:defRPr>
      </a:pPr>
      <a:endParaRPr lang="ru-RU"/>
    </a:p>
  </c:txPr>
  <c:externalData r:id="rId1"/>
</c:chartSpace>
</file>

<file path=ppt/drawings/drawing1.xml><?xml version="1.0" encoding="utf-8"?>
<c:userShapes xmlns:c="http://schemas.openxmlformats.org/drawingml/2006/chart">
  <cdr:relSizeAnchor xmlns:cdr="http://schemas.openxmlformats.org/drawingml/2006/chartDrawing">
    <cdr:from>
      <cdr:x>0.05222</cdr:x>
      <cdr:y>0</cdr:y>
    </cdr:from>
    <cdr:to>
      <cdr:x>0.09752</cdr:x>
      <cdr:y>0.05197</cdr:y>
    </cdr:to>
    <cdr:sp macro="" textlink="">
      <cdr:nvSpPr>
        <cdr:cNvPr id="2" name="TextBox 1"/>
        <cdr:cNvSpPr txBox="1"/>
      </cdr:nvSpPr>
      <cdr:spPr>
        <a:xfrm xmlns:a="http://schemas.openxmlformats.org/drawingml/2006/main">
          <a:off x="450822" y="0"/>
          <a:ext cx="391036" cy="2727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400" baseline="0" dirty="0" smtClean="0">
              <a:latin typeface="MetaNormalCyrLF-Roman" pitchFamily="34" charset="-52"/>
            </a:rPr>
            <a:t>%</a:t>
          </a:r>
          <a:endParaRPr lang="ru-RU" sz="1400" dirty="0">
            <a:latin typeface="MetaNormalCyrLF-Roman" pitchFamily="34" charset="-52"/>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76580" cy="509770"/>
          </a:xfrm>
          <a:prstGeom prst="rect">
            <a:avLst/>
          </a:prstGeom>
          <a:noFill/>
          <a:ln w="9525">
            <a:noFill/>
            <a:miter lim="800000"/>
            <a:headEnd/>
            <a:tailEnd/>
          </a:ln>
          <a:effectLst/>
        </p:spPr>
        <p:txBody>
          <a:bodyPr vert="horz" wrap="square" lIns="99722" tIns="49861" rIns="99722" bIns="49861" numCol="1" anchor="t" anchorCtr="0" compatLnSpc="1">
            <a:prstTxWarp prst="textNoShape">
              <a:avLst/>
            </a:prstTxWarp>
          </a:bodyPr>
          <a:lstStyle>
            <a:lvl1pP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5123" name="Rectangle 3"/>
          <p:cNvSpPr>
            <a:spLocks noGrp="1" noChangeArrowheads="1"/>
          </p:cNvSpPr>
          <p:nvPr>
            <p:ph type="dt" sz="quarter" idx="1"/>
          </p:nvPr>
        </p:nvSpPr>
        <p:spPr bwMode="auto">
          <a:xfrm>
            <a:off x="4025895" y="0"/>
            <a:ext cx="3076580" cy="509770"/>
          </a:xfrm>
          <a:prstGeom prst="rect">
            <a:avLst/>
          </a:prstGeom>
          <a:noFill/>
          <a:ln w="9525">
            <a:noFill/>
            <a:miter lim="800000"/>
            <a:headEnd/>
            <a:tailEnd/>
          </a:ln>
          <a:effectLst/>
        </p:spPr>
        <p:txBody>
          <a:bodyPr vert="horz" wrap="square" lIns="99722" tIns="49861" rIns="99722" bIns="49861" numCol="1" anchor="t" anchorCtr="0" compatLnSpc="1">
            <a:prstTxWarp prst="textNoShape">
              <a:avLst/>
            </a:prstTxWarp>
          </a:bodyPr>
          <a:lstStyle>
            <a:lvl1pPr algn="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5124" name="Rectangle 4"/>
          <p:cNvSpPr>
            <a:spLocks noGrp="1" noChangeArrowheads="1"/>
          </p:cNvSpPr>
          <p:nvPr>
            <p:ph type="ftr" sz="quarter" idx="2"/>
          </p:nvPr>
        </p:nvSpPr>
        <p:spPr bwMode="auto">
          <a:xfrm>
            <a:off x="0" y="9724843"/>
            <a:ext cx="3076580" cy="509770"/>
          </a:xfrm>
          <a:prstGeom prst="rect">
            <a:avLst/>
          </a:prstGeom>
          <a:noFill/>
          <a:ln w="9525">
            <a:noFill/>
            <a:miter lim="800000"/>
            <a:headEnd/>
            <a:tailEnd/>
          </a:ln>
          <a:effectLst/>
        </p:spPr>
        <p:txBody>
          <a:bodyPr vert="horz" wrap="square" lIns="99722" tIns="49861" rIns="99722" bIns="49861" numCol="1" anchor="b" anchorCtr="0" compatLnSpc="1">
            <a:prstTxWarp prst="textNoShape">
              <a:avLst/>
            </a:prstTxWarp>
          </a:bodyPr>
          <a:lstStyle>
            <a:lvl1pP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5125" name="Rectangle 5"/>
          <p:cNvSpPr>
            <a:spLocks noGrp="1" noChangeArrowheads="1"/>
          </p:cNvSpPr>
          <p:nvPr>
            <p:ph type="sldNum" sz="quarter" idx="3"/>
          </p:nvPr>
        </p:nvSpPr>
        <p:spPr bwMode="auto">
          <a:xfrm>
            <a:off x="4025895" y="9724843"/>
            <a:ext cx="3076580" cy="509770"/>
          </a:xfrm>
          <a:prstGeom prst="rect">
            <a:avLst/>
          </a:prstGeom>
          <a:noFill/>
          <a:ln w="9525">
            <a:noFill/>
            <a:miter lim="800000"/>
            <a:headEnd/>
            <a:tailEnd/>
          </a:ln>
          <a:effectLst/>
        </p:spPr>
        <p:txBody>
          <a:bodyPr vert="horz" wrap="square" lIns="99722" tIns="49861" rIns="99722" bIns="49861" numCol="1" anchor="b" anchorCtr="0" compatLnSpc="1">
            <a:prstTxWarp prst="textNoShape">
              <a:avLst/>
            </a:prstTxWarp>
          </a:bodyPr>
          <a:lstStyle>
            <a:lvl1pPr algn="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fld id="{9D097D24-6586-4BB2-A1DE-7DD4C13C5C4E}"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80" cy="509770"/>
          </a:xfrm>
          <a:prstGeom prst="rect">
            <a:avLst/>
          </a:prstGeom>
          <a:noFill/>
          <a:ln w="9525">
            <a:noFill/>
            <a:miter lim="800000"/>
            <a:headEnd/>
            <a:tailEnd/>
          </a:ln>
          <a:effectLst/>
        </p:spPr>
        <p:txBody>
          <a:bodyPr vert="horz" wrap="square" lIns="99722" tIns="49861" rIns="99722" bIns="49861" numCol="1" anchor="t" anchorCtr="0" compatLnSpc="1">
            <a:prstTxWarp prst="textNoShape">
              <a:avLst/>
            </a:prstTxWarp>
          </a:bodyPr>
          <a:lstStyle>
            <a:lvl1pP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3075" name="Rectangle 3"/>
          <p:cNvSpPr>
            <a:spLocks noGrp="1" noChangeArrowheads="1"/>
          </p:cNvSpPr>
          <p:nvPr>
            <p:ph type="dt" idx="1"/>
          </p:nvPr>
        </p:nvSpPr>
        <p:spPr bwMode="auto">
          <a:xfrm>
            <a:off x="4025895" y="0"/>
            <a:ext cx="3076580" cy="509770"/>
          </a:xfrm>
          <a:prstGeom prst="rect">
            <a:avLst/>
          </a:prstGeom>
          <a:noFill/>
          <a:ln w="9525">
            <a:noFill/>
            <a:miter lim="800000"/>
            <a:headEnd/>
            <a:tailEnd/>
          </a:ln>
          <a:effectLst/>
        </p:spPr>
        <p:txBody>
          <a:bodyPr vert="horz" wrap="square" lIns="99722" tIns="49861" rIns="99722" bIns="49861" numCol="1" anchor="t" anchorCtr="0" compatLnSpc="1">
            <a:prstTxWarp prst="textNoShape">
              <a:avLst/>
            </a:prstTxWarp>
          </a:bodyPr>
          <a:lstStyle>
            <a:lvl1pPr algn="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22532" name="Rectangle 4"/>
          <p:cNvSpPr>
            <a:spLocks noGrp="1" noRot="1" noChangeAspect="1" noChangeArrowheads="1" noTextEdit="1"/>
          </p:cNvSpPr>
          <p:nvPr>
            <p:ph type="sldImg" idx="2"/>
          </p:nvPr>
        </p:nvSpPr>
        <p:spPr bwMode="auto">
          <a:xfrm>
            <a:off x="995363" y="768350"/>
            <a:ext cx="5114925" cy="38369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46004" y="4860788"/>
            <a:ext cx="5210469" cy="4605902"/>
          </a:xfrm>
          <a:prstGeom prst="rect">
            <a:avLst/>
          </a:prstGeom>
          <a:noFill/>
          <a:ln w="9525">
            <a:noFill/>
            <a:miter lim="800000"/>
            <a:headEnd/>
            <a:tailEnd/>
          </a:ln>
          <a:effectLst/>
        </p:spPr>
        <p:txBody>
          <a:bodyPr vert="horz" wrap="square" lIns="99722" tIns="49861" rIns="99722" bIns="4986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9724843"/>
            <a:ext cx="3076580" cy="509770"/>
          </a:xfrm>
          <a:prstGeom prst="rect">
            <a:avLst/>
          </a:prstGeom>
          <a:noFill/>
          <a:ln w="9525">
            <a:noFill/>
            <a:miter lim="800000"/>
            <a:headEnd/>
            <a:tailEnd/>
          </a:ln>
          <a:effectLst/>
        </p:spPr>
        <p:txBody>
          <a:bodyPr vert="horz" wrap="square" lIns="99722" tIns="49861" rIns="99722" bIns="49861" numCol="1" anchor="b" anchorCtr="0" compatLnSpc="1">
            <a:prstTxWarp prst="textNoShape">
              <a:avLst/>
            </a:prstTxWarp>
          </a:bodyPr>
          <a:lstStyle>
            <a:lvl1pP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endParaRPr lang="ru-RU"/>
          </a:p>
        </p:txBody>
      </p:sp>
      <p:sp>
        <p:nvSpPr>
          <p:cNvPr id="3079" name="Rectangle 7"/>
          <p:cNvSpPr>
            <a:spLocks noGrp="1" noChangeArrowheads="1"/>
          </p:cNvSpPr>
          <p:nvPr>
            <p:ph type="sldNum" sz="quarter" idx="5"/>
          </p:nvPr>
        </p:nvSpPr>
        <p:spPr bwMode="auto">
          <a:xfrm>
            <a:off x="4025895" y="9724843"/>
            <a:ext cx="3076580" cy="509770"/>
          </a:xfrm>
          <a:prstGeom prst="rect">
            <a:avLst/>
          </a:prstGeom>
          <a:noFill/>
          <a:ln w="9525">
            <a:noFill/>
            <a:miter lim="800000"/>
            <a:headEnd/>
            <a:tailEnd/>
          </a:ln>
          <a:effectLst/>
        </p:spPr>
        <p:txBody>
          <a:bodyPr vert="horz" wrap="square" lIns="99722" tIns="49861" rIns="99722" bIns="49861" numCol="1" anchor="b" anchorCtr="0" compatLnSpc="1">
            <a:prstTxWarp prst="textNoShape">
              <a:avLst/>
            </a:prstTxWarp>
          </a:bodyPr>
          <a:lstStyle>
            <a:lvl1pPr algn="r" defTabSz="995696" eaLnBrk="0" hangingPunct="0">
              <a:spcBef>
                <a:spcPct val="0"/>
              </a:spcBef>
              <a:defRPr sz="1300">
                <a:solidFill>
                  <a:schemeClr val="tx1"/>
                </a:solidFill>
                <a:latin typeface="MetaNormalLFC" pitchFamily="1" charset="0"/>
                <a:ea typeface="ＭＳ Ｐゴシック" pitchFamily="-107" charset="-128"/>
                <a:cs typeface="+mn-cs"/>
              </a:defRPr>
            </a:lvl1pPr>
          </a:lstStyle>
          <a:p>
            <a:pPr>
              <a:defRPr/>
            </a:pPr>
            <a:fld id="{03F8AC2F-FF5E-47AF-BA9F-E591A5BBC24F}"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etaNormalLFC" pitchFamily="-112" charset="-52"/>
        <a:ea typeface="ＭＳ Ｐゴシック" pitchFamily="-107" charset="-128"/>
        <a:cs typeface="ＭＳ Ｐゴシック"/>
      </a:defRPr>
    </a:lvl1pPr>
    <a:lvl2pPr marL="457200" algn="l" rtl="0" eaLnBrk="0" fontAlgn="base" hangingPunct="0">
      <a:spcBef>
        <a:spcPct val="30000"/>
      </a:spcBef>
      <a:spcAft>
        <a:spcPct val="0"/>
      </a:spcAft>
      <a:defRPr sz="1200" kern="1200">
        <a:solidFill>
          <a:schemeClr val="tx1"/>
        </a:solidFill>
        <a:latin typeface="MetaNormalLFC" pitchFamily="-112" charset="-52"/>
        <a:ea typeface="ＭＳ Ｐゴシック" pitchFamily="-107" charset="-128"/>
        <a:cs typeface="ＭＳ Ｐゴシック"/>
      </a:defRPr>
    </a:lvl2pPr>
    <a:lvl3pPr marL="914400" algn="l" rtl="0" eaLnBrk="0" fontAlgn="base" hangingPunct="0">
      <a:spcBef>
        <a:spcPct val="30000"/>
      </a:spcBef>
      <a:spcAft>
        <a:spcPct val="0"/>
      </a:spcAft>
      <a:defRPr sz="1200" kern="1200">
        <a:solidFill>
          <a:schemeClr val="tx1"/>
        </a:solidFill>
        <a:latin typeface="MetaNormalLFC" pitchFamily="-112" charset="-52"/>
        <a:ea typeface="ＭＳ Ｐゴシック" pitchFamily="-107" charset="-128"/>
        <a:cs typeface="ＭＳ Ｐゴシック"/>
      </a:defRPr>
    </a:lvl3pPr>
    <a:lvl4pPr marL="1371600" algn="l" rtl="0" eaLnBrk="0" fontAlgn="base" hangingPunct="0">
      <a:spcBef>
        <a:spcPct val="30000"/>
      </a:spcBef>
      <a:spcAft>
        <a:spcPct val="0"/>
      </a:spcAft>
      <a:defRPr sz="1200" kern="1200">
        <a:solidFill>
          <a:schemeClr val="tx1"/>
        </a:solidFill>
        <a:latin typeface="MetaNormalLFC" pitchFamily="-112" charset="-52"/>
        <a:ea typeface="ＭＳ Ｐゴシック" pitchFamily="-107" charset="-128"/>
        <a:cs typeface="ＭＳ Ｐゴシック"/>
      </a:defRPr>
    </a:lvl4pPr>
    <a:lvl5pPr marL="1828800" algn="l" rtl="0" eaLnBrk="0" fontAlgn="base" hangingPunct="0">
      <a:spcBef>
        <a:spcPct val="30000"/>
      </a:spcBef>
      <a:spcAft>
        <a:spcPct val="0"/>
      </a:spcAft>
      <a:defRPr sz="1200" kern="1200">
        <a:solidFill>
          <a:schemeClr val="tx1"/>
        </a:solidFill>
        <a:latin typeface="MetaNormalLFC" pitchFamily="-112" charset="-52"/>
        <a:ea typeface="ＭＳ Ｐゴシック" pitchFamily="-107"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92188" y="779463"/>
            <a:ext cx="5118100" cy="3838575"/>
          </a:xfrm>
          <a:solidFill>
            <a:srgbClr val="FFFFFF"/>
          </a:solidFill>
          <a:ln/>
        </p:spPr>
      </p:sp>
      <p:sp>
        <p:nvSpPr>
          <p:cNvPr id="23555" name="Rectangle 3"/>
          <p:cNvSpPr>
            <a:spLocks noGrp="1" noChangeArrowheads="1"/>
          </p:cNvSpPr>
          <p:nvPr>
            <p:ph type="body" idx="1"/>
          </p:nvPr>
        </p:nvSpPr>
        <p:spPr>
          <a:xfrm>
            <a:off x="944346" y="4855886"/>
            <a:ext cx="5215440" cy="4620608"/>
          </a:xfrm>
          <a:solidFill>
            <a:srgbClr val="FFFFFF"/>
          </a:solidFill>
          <a:ln>
            <a:solidFill>
              <a:srgbClr val="000000"/>
            </a:solidFill>
          </a:ln>
        </p:spPr>
        <p:txBody>
          <a:bodyPr/>
          <a:lstStyle/>
          <a:p>
            <a:pPr eaLnBrk="1" hangingPunct="1"/>
            <a:endParaRPr lang="ru-RU" dirty="0" smtClean="0">
              <a:latin typeface="MetaNormalLFC"/>
              <a:ea typeface="ＭＳ Ｐゴシック"/>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p:spPr>
        <p:txBody>
          <a:bodyPr/>
          <a:lstStyle/>
          <a:p>
            <a:fld id="{08942FA7-ADDB-4A95-A7ED-FDB5B35C1BCD}" type="slidenum">
              <a:rPr lang="en-GB">
                <a:cs typeface="SC STKaiti"/>
              </a:rPr>
              <a:pPr/>
              <a:t>16</a:t>
            </a:fld>
            <a:endParaRPr lang="en-GB">
              <a:cs typeface="SC STKaiti"/>
            </a:endParaRPr>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xfrm>
            <a:off x="711576" y="4859519"/>
            <a:ext cx="5679326" cy="4879159"/>
          </a:xfrm>
        </p:spPr>
        <p:txBody>
          <a:bodyPr/>
          <a:lstStyle/>
          <a:p>
            <a:pPr marL="236956" indent="-236956" eaLnBrk="1" hangingPunct="1">
              <a:buFontTx/>
              <a:buChar char="•"/>
            </a:pPr>
            <a:endParaRPr lang="ru-RU" sz="900" dirty="0" smtClean="0">
              <a:latin typeface="Arial" pitchFamily="34" charset="0"/>
              <a:ea typeface="SimSun"/>
              <a:cs typeface="SimSun"/>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353050" y="711200"/>
            <a:ext cx="1657350" cy="5292725"/>
          </a:xfrm>
        </p:spPr>
        <p:txBody>
          <a:bodyPr vert="eaVert"/>
          <a:lstStyle/>
          <a:p>
            <a:r>
              <a:rPr lang="en-US" smtClean="0"/>
              <a:t>Click to edit Master title style</a:t>
            </a:r>
            <a:endParaRPr lang="ru-RU"/>
          </a:p>
        </p:txBody>
      </p:sp>
      <p:sp>
        <p:nvSpPr>
          <p:cNvPr id="3" name="Vertical Text Placeholder 2"/>
          <p:cNvSpPr>
            <a:spLocks noGrp="1"/>
          </p:cNvSpPr>
          <p:nvPr>
            <p:ph type="body" orient="vert" idx="1"/>
          </p:nvPr>
        </p:nvSpPr>
        <p:spPr>
          <a:xfrm>
            <a:off x="381000" y="711200"/>
            <a:ext cx="4819650" cy="52927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68313" y="711200"/>
            <a:ext cx="6542087" cy="858838"/>
          </a:xfrm>
        </p:spPr>
        <p:txBody>
          <a:bodyPr/>
          <a:lstStyle/>
          <a:p>
            <a:r>
              <a:rPr lang="en-US" smtClean="0"/>
              <a:t>Click to edit Master title style</a:t>
            </a:r>
            <a:endParaRPr lang="ru-RU"/>
          </a:p>
        </p:txBody>
      </p:sp>
      <p:sp>
        <p:nvSpPr>
          <p:cNvPr id="3" name="Table Placeholder 2"/>
          <p:cNvSpPr>
            <a:spLocks noGrp="1"/>
          </p:cNvSpPr>
          <p:nvPr>
            <p:ph type="tbl" idx="1"/>
          </p:nvPr>
        </p:nvSpPr>
        <p:spPr>
          <a:xfrm>
            <a:off x="381000" y="1827213"/>
            <a:ext cx="6629400" cy="4176712"/>
          </a:xfrm>
        </p:spPr>
        <p:txBody>
          <a:bodyPr/>
          <a:lstStyle/>
          <a:p>
            <a:pPr lvl="0"/>
            <a:endParaRPr lang="ru-RU" noProof="0" dirty="0" smtClean="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65100" y="127000"/>
            <a:ext cx="7253288" cy="804863"/>
          </a:xfrm>
        </p:spPr>
        <p:txBody>
          <a:bodyPr/>
          <a:lstStyle/>
          <a:p>
            <a:r>
              <a:rPr lang="en-US" smtClean="0"/>
              <a:t>Click to edit Master title style</a:t>
            </a:r>
            <a:endParaRPr lang="ru-RU"/>
          </a:p>
        </p:txBody>
      </p:sp>
      <p:sp>
        <p:nvSpPr>
          <p:cNvPr id="3" name="Chart Placeholder 2"/>
          <p:cNvSpPr>
            <a:spLocks noGrp="1"/>
          </p:cNvSpPr>
          <p:nvPr>
            <p:ph type="chart" idx="1"/>
          </p:nvPr>
        </p:nvSpPr>
        <p:spPr>
          <a:xfrm>
            <a:off x="160338" y="1187450"/>
            <a:ext cx="8275637" cy="4608513"/>
          </a:xfrm>
        </p:spPr>
        <p:txBody>
          <a:bodyPr/>
          <a:lstStyle/>
          <a:p>
            <a:pPr lvl="0"/>
            <a:endParaRPr lang="ru-RU" noProof="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ru-R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Content Placeholder 2"/>
          <p:cNvSpPr>
            <a:spLocks noGrp="1"/>
          </p:cNvSpPr>
          <p:nvPr>
            <p:ph sz="half" idx="1"/>
          </p:nvPr>
        </p:nvSpPr>
        <p:spPr>
          <a:xfrm>
            <a:off x="381000" y="1827213"/>
            <a:ext cx="3238500" cy="4176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Content Placeholder 3"/>
          <p:cNvSpPr>
            <a:spLocks noGrp="1"/>
          </p:cNvSpPr>
          <p:nvPr>
            <p:ph sz="half" idx="2"/>
          </p:nvPr>
        </p:nvSpPr>
        <p:spPr>
          <a:xfrm>
            <a:off x="3771900" y="1827213"/>
            <a:ext cx="3238500" cy="41767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ru-R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u-R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u-R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u-R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4338" name="Rectangle 11"/>
          <p:cNvSpPr>
            <a:spLocks noGrp="1" noChangeArrowheads="1"/>
          </p:cNvSpPr>
          <p:nvPr>
            <p:ph type="body" idx="1"/>
          </p:nvPr>
        </p:nvSpPr>
        <p:spPr bwMode="auto">
          <a:xfrm>
            <a:off x="381000" y="1827213"/>
            <a:ext cx="6629400" cy="4176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p>
        </p:txBody>
      </p:sp>
      <p:sp>
        <p:nvSpPr>
          <p:cNvPr id="14339" name="Rectangle 13"/>
          <p:cNvSpPr>
            <a:spLocks noGrp="1" noChangeArrowheads="1"/>
          </p:cNvSpPr>
          <p:nvPr>
            <p:ph type="title"/>
          </p:nvPr>
        </p:nvSpPr>
        <p:spPr bwMode="auto">
          <a:xfrm>
            <a:off x="468313" y="711200"/>
            <a:ext cx="6542087" cy="85883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ru-RU" smtClean="0"/>
              <a:t>Click to edit Master title style</a:t>
            </a:r>
          </a:p>
        </p:txBody>
      </p:sp>
      <p:sp>
        <p:nvSpPr>
          <p:cNvPr id="1047" name="Text Box 23"/>
          <p:cNvSpPr txBox="1">
            <a:spLocks noChangeArrowheads="1"/>
          </p:cNvSpPr>
          <p:nvPr/>
        </p:nvSpPr>
        <p:spPr bwMode="auto">
          <a:xfrm>
            <a:off x="473075" y="6415088"/>
            <a:ext cx="1600200" cy="276999"/>
          </a:xfrm>
          <a:prstGeom prst="rect">
            <a:avLst/>
          </a:prstGeom>
          <a:noFill/>
          <a:ln w="9525">
            <a:noFill/>
            <a:miter lim="800000"/>
            <a:headEnd/>
            <a:tailEnd/>
          </a:ln>
          <a:effectLst/>
        </p:spPr>
        <p:txBody>
          <a:bodyPr>
            <a:spAutoFit/>
          </a:bodyPr>
          <a:lstStyle/>
          <a:p>
            <a:pPr eaLnBrk="0" hangingPunct="0">
              <a:defRPr/>
            </a:pPr>
            <a:fld id="{EDF03855-3BF2-4E31-9BF3-654A0160E3FF}" type="slidenum">
              <a:rPr lang="en-US" sz="1200" smtClean="0">
                <a:solidFill>
                  <a:schemeClr val="bg2"/>
                </a:solidFill>
                <a:latin typeface="MetaNormalCyrLF-Roman" pitchFamily="34" charset="-52"/>
                <a:ea typeface="ＭＳ Ｐゴシック" pitchFamily="-107" charset="-128"/>
                <a:cs typeface="+mn-cs"/>
              </a:rPr>
              <a:pPr eaLnBrk="0" hangingPunct="0">
                <a:defRPr/>
              </a:pPr>
              <a:t>‹#›</a:t>
            </a:fld>
            <a:endParaRPr lang="en-US" sz="1200" dirty="0">
              <a:solidFill>
                <a:schemeClr val="bg2"/>
              </a:solidFill>
              <a:effectLst>
                <a:outerShdw blurRad="38100" dist="38100" dir="2700000" algn="tl">
                  <a:srgbClr val="C0C0C0"/>
                </a:outerShdw>
              </a:effectLst>
              <a:latin typeface="MetaNormalCyrLF-Roman" pitchFamily="34" charset="-52"/>
              <a:ea typeface="ＭＳ Ｐゴシック" pitchFamily="-107" charset="-128"/>
              <a:cs typeface="+mn-cs"/>
            </a:endParaRPr>
          </a:p>
        </p:txBody>
      </p:sp>
      <p:sp>
        <p:nvSpPr>
          <p:cNvPr id="1063" name="Rectangle 39"/>
          <p:cNvSpPr>
            <a:spLocks noChangeArrowheads="1"/>
          </p:cNvSpPr>
          <p:nvPr/>
        </p:nvSpPr>
        <p:spPr bwMode="auto">
          <a:xfrm>
            <a:off x="0" y="0"/>
            <a:ext cx="9144000" cy="771525"/>
          </a:xfrm>
          <a:prstGeom prst="rect">
            <a:avLst/>
          </a:prstGeom>
          <a:solidFill>
            <a:srgbClr val="D4E1F0"/>
          </a:solidFill>
          <a:ln w="0">
            <a:noFill/>
            <a:miter lim="800000"/>
            <a:headEnd/>
            <a:tailEnd/>
          </a:ln>
          <a:effectLst/>
        </p:spPr>
        <p:txBody>
          <a:bodyPr wrap="none" anchor="ctr"/>
          <a:lstStyle/>
          <a:p>
            <a:pPr algn="ctr" eaLnBrk="0" hangingPunct="0">
              <a:defRPr/>
            </a:pPr>
            <a:endParaRPr lang="ru-RU" sz="2400" b="1" dirty="0">
              <a:solidFill>
                <a:schemeClr val="tx1"/>
              </a:solidFill>
              <a:latin typeface="MetaNormalLFC" pitchFamily="1" charset="0"/>
              <a:ea typeface="ＭＳ Ｐゴシック" pitchFamily="-107" charset="-128"/>
              <a:cs typeface="+mn-cs"/>
            </a:endParaRPr>
          </a:p>
        </p:txBody>
      </p:sp>
      <p:sp>
        <p:nvSpPr>
          <p:cNvPr id="6" name="Text Box 11"/>
          <p:cNvSpPr txBox="1">
            <a:spLocks noChangeArrowheads="1"/>
          </p:cNvSpPr>
          <p:nvPr/>
        </p:nvSpPr>
        <p:spPr bwMode="auto">
          <a:xfrm>
            <a:off x="6229350" y="6415088"/>
            <a:ext cx="2449513" cy="369887"/>
          </a:xfrm>
          <a:prstGeom prst="rect">
            <a:avLst/>
          </a:prstGeom>
          <a:noFill/>
          <a:ln w="9525">
            <a:noFill/>
            <a:miter lim="800000"/>
            <a:headEnd/>
            <a:tailEnd/>
          </a:ln>
          <a:effectLst/>
        </p:spPr>
        <p:txBody>
          <a:bodyPr>
            <a:spAutoFit/>
          </a:bodyPr>
          <a:lstStyle/>
          <a:p>
            <a:pPr eaLnBrk="0" hangingPunct="0">
              <a:defRPr/>
            </a:pPr>
            <a:r>
              <a:rPr lang="en-US" sz="1000" dirty="0">
                <a:solidFill>
                  <a:schemeClr val="bg2"/>
                </a:solidFill>
                <a:latin typeface="MetaNormalCyrLF-Roman" pitchFamily="34" charset="-52"/>
                <a:ea typeface="ＭＳ Ｐゴシック" pitchFamily="-107" charset="-128"/>
                <a:cs typeface="+mn-cs"/>
              </a:rPr>
              <a:t>VTB Group Investment Business</a:t>
            </a:r>
            <a:endParaRPr lang="en-US" sz="800" dirty="0">
              <a:solidFill>
                <a:schemeClr val="bg2"/>
              </a:solidFill>
              <a:latin typeface="MetaNormalCyrLF-Roman" pitchFamily="34" charset="-52"/>
              <a:ea typeface="ＭＳ Ｐゴシック" pitchFamily="-107" charset="-128"/>
              <a:cs typeface="+mn-cs"/>
            </a:endParaRPr>
          </a:p>
          <a:p>
            <a:pPr eaLnBrk="0" hangingPunct="0">
              <a:defRPr/>
            </a:pPr>
            <a:endParaRPr lang="en-US" sz="800" dirty="0">
              <a:solidFill>
                <a:schemeClr val="bg2"/>
              </a:solidFill>
              <a:effectLst>
                <a:outerShdw blurRad="38100" dist="38100" dir="2700000" algn="tl">
                  <a:srgbClr val="C0C0C0"/>
                </a:outerShdw>
              </a:effectLst>
              <a:latin typeface="MetaNormalCyrLF-Roman" pitchFamily="34" charset="-52"/>
              <a:ea typeface="ＭＳ Ｐゴシック" pitchFamily="-107" charset="-128"/>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sz="2400" i="1">
          <a:solidFill>
            <a:srgbClr val="0A2973"/>
          </a:solidFill>
          <a:latin typeface="MetaNormalCyrLF-Roman" pitchFamily="34" charset="-52"/>
          <a:ea typeface="ＭＳ Ｐゴシック" pitchFamily="-107" charset="-128"/>
          <a:cs typeface="MetaNormalCyrLF-Roman" pitchFamily="34" charset="-52"/>
        </a:defRPr>
      </a:lvl1pPr>
      <a:lvl2pPr algn="l" rtl="0" eaLnBrk="0" fontAlgn="base" hangingPunct="0">
        <a:spcBef>
          <a:spcPct val="0"/>
        </a:spcBef>
        <a:spcAft>
          <a:spcPct val="0"/>
        </a:spcAft>
        <a:defRPr sz="2400" i="1">
          <a:solidFill>
            <a:srgbClr val="0A2973"/>
          </a:solidFill>
          <a:latin typeface="Arial" charset="0"/>
          <a:ea typeface="ＭＳ Ｐゴシック" pitchFamily="-107" charset="-128"/>
          <a:cs typeface="ＭＳ Ｐゴシック"/>
        </a:defRPr>
      </a:lvl2pPr>
      <a:lvl3pPr algn="l" rtl="0" eaLnBrk="0" fontAlgn="base" hangingPunct="0">
        <a:spcBef>
          <a:spcPct val="0"/>
        </a:spcBef>
        <a:spcAft>
          <a:spcPct val="0"/>
        </a:spcAft>
        <a:defRPr sz="2400" i="1">
          <a:solidFill>
            <a:srgbClr val="0A2973"/>
          </a:solidFill>
          <a:latin typeface="Arial" charset="0"/>
          <a:ea typeface="ＭＳ Ｐゴシック" pitchFamily="-107" charset="-128"/>
          <a:cs typeface="ＭＳ Ｐゴシック"/>
        </a:defRPr>
      </a:lvl3pPr>
      <a:lvl4pPr algn="l" rtl="0" eaLnBrk="0" fontAlgn="base" hangingPunct="0">
        <a:spcBef>
          <a:spcPct val="0"/>
        </a:spcBef>
        <a:spcAft>
          <a:spcPct val="0"/>
        </a:spcAft>
        <a:defRPr sz="2400" i="1">
          <a:solidFill>
            <a:srgbClr val="0A2973"/>
          </a:solidFill>
          <a:latin typeface="Arial" charset="0"/>
          <a:ea typeface="ＭＳ Ｐゴシック" pitchFamily="-107" charset="-128"/>
          <a:cs typeface="ＭＳ Ｐゴシック"/>
        </a:defRPr>
      </a:lvl4pPr>
      <a:lvl5pPr algn="l" rtl="0" eaLnBrk="0" fontAlgn="base" hangingPunct="0">
        <a:spcBef>
          <a:spcPct val="0"/>
        </a:spcBef>
        <a:spcAft>
          <a:spcPct val="0"/>
        </a:spcAft>
        <a:defRPr sz="2400" i="1">
          <a:solidFill>
            <a:srgbClr val="0A2973"/>
          </a:solidFill>
          <a:latin typeface="Arial" charset="0"/>
          <a:ea typeface="ＭＳ Ｐゴシック" pitchFamily="-107" charset="-128"/>
          <a:cs typeface="ＭＳ Ｐゴシック"/>
        </a:defRPr>
      </a:lvl5pPr>
      <a:lvl6pPr marL="457200" algn="l" rtl="0" fontAlgn="base">
        <a:spcBef>
          <a:spcPct val="0"/>
        </a:spcBef>
        <a:spcAft>
          <a:spcPct val="0"/>
        </a:spcAft>
        <a:defRPr sz="2400" i="1">
          <a:solidFill>
            <a:srgbClr val="0A2973"/>
          </a:solidFill>
          <a:latin typeface="Arial" charset="0"/>
        </a:defRPr>
      </a:lvl6pPr>
      <a:lvl7pPr marL="914400" algn="l" rtl="0" fontAlgn="base">
        <a:spcBef>
          <a:spcPct val="0"/>
        </a:spcBef>
        <a:spcAft>
          <a:spcPct val="0"/>
        </a:spcAft>
        <a:defRPr sz="2400" i="1">
          <a:solidFill>
            <a:srgbClr val="0A2973"/>
          </a:solidFill>
          <a:latin typeface="Arial" charset="0"/>
        </a:defRPr>
      </a:lvl7pPr>
      <a:lvl8pPr marL="1371600" algn="l" rtl="0" fontAlgn="base">
        <a:spcBef>
          <a:spcPct val="0"/>
        </a:spcBef>
        <a:spcAft>
          <a:spcPct val="0"/>
        </a:spcAft>
        <a:defRPr sz="2400" i="1">
          <a:solidFill>
            <a:srgbClr val="0A2973"/>
          </a:solidFill>
          <a:latin typeface="Arial" charset="0"/>
        </a:defRPr>
      </a:lvl8pPr>
      <a:lvl9pPr marL="1828800" algn="l" rtl="0" fontAlgn="base">
        <a:spcBef>
          <a:spcPct val="0"/>
        </a:spcBef>
        <a:spcAft>
          <a:spcPct val="0"/>
        </a:spcAft>
        <a:defRPr sz="2400" i="1">
          <a:solidFill>
            <a:srgbClr val="0A2973"/>
          </a:solidFill>
          <a:latin typeface="Arial" charset="0"/>
        </a:defRPr>
      </a:lvl9pPr>
    </p:titleStyle>
    <p:bodyStyle>
      <a:lvl1pPr marL="342900" indent="-342900" algn="l" rtl="0" eaLnBrk="0" fontAlgn="base" hangingPunct="0">
        <a:spcBef>
          <a:spcPct val="20000"/>
        </a:spcBef>
        <a:spcAft>
          <a:spcPct val="0"/>
        </a:spcAft>
        <a:buChar char="•"/>
        <a:defRPr sz="3200">
          <a:solidFill>
            <a:srgbClr val="0A2973"/>
          </a:solidFill>
          <a:latin typeface="MetaNormalCyrLF-Roman" pitchFamily="34" charset="-52"/>
          <a:ea typeface="ＭＳ Ｐゴシック" pitchFamily="-107" charset="-128"/>
          <a:cs typeface="MetaNormalCyrLF-Roman" pitchFamily="34" charset="-52"/>
        </a:defRPr>
      </a:lvl1pPr>
      <a:lvl2pPr marL="400050" indent="-285750" algn="l" rtl="0" eaLnBrk="0" fontAlgn="base" hangingPunct="0">
        <a:spcBef>
          <a:spcPct val="20000"/>
        </a:spcBef>
        <a:spcAft>
          <a:spcPct val="0"/>
        </a:spcAft>
        <a:buFont typeface="Times" pitchFamily="18" charset="0"/>
        <a:buChar char="•"/>
        <a:defRPr sz="2800">
          <a:solidFill>
            <a:srgbClr val="0A2973"/>
          </a:solidFill>
          <a:latin typeface="MetaNormalCyrLF-Roman" pitchFamily="34" charset="-52"/>
          <a:ea typeface="ＭＳ Ｐゴシック" pitchFamily="-107" charset="-128"/>
          <a:cs typeface="MetaNormalCyrLF-Roman" pitchFamily="34" charset="-52"/>
        </a:defRPr>
      </a:lvl2pPr>
      <a:lvl3pPr marL="742950" indent="-228600" algn="l" rtl="0" eaLnBrk="0" fontAlgn="base" hangingPunct="0">
        <a:spcBef>
          <a:spcPct val="20000"/>
        </a:spcBef>
        <a:spcAft>
          <a:spcPct val="0"/>
        </a:spcAft>
        <a:buChar char="–"/>
        <a:defRPr sz="2400">
          <a:solidFill>
            <a:srgbClr val="0A2973"/>
          </a:solidFill>
          <a:latin typeface="MetaNormalCyrLF-Roman" pitchFamily="34" charset="-52"/>
          <a:ea typeface="ＭＳ Ｐゴシック" pitchFamily="-107" charset="-128"/>
          <a:cs typeface="MetaNormalCyrLF-Roman" pitchFamily="34" charset="-52"/>
        </a:defRPr>
      </a:lvl3pPr>
      <a:lvl4pPr marL="1085850" indent="-228600" algn="l" rtl="0" eaLnBrk="0" fontAlgn="base" hangingPunct="0">
        <a:spcBef>
          <a:spcPct val="20000"/>
        </a:spcBef>
        <a:spcAft>
          <a:spcPct val="0"/>
        </a:spcAft>
        <a:buFont typeface="Times" pitchFamily="18" charset="0"/>
        <a:buChar char="•"/>
        <a:defRPr sz="2000">
          <a:solidFill>
            <a:srgbClr val="0A2973"/>
          </a:solidFill>
          <a:latin typeface="MetaNormalCyrLF-Roman" pitchFamily="34" charset="-52"/>
          <a:ea typeface="ＭＳ Ｐゴシック" pitchFamily="-107" charset="-128"/>
          <a:cs typeface="MetaNormalCyrLF-Roman" pitchFamily="34" charset="-52"/>
        </a:defRPr>
      </a:lvl4pPr>
      <a:lvl5pPr marL="1428750" indent="-228600" algn="l" rtl="0" eaLnBrk="0" fontAlgn="base" hangingPunct="0">
        <a:spcBef>
          <a:spcPct val="20000"/>
        </a:spcBef>
        <a:spcAft>
          <a:spcPct val="0"/>
        </a:spcAft>
        <a:buChar char="»"/>
        <a:defRPr sz="2000">
          <a:solidFill>
            <a:srgbClr val="0A2973"/>
          </a:solidFill>
          <a:latin typeface="MetaNormalCyrLF-Roman" pitchFamily="34" charset="-52"/>
          <a:ea typeface="ＭＳ Ｐゴシック" pitchFamily="-107" charset="-128"/>
          <a:cs typeface="MetaNormalCyrLF-Roman" pitchFamily="34" charset="-52"/>
        </a:defRPr>
      </a:lvl5pPr>
      <a:lvl6pPr marL="1885950" indent="-228600" algn="l" rtl="0" fontAlgn="base">
        <a:spcBef>
          <a:spcPct val="20000"/>
        </a:spcBef>
        <a:spcAft>
          <a:spcPct val="0"/>
        </a:spcAft>
        <a:buChar char="»"/>
        <a:defRPr>
          <a:solidFill>
            <a:srgbClr val="0A2973"/>
          </a:solidFill>
          <a:latin typeface="+mn-lt"/>
        </a:defRPr>
      </a:lvl6pPr>
      <a:lvl7pPr marL="2343150" indent="-228600" algn="l" rtl="0" fontAlgn="base">
        <a:spcBef>
          <a:spcPct val="20000"/>
        </a:spcBef>
        <a:spcAft>
          <a:spcPct val="0"/>
        </a:spcAft>
        <a:buChar char="»"/>
        <a:defRPr>
          <a:solidFill>
            <a:srgbClr val="0A2973"/>
          </a:solidFill>
          <a:latin typeface="+mn-lt"/>
        </a:defRPr>
      </a:lvl7pPr>
      <a:lvl8pPr marL="2800350" indent="-228600" algn="l" rtl="0" fontAlgn="base">
        <a:spcBef>
          <a:spcPct val="20000"/>
        </a:spcBef>
        <a:spcAft>
          <a:spcPct val="0"/>
        </a:spcAft>
        <a:buChar char="»"/>
        <a:defRPr>
          <a:solidFill>
            <a:srgbClr val="0A2973"/>
          </a:solidFill>
          <a:latin typeface="+mn-lt"/>
        </a:defRPr>
      </a:lvl8pPr>
      <a:lvl9pPr marL="3257550" indent="-228600" algn="l" rtl="0" fontAlgn="base">
        <a:spcBef>
          <a:spcPct val="20000"/>
        </a:spcBef>
        <a:spcAft>
          <a:spcPct val="0"/>
        </a:spcAft>
        <a:buChar char="»"/>
        <a:defRPr>
          <a:solidFill>
            <a:srgbClr val="0A2973"/>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6.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7.xml"/></Relationships>
</file>

<file path=ppt/slides/_rels/slide9.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9"/>
          <p:cNvSpPr txBox="1">
            <a:spLocks noChangeArrowheads="1"/>
          </p:cNvSpPr>
          <p:nvPr/>
        </p:nvSpPr>
        <p:spPr bwMode="auto">
          <a:xfrm>
            <a:off x="1643062" y="3086100"/>
            <a:ext cx="6440234" cy="1191095"/>
          </a:xfrm>
          <a:prstGeom prst="rect">
            <a:avLst/>
          </a:prstGeom>
          <a:noFill/>
          <a:ln w="9525">
            <a:noFill/>
            <a:miter lim="800000"/>
            <a:headEnd/>
            <a:tailEnd/>
          </a:ln>
        </p:spPr>
        <p:txBody>
          <a:bodyPr wrap="square">
            <a:spAutoFit/>
          </a:bodyPr>
          <a:lstStyle/>
          <a:p>
            <a:pPr eaLnBrk="0" hangingPunct="0">
              <a:lnSpc>
                <a:spcPct val="85000"/>
              </a:lnSpc>
              <a:spcBef>
                <a:spcPct val="50000"/>
              </a:spcBef>
            </a:pPr>
            <a:r>
              <a:rPr lang="ru-RU" sz="2800" b="1" dirty="0" smtClean="0">
                <a:solidFill>
                  <a:srgbClr val="000066"/>
                </a:solidFill>
                <a:latin typeface="MetaNormalCyrLF-Roman" pitchFamily="34" charset="-52"/>
              </a:rPr>
              <a:t>Российский рынок облигаций: результаты </a:t>
            </a:r>
            <a:r>
              <a:rPr lang="ru-RU" sz="2800" b="1" dirty="0" err="1" smtClean="0">
                <a:solidFill>
                  <a:srgbClr val="000066"/>
                </a:solidFill>
                <a:latin typeface="MetaNormalCyrLF-Roman" pitchFamily="34" charset="-52"/>
              </a:rPr>
              <a:t>стресс-теста</a:t>
            </a:r>
            <a:r>
              <a:rPr lang="ru-RU" sz="2800" b="1" dirty="0" smtClean="0">
                <a:solidFill>
                  <a:srgbClr val="000066"/>
                </a:solidFill>
                <a:latin typeface="MetaNormalCyrLF-Roman" pitchFamily="34" charset="-52"/>
              </a:rPr>
              <a:t> и текущие инвестиционные идеи</a:t>
            </a:r>
            <a:endParaRPr lang="en-US" sz="2800" b="1" dirty="0" smtClean="0">
              <a:solidFill>
                <a:srgbClr val="000066"/>
              </a:solidFill>
              <a:latin typeface="MetaNormalCyrLF-Roman" pitchFamily="34" charset="-52"/>
            </a:endParaRPr>
          </a:p>
        </p:txBody>
      </p:sp>
      <p:sp>
        <p:nvSpPr>
          <p:cNvPr id="7" name="Rectangle 6"/>
          <p:cNvSpPr/>
          <p:nvPr/>
        </p:nvSpPr>
        <p:spPr bwMode="auto">
          <a:xfrm>
            <a:off x="429768" y="6411333"/>
            <a:ext cx="411480" cy="291219"/>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dirty="0" smtClean="0">
              <a:ln>
                <a:noFill/>
              </a:ln>
              <a:solidFill>
                <a:srgbClr val="999999"/>
              </a:solidFill>
              <a:effectLst/>
              <a:latin typeface="Arial" charset="0"/>
            </a:endParaRPr>
          </a:p>
        </p:txBody>
      </p:sp>
      <p:pic>
        <p:nvPicPr>
          <p:cNvPr id="1026" name="Picture 6" descr="VTBCapital_ENG.jpg"/>
          <p:cNvPicPr>
            <a:picLocks noChangeAspect="1" noChangeArrowheads="1"/>
          </p:cNvPicPr>
          <p:nvPr/>
        </p:nvPicPr>
        <p:blipFill>
          <a:blip r:embed="rId3" cstate="print"/>
          <a:srcRect/>
          <a:stretch>
            <a:fillRect/>
          </a:stretch>
        </p:blipFill>
        <p:spPr bwMode="auto">
          <a:xfrm>
            <a:off x="6309904" y="771525"/>
            <a:ext cx="2567396" cy="504825"/>
          </a:xfrm>
          <a:prstGeom prst="rect">
            <a:avLst/>
          </a:prstGeom>
          <a:noFill/>
          <a:ln w="9525">
            <a:noFill/>
            <a:miter lim="800000"/>
            <a:headEnd/>
            <a:tailEnd/>
          </a:ln>
        </p:spPr>
      </p:pic>
      <p:sp>
        <p:nvSpPr>
          <p:cNvPr id="6" name="Text Box 19"/>
          <p:cNvSpPr txBox="1">
            <a:spLocks noChangeArrowheads="1"/>
          </p:cNvSpPr>
          <p:nvPr/>
        </p:nvSpPr>
        <p:spPr bwMode="auto">
          <a:xfrm>
            <a:off x="2676526" y="6107403"/>
            <a:ext cx="6006776" cy="193899"/>
          </a:xfrm>
          <a:prstGeom prst="rect">
            <a:avLst/>
          </a:prstGeom>
          <a:noFill/>
          <a:ln w="9525">
            <a:noFill/>
            <a:miter lim="800000"/>
            <a:headEnd/>
            <a:tailEnd/>
          </a:ln>
        </p:spPr>
        <p:txBody>
          <a:bodyPr wrap="square">
            <a:spAutoFit/>
          </a:bodyPr>
          <a:lstStyle/>
          <a:p>
            <a:pPr algn="r" eaLnBrk="0" hangingPunct="0">
              <a:lnSpc>
                <a:spcPct val="60000"/>
              </a:lnSpc>
              <a:spcBef>
                <a:spcPct val="50000"/>
              </a:spcBef>
            </a:pPr>
            <a:r>
              <a:rPr lang="en-US" sz="1100" b="1" dirty="0" smtClean="0">
                <a:solidFill>
                  <a:schemeClr val="tx1"/>
                </a:solidFill>
                <a:latin typeface="MetaNormalCyrLF-Roman" pitchFamily="34" charset="-52"/>
              </a:rPr>
              <a:t>VI</a:t>
            </a:r>
            <a:r>
              <a:rPr lang="en-GB" sz="1100" b="1" dirty="0" smtClean="0">
                <a:solidFill>
                  <a:schemeClr val="tx1"/>
                </a:solidFill>
                <a:latin typeface="MetaNormalCyrLF-Roman" pitchFamily="34" charset="-52"/>
              </a:rPr>
              <a:t>I</a:t>
            </a:r>
            <a:r>
              <a:rPr lang="en-US" sz="1100" b="1" dirty="0" smtClean="0">
                <a:solidFill>
                  <a:schemeClr val="tx1"/>
                </a:solidFill>
                <a:latin typeface="MetaNormalCyrLF-Roman" pitchFamily="34" charset="-52"/>
              </a:rPr>
              <a:t> </a:t>
            </a:r>
            <a:r>
              <a:rPr lang="ru-RU" sz="1100" b="1" dirty="0" smtClean="0">
                <a:solidFill>
                  <a:schemeClr val="tx1"/>
                </a:solidFill>
                <a:latin typeface="MetaNormalCyrLF-Roman" pitchFamily="34" charset="-52"/>
              </a:rPr>
              <a:t>Российский облигационный конгресс, декабрь </a:t>
            </a:r>
            <a:r>
              <a:rPr lang="en-US" sz="1100" b="1" dirty="0" smtClean="0">
                <a:solidFill>
                  <a:schemeClr val="tx1"/>
                </a:solidFill>
                <a:latin typeface="MetaNormalCyrLF-Roman" pitchFamily="34" charset="-52"/>
              </a:rPr>
              <a:t>2009 </a:t>
            </a:r>
            <a:endParaRPr lang="en-US" sz="1100" b="1" dirty="0">
              <a:solidFill>
                <a:schemeClr val="tx1"/>
              </a:solidFill>
              <a:latin typeface="MetaNormalCyrLF-Roman" pitchFamily="34" charset="-5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dirty="0" smtClean="0">
                <a:solidFill>
                  <a:srgbClr val="002960"/>
                </a:solidFill>
                <a:latin typeface="MetaNormalCyrLF-Roman" pitchFamily="34" charset="-52"/>
                <a:ea typeface="ＭＳ Ｐゴシック" pitchFamily="-107" charset="-128"/>
                <a:cs typeface="MetaNormalCyrLF-Roman" pitchFamily="34" charset="-52"/>
              </a:rPr>
              <a:t>Ралли в рублевых облигациях продолжится</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graphicFrame>
        <p:nvGraphicFramePr>
          <p:cNvPr id="4" name="Chart 3"/>
          <p:cNvGraphicFramePr>
            <a:graphicFrameLocks noGrp="1"/>
          </p:cNvGraphicFramePr>
          <p:nvPr/>
        </p:nvGraphicFramePr>
        <p:xfrm>
          <a:off x="1638300" y="2438400"/>
          <a:ext cx="5791200" cy="34480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 Box 7"/>
          <p:cNvSpPr txBox="1">
            <a:spLocks noChangeArrowheads="1"/>
          </p:cNvSpPr>
          <p:nvPr>
            <p:custDataLst>
              <p:tags r:id="rId1"/>
            </p:custDataLst>
          </p:nvPr>
        </p:nvSpPr>
        <p:spPr bwMode="auto">
          <a:xfrm>
            <a:off x="244474" y="1104900"/>
            <a:ext cx="8366126" cy="1333500"/>
          </a:xfrm>
          <a:prstGeom prst="rect">
            <a:avLst/>
          </a:prstGeom>
          <a:noFill/>
          <a:ln w="12700">
            <a:noFill/>
            <a:miter lim="800000"/>
            <a:headEnd type="none" w="sm" len="sm"/>
            <a:tailEnd type="none" w="sm" len="sm"/>
          </a:ln>
        </p:spPr>
        <p:txBody>
          <a:bodyPr lIns="0" tIns="94618" rIns="80147" bIns="40074"/>
          <a:lstStyle/>
          <a:p>
            <a:pPr marL="342900" lvl="0" indent="-342900">
              <a:spcBef>
                <a:spcPts val="1176"/>
              </a:spcBef>
              <a:buFont typeface="+mj-lt"/>
              <a:buAutoNum type="arabicPeriod"/>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ЦБ продолжит снижать ставки</a:t>
            </a:r>
          </a:p>
          <a:p>
            <a:pPr marL="342900" lvl="0" indent="-342900">
              <a:spcBef>
                <a:spcPts val="1176"/>
              </a:spcBef>
              <a:buFont typeface="+mj-lt"/>
              <a:buAutoNum type="arabicPeriod"/>
            </a:pPr>
            <a:r>
              <a:rPr lang="ru-RU" sz="1400" dirty="0" smtClean="0">
                <a:solidFill>
                  <a:srgbClr val="0A2973"/>
                </a:solidFill>
                <a:latin typeface="MetaNormalCyrLF-Roman" pitchFamily="34" charset="-52"/>
                <a:cs typeface="Arial" pitchFamily="34" charset="0"/>
              </a:rPr>
              <a:t> Доходности облигаций могут снизиться значительнее ставок, т.к. спрэд к ставке </a:t>
            </a:r>
            <a:r>
              <a:rPr lang="ru-RU" sz="1400" dirty="0" err="1" smtClean="0">
                <a:solidFill>
                  <a:srgbClr val="0A2973"/>
                </a:solidFill>
                <a:latin typeface="MetaNormalCyrLF-Roman" pitchFamily="34" charset="-52"/>
                <a:cs typeface="Arial" pitchFamily="34" charset="0"/>
              </a:rPr>
              <a:t>репо</a:t>
            </a:r>
            <a:r>
              <a:rPr lang="ru-RU" sz="1400" dirty="0" smtClean="0">
                <a:solidFill>
                  <a:srgbClr val="0A2973"/>
                </a:solidFill>
                <a:latin typeface="MetaNormalCyrLF-Roman" pitchFamily="34" charset="-52"/>
                <a:cs typeface="Arial" pitchFamily="34" charset="0"/>
              </a:rPr>
              <a:t> слишком широк</a:t>
            </a:r>
          </a:p>
          <a:p>
            <a:pPr marL="342900" lvl="0" indent="-342900">
              <a:spcBef>
                <a:spcPts val="1176"/>
              </a:spcBef>
              <a:buFont typeface="+mj-lt"/>
              <a:buAutoNum type="arabicPeriod"/>
            </a:pPr>
            <a:r>
              <a:rPr lang="ru-RU" sz="1400" dirty="0" smtClean="0">
                <a:solidFill>
                  <a:srgbClr val="0A2973"/>
                </a:solidFill>
                <a:latin typeface="MetaNormalCyrLF-Roman" pitchFamily="34" charset="-52"/>
                <a:cs typeface="Arial" pitchFamily="34" charset="0"/>
              </a:rPr>
              <a:t>Спрос на облигации предъявят  локальные банки, ВЭБ и иностранные инвесторы</a:t>
            </a:r>
            <a:endParaRPr lang="ru-RU" sz="1200" dirty="0" smtClean="0">
              <a:solidFill>
                <a:srgbClr val="0A2973"/>
              </a:solidFill>
              <a:latin typeface="MetaNormalCyrLF-Roman" pitchFamily="34" charset="-52"/>
              <a:cs typeface="Arial" pitchFamily="34" charset="0"/>
            </a:endParaRPr>
          </a:p>
        </p:txBody>
      </p:sp>
      <p:sp>
        <p:nvSpPr>
          <p:cNvPr id="7" name="Freeform 6"/>
          <p:cNvSpPr/>
          <p:nvPr/>
        </p:nvSpPr>
        <p:spPr bwMode="auto">
          <a:xfrm rot="6929296" flipV="1">
            <a:off x="7373050" y="4061716"/>
            <a:ext cx="684402" cy="306849"/>
          </a:xfrm>
          <a:custGeom>
            <a:avLst/>
            <a:gdLst>
              <a:gd name="connsiteX0" fmla="*/ 0 w 471638"/>
              <a:gd name="connsiteY0" fmla="*/ 250257 h 250257"/>
              <a:gd name="connsiteX1" fmla="*/ 259882 w 471638"/>
              <a:gd name="connsiteY1" fmla="*/ 134754 h 250257"/>
              <a:gd name="connsiteX2" fmla="*/ 471638 w 471638"/>
              <a:gd name="connsiteY2" fmla="*/ 0 h 250257"/>
            </a:gdLst>
            <a:ahLst/>
            <a:cxnLst>
              <a:cxn ang="0">
                <a:pos x="connsiteX0" y="connsiteY0"/>
              </a:cxn>
              <a:cxn ang="0">
                <a:pos x="connsiteX1" y="connsiteY1"/>
              </a:cxn>
              <a:cxn ang="0">
                <a:pos x="connsiteX2" y="connsiteY2"/>
              </a:cxn>
            </a:cxnLst>
            <a:rect l="l" t="t" r="r" b="b"/>
            <a:pathLst>
              <a:path w="471638" h="250257">
                <a:moveTo>
                  <a:pt x="0" y="250257"/>
                </a:moveTo>
                <a:cubicBezTo>
                  <a:pt x="90638" y="213360"/>
                  <a:pt x="181276" y="176463"/>
                  <a:pt x="259882" y="134754"/>
                </a:cubicBezTo>
                <a:cubicBezTo>
                  <a:pt x="338488" y="93045"/>
                  <a:pt x="405063" y="46522"/>
                  <a:pt x="471638" y="0"/>
                </a:cubicBezTo>
              </a:path>
            </a:pathLst>
          </a:cu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rgbClr val="999999"/>
              </a:solidFill>
              <a:effectLst/>
              <a:latin typeface="Arial" charset="0"/>
            </a:endParaRPr>
          </a:p>
        </p:txBody>
      </p:sp>
      <p:sp>
        <p:nvSpPr>
          <p:cNvPr id="8" name="TextBox 7"/>
          <p:cNvSpPr txBox="1"/>
          <p:nvPr/>
        </p:nvSpPr>
        <p:spPr>
          <a:xfrm>
            <a:off x="8001002" y="3753474"/>
            <a:ext cx="990599" cy="461665"/>
          </a:xfrm>
          <a:prstGeom prst="rect">
            <a:avLst/>
          </a:prstGeom>
          <a:noFill/>
        </p:spPr>
        <p:txBody>
          <a:bodyPr wrap="square" rtlCol="0">
            <a:spAutoFit/>
          </a:bodyPr>
          <a:lstStyle/>
          <a:p>
            <a:r>
              <a:rPr lang="en-US" sz="2000" dirty="0" smtClean="0">
                <a:solidFill>
                  <a:srgbClr val="CC3300"/>
                </a:solidFill>
                <a:latin typeface="Times New Roman"/>
                <a:cs typeface="Times New Roman"/>
              </a:rPr>
              <a:t>≈ </a:t>
            </a:r>
            <a:r>
              <a:rPr lang="en-US" sz="2400" dirty="0" smtClean="0">
                <a:solidFill>
                  <a:srgbClr val="CC3300"/>
                </a:solidFill>
                <a:latin typeface="Chiller" pitchFamily="82" charset="0"/>
              </a:rPr>
              <a:t>180</a:t>
            </a:r>
            <a:r>
              <a:rPr lang="en-GB" sz="2400" dirty="0" err="1" smtClean="0">
                <a:solidFill>
                  <a:srgbClr val="CC3300"/>
                </a:solidFill>
                <a:latin typeface="Chiller" pitchFamily="82" charset="0"/>
              </a:rPr>
              <a:t>bp</a:t>
            </a:r>
            <a:endParaRPr lang="ru-RU" sz="2400" dirty="0">
              <a:solidFill>
                <a:srgbClr val="CC33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Chart 10"/>
          <p:cNvGraphicFramePr>
            <a:graphicFrameLocks noGrp="1"/>
          </p:cNvGraphicFramePr>
          <p:nvPr/>
        </p:nvGraphicFramePr>
        <p:xfrm>
          <a:off x="244476" y="2289007"/>
          <a:ext cx="5689598" cy="3721268"/>
        </p:xfrm>
        <a:graphic>
          <a:graphicData uri="http://schemas.openxmlformats.org/drawingml/2006/chart">
            <c:chart xmlns:c="http://schemas.openxmlformats.org/drawingml/2006/chart" xmlns:r="http://schemas.openxmlformats.org/officeDocument/2006/relationships" r:id="rId3"/>
          </a:graphicData>
        </a:graphic>
      </p:graphicFrame>
      <p:sp>
        <p:nvSpPr>
          <p:cNvPr id="6" name="Rectangle 2"/>
          <p:cNvSpPr txBox="1">
            <a:spLocks noChangeArrowheads="1"/>
          </p:cNvSpPr>
          <p:nvPr/>
        </p:nvSpPr>
        <p:spPr bwMode="auto">
          <a:xfrm>
            <a:off x="244476" y="373062"/>
            <a:ext cx="8899524"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dirty="0" smtClean="0">
                <a:solidFill>
                  <a:srgbClr val="002960"/>
                </a:solidFill>
                <a:latin typeface="MetaNormalCyrLF-Roman" pitchFamily="34" charset="-52"/>
                <a:ea typeface="ＭＳ Ｐゴシック" pitchFamily="-107" charset="-128"/>
                <a:cs typeface="MetaNormalCyrLF-Roman" pitchFamily="34" charset="-52"/>
              </a:rPr>
              <a:t>Ставки </a:t>
            </a:r>
            <a:r>
              <a:rPr lang="en-GB" sz="2400" b="1" kern="0" dirty="0" smtClean="0">
                <a:solidFill>
                  <a:srgbClr val="002960"/>
                </a:solidFill>
                <a:latin typeface="MetaNormalCyrLF-Roman" pitchFamily="34" charset="-52"/>
                <a:ea typeface="ＭＳ Ｐゴシック" pitchFamily="-107" charset="-128"/>
                <a:cs typeface="MetaNormalCyrLF-Roman" pitchFamily="34" charset="-52"/>
              </a:rPr>
              <a:t>NDF </a:t>
            </a:r>
            <a:r>
              <a:rPr lang="ru-RU" sz="2400" b="1" kern="0" dirty="0" smtClean="0">
                <a:solidFill>
                  <a:srgbClr val="002960"/>
                </a:solidFill>
                <a:latin typeface="MetaNormalCyrLF-Roman" pitchFamily="34" charset="-52"/>
                <a:ea typeface="ＭＳ Ｐゴシック" pitchFamily="-107" charset="-128"/>
                <a:cs typeface="MetaNormalCyrLF-Roman" pitchFamily="34" charset="-52"/>
              </a:rPr>
              <a:t>могут снизиться быстрее доходностей облигаций</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5" name="TextBox 4"/>
          <p:cNvSpPr txBox="1"/>
          <p:nvPr/>
        </p:nvSpPr>
        <p:spPr>
          <a:xfrm>
            <a:off x="6505575" y="3984307"/>
            <a:ext cx="990599" cy="461665"/>
          </a:xfrm>
          <a:prstGeom prst="rect">
            <a:avLst/>
          </a:prstGeom>
          <a:noFill/>
        </p:spPr>
        <p:txBody>
          <a:bodyPr wrap="square" rtlCol="0">
            <a:spAutoFit/>
          </a:bodyPr>
          <a:lstStyle/>
          <a:p>
            <a:r>
              <a:rPr lang="en-US" sz="2000" dirty="0" smtClean="0">
                <a:solidFill>
                  <a:srgbClr val="CC3300"/>
                </a:solidFill>
                <a:latin typeface="Times New Roman"/>
                <a:cs typeface="Times New Roman"/>
              </a:rPr>
              <a:t>≈ </a:t>
            </a:r>
            <a:r>
              <a:rPr lang="en-US" sz="2400" dirty="0" smtClean="0">
                <a:solidFill>
                  <a:srgbClr val="CC3300"/>
                </a:solidFill>
                <a:latin typeface="Chiller" pitchFamily="82" charset="0"/>
              </a:rPr>
              <a:t>180</a:t>
            </a:r>
            <a:r>
              <a:rPr lang="en-GB" sz="2400" dirty="0" err="1" smtClean="0">
                <a:solidFill>
                  <a:srgbClr val="CC3300"/>
                </a:solidFill>
                <a:latin typeface="Chiller" pitchFamily="82" charset="0"/>
              </a:rPr>
              <a:t>bp</a:t>
            </a:r>
            <a:endParaRPr lang="ru-RU" sz="2400" dirty="0">
              <a:solidFill>
                <a:srgbClr val="CC3300"/>
              </a:solidFill>
            </a:endParaRPr>
          </a:p>
        </p:txBody>
      </p:sp>
      <p:sp>
        <p:nvSpPr>
          <p:cNvPr id="13" name="Freeform 12"/>
          <p:cNvSpPr/>
          <p:nvPr/>
        </p:nvSpPr>
        <p:spPr bwMode="auto">
          <a:xfrm rot="6929296" flipV="1">
            <a:off x="5877623" y="4436634"/>
            <a:ext cx="684402" cy="306849"/>
          </a:xfrm>
          <a:custGeom>
            <a:avLst/>
            <a:gdLst>
              <a:gd name="connsiteX0" fmla="*/ 0 w 471638"/>
              <a:gd name="connsiteY0" fmla="*/ 250257 h 250257"/>
              <a:gd name="connsiteX1" fmla="*/ 259882 w 471638"/>
              <a:gd name="connsiteY1" fmla="*/ 134754 h 250257"/>
              <a:gd name="connsiteX2" fmla="*/ 471638 w 471638"/>
              <a:gd name="connsiteY2" fmla="*/ 0 h 250257"/>
            </a:gdLst>
            <a:ahLst/>
            <a:cxnLst>
              <a:cxn ang="0">
                <a:pos x="connsiteX0" y="connsiteY0"/>
              </a:cxn>
              <a:cxn ang="0">
                <a:pos x="connsiteX1" y="connsiteY1"/>
              </a:cxn>
              <a:cxn ang="0">
                <a:pos x="connsiteX2" y="connsiteY2"/>
              </a:cxn>
            </a:cxnLst>
            <a:rect l="l" t="t" r="r" b="b"/>
            <a:pathLst>
              <a:path w="471638" h="250257">
                <a:moveTo>
                  <a:pt x="0" y="250257"/>
                </a:moveTo>
                <a:cubicBezTo>
                  <a:pt x="90638" y="213360"/>
                  <a:pt x="181276" y="176463"/>
                  <a:pt x="259882" y="134754"/>
                </a:cubicBezTo>
                <a:cubicBezTo>
                  <a:pt x="338488" y="93045"/>
                  <a:pt x="405063" y="46522"/>
                  <a:pt x="471638" y="0"/>
                </a:cubicBezTo>
              </a:path>
            </a:pathLst>
          </a:custGeom>
          <a:noFill/>
          <a:ln w="952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rgbClr val="999999"/>
              </a:solidFill>
              <a:effectLst/>
              <a:latin typeface="Arial" charset="0"/>
            </a:endParaRPr>
          </a:p>
        </p:txBody>
      </p:sp>
      <p:sp>
        <p:nvSpPr>
          <p:cNvPr id="7" name="Text Box 7"/>
          <p:cNvSpPr txBox="1">
            <a:spLocks noChangeArrowheads="1"/>
          </p:cNvSpPr>
          <p:nvPr>
            <p:custDataLst>
              <p:tags r:id="rId1"/>
            </p:custDataLst>
          </p:nvPr>
        </p:nvSpPr>
        <p:spPr bwMode="auto">
          <a:xfrm>
            <a:off x="244474" y="1104900"/>
            <a:ext cx="8366126" cy="800100"/>
          </a:xfrm>
          <a:prstGeom prst="rect">
            <a:avLst/>
          </a:prstGeom>
          <a:noFill/>
          <a:ln w="12700">
            <a:noFill/>
            <a:miter lim="800000"/>
            <a:headEnd type="none" w="sm" len="sm"/>
            <a:tailEnd type="none" w="sm" len="sm"/>
          </a:ln>
        </p:spPr>
        <p:txBody>
          <a:bodyPr lIns="0" tIns="94618" rIns="80147" bIns="40074"/>
          <a:lstStyle/>
          <a:p>
            <a:pPr marL="342900" lvl="0" indent="-342900">
              <a:spcBef>
                <a:spcPts val="1176"/>
              </a:spcBef>
              <a:buFont typeface="+mj-lt"/>
              <a:buAutoNum type="arabicPeriod"/>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Спрос на хеджирование валютного риска не будет слишком большим</a:t>
            </a:r>
          </a:p>
          <a:p>
            <a:pPr marL="342900" lvl="0" indent="-342900">
              <a:spcBef>
                <a:spcPts val="1176"/>
              </a:spcBef>
              <a:buFont typeface="+mj-lt"/>
              <a:buAutoNum type="arabicPeriod"/>
            </a:pPr>
            <a:r>
              <a:rPr lang="ru-RU" sz="1400" dirty="0" smtClean="0">
                <a:solidFill>
                  <a:srgbClr val="0A2973"/>
                </a:solidFill>
                <a:latin typeface="MetaNormalCyrLF-Roman" pitchFamily="34" charset="-52"/>
                <a:cs typeface="Arial" pitchFamily="34" charset="0"/>
              </a:rPr>
              <a:t> Эмитенты пользуются высокими ставками </a:t>
            </a:r>
            <a:r>
              <a:rPr lang="en-GB" sz="1400" dirty="0" smtClean="0">
                <a:solidFill>
                  <a:srgbClr val="0A2973"/>
                </a:solidFill>
                <a:latin typeface="MetaNormalCyrLF-Roman" pitchFamily="34" charset="-52"/>
                <a:cs typeface="Arial" pitchFamily="34" charset="0"/>
              </a:rPr>
              <a:t>NDF </a:t>
            </a:r>
            <a:r>
              <a:rPr lang="ru-RU" sz="1400" dirty="0" smtClean="0">
                <a:solidFill>
                  <a:srgbClr val="0A2973"/>
                </a:solidFill>
                <a:latin typeface="MetaNormalCyrLF-Roman" pitchFamily="34" charset="-52"/>
                <a:cs typeface="Arial" pitchFamily="34" charset="0"/>
              </a:rPr>
              <a:t>и конвертируют рублевые займы в </a:t>
            </a:r>
            <a:r>
              <a:rPr lang="en-US" sz="1400" dirty="0" smtClean="0">
                <a:solidFill>
                  <a:srgbClr val="0A2973"/>
                </a:solidFill>
                <a:latin typeface="MetaNormalCyrLF-Roman" pitchFamily="34" charset="-52"/>
                <a:cs typeface="Arial" pitchFamily="34" charset="0"/>
              </a:rPr>
              <a:t>USD</a:t>
            </a:r>
            <a:endParaRPr lang="ru-RU" sz="1400" dirty="0" smtClean="0">
              <a:solidFill>
                <a:srgbClr val="0A2973"/>
              </a:solidFill>
              <a:latin typeface="MetaNormalCyrLF-Roman" pitchFamily="34" charset="-52"/>
              <a:cs typeface="Arial" pitchFamily="34" charset="0"/>
            </a:endParaRPr>
          </a:p>
          <a:p>
            <a:pPr marL="342900" lvl="0" indent="-342900">
              <a:spcBef>
                <a:spcPts val="1176"/>
              </a:spcBef>
              <a:buFont typeface="+mj-lt"/>
              <a:buAutoNum type="arabicPeriod"/>
            </a:pPr>
            <a:endParaRPr lang="ru-RU" sz="12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6" y="373062"/>
            <a:ext cx="8899524"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dirty="0" smtClean="0">
                <a:solidFill>
                  <a:srgbClr val="002960"/>
                </a:solidFill>
                <a:latin typeface="MetaNormalCyrLF-Roman" pitchFamily="34" charset="-52"/>
                <a:ea typeface="ＭＳ Ｐゴシック" pitchFamily="-107" charset="-128"/>
                <a:cs typeface="MetaNormalCyrLF-Roman" pitchFamily="34" charset="-52"/>
              </a:rPr>
              <a:t>Спрэды еврооблигаций могут сузиться </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4" name="Text Box 7"/>
          <p:cNvSpPr txBox="1">
            <a:spLocks noChangeArrowheads="1"/>
          </p:cNvSpPr>
          <p:nvPr>
            <p:custDataLst>
              <p:tags r:id="rId1"/>
            </p:custDataLst>
          </p:nvPr>
        </p:nvSpPr>
        <p:spPr bwMode="auto">
          <a:xfrm>
            <a:off x="244475" y="952501"/>
            <a:ext cx="8185150" cy="1533524"/>
          </a:xfrm>
          <a:prstGeom prst="rect">
            <a:avLst/>
          </a:prstGeom>
          <a:noFill/>
          <a:ln w="12700">
            <a:noFill/>
            <a:miter lim="800000"/>
            <a:headEnd type="none" w="sm" len="sm"/>
            <a:tailEnd type="none" w="sm" len="sm"/>
          </a:ln>
        </p:spPr>
        <p:txBody>
          <a:bodyPr lIns="0" tIns="94618" rIns="80147" bIns="40074"/>
          <a:lstStyle/>
          <a:p>
            <a:pPr lvl="0">
              <a:spcBef>
                <a:spcPts val="1176"/>
              </a:spcBef>
              <a:buFont typeface="Wingdings" pitchFamily="2" charset="2"/>
              <a:buChar char="q"/>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«Кредитный» прогноз на Россию умеренно-позитивен;</a:t>
            </a:r>
            <a:endParaRPr lang="en-US" sz="1400"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Банки и</a:t>
            </a:r>
            <a:r>
              <a:rPr lang="en-US"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корпорации проделали много хорошей работы по улучшению структуры долга, снижению издержек, </a:t>
            </a:r>
            <a:r>
              <a:rPr lang="ru-RU" sz="1400" dirty="0" err="1" smtClean="0">
                <a:solidFill>
                  <a:srgbClr val="0A2973"/>
                </a:solidFill>
                <a:latin typeface="MetaNormalCyrLF-Roman" pitchFamily="34" charset="-52"/>
                <a:cs typeface="Arial" pitchFamily="34" charset="0"/>
              </a:rPr>
              <a:t>рекапитализации</a:t>
            </a:r>
            <a:r>
              <a:rPr lang="ru-RU" sz="1400" dirty="0" smtClean="0">
                <a:solidFill>
                  <a:srgbClr val="0A2973"/>
                </a:solidFill>
                <a:latin typeface="MetaNormalCyrLF-Roman" pitchFamily="34" charset="-52"/>
                <a:cs typeface="Arial" pitchFamily="34" charset="0"/>
              </a:rPr>
              <a:t> и т.п.</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Российские спрэды в 2009 г. вели себя «хуже» других </a:t>
            </a:r>
            <a:r>
              <a:rPr lang="en-GB" sz="1400" dirty="0" smtClean="0">
                <a:solidFill>
                  <a:srgbClr val="0A2973"/>
                </a:solidFill>
                <a:latin typeface="MetaNormalCyrLF-Roman" pitchFamily="34" charset="-52"/>
                <a:cs typeface="Arial" pitchFamily="34" charset="0"/>
              </a:rPr>
              <a:t>Emerging Markets</a:t>
            </a:r>
            <a:endParaRPr lang="en-US" sz="1400" dirty="0" smtClean="0">
              <a:solidFill>
                <a:srgbClr val="0A2973"/>
              </a:solidFill>
              <a:latin typeface="MetaNormalCyrLF-Roman" pitchFamily="34" charset="-52"/>
              <a:cs typeface="Arial" pitchFamily="34" charset="0"/>
            </a:endParaRPr>
          </a:p>
        </p:txBody>
      </p:sp>
      <p:graphicFrame>
        <p:nvGraphicFramePr>
          <p:cNvPr id="7" name="Chart 6"/>
          <p:cNvGraphicFramePr/>
          <p:nvPr/>
        </p:nvGraphicFramePr>
        <p:xfrm>
          <a:off x="1597601" y="2411556"/>
          <a:ext cx="5889048" cy="3922569"/>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dirty="0" smtClean="0">
                <a:solidFill>
                  <a:srgbClr val="002960"/>
                </a:solidFill>
                <a:latin typeface="MetaNormalCyrLF-Roman" pitchFamily="34" charset="-52"/>
                <a:ea typeface="ＭＳ Ｐゴシック" pitchFamily="-107" charset="-128"/>
                <a:cs typeface="MetaNormalCyrLF-Roman" pitchFamily="34" charset="-52"/>
              </a:rPr>
              <a:t>Прогноз развития рынка в </a:t>
            </a:r>
            <a:r>
              <a:rPr lang="en-US" sz="2400" b="1" kern="0" dirty="0" smtClean="0">
                <a:solidFill>
                  <a:srgbClr val="002960"/>
                </a:solidFill>
                <a:latin typeface="MetaNormalCyrLF-Roman" pitchFamily="34" charset="-52"/>
                <a:ea typeface="ＭＳ Ｐゴシック" pitchFamily="-107" charset="-128"/>
                <a:cs typeface="MetaNormalCyrLF-Roman" pitchFamily="34" charset="-52"/>
              </a:rPr>
              <a:t>I </a:t>
            </a:r>
            <a:r>
              <a:rPr lang="ru-RU" sz="2400" b="1" kern="0" dirty="0" smtClean="0">
                <a:solidFill>
                  <a:srgbClr val="002960"/>
                </a:solidFill>
                <a:latin typeface="MetaNormalCyrLF-Roman" pitchFamily="34" charset="-52"/>
                <a:ea typeface="ＭＳ Ｐゴシック" pitchFamily="-107" charset="-128"/>
                <a:cs typeface="MetaNormalCyrLF-Roman" pitchFamily="34" charset="-52"/>
              </a:rPr>
              <a:t>полугодии 2010 г.</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5" y="1181100"/>
            <a:ext cx="8185150" cy="3695699"/>
          </a:xfrm>
          <a:prstGeom prst="rect">
            <a:avLst/>
          </a:prstGeom>
          <a:noFill/>
          <a:ln w="12700">
            <a:noFill/>
            <a:miter lim="800000"/>
            <a:headEnd type="none" w="sm" len="sm"/>
            <a:tailEnd type="none" w="sm" len="sm"/>
          </a:ln>
        </p:spPr>
        <p:txBody>
          <a:bodyPr lIns="0" tIns="94618" rIns="80147" bIns="40074"/>
          <a:lstStyle/>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Интенсивное новое предложение со стороны корпораций, в основном – на локальном рынке; </a:t>
            </a: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Российское правительство вернется на рынок еврооблигаций, но разместит не более </a:t>
            </a:r>
            <a:r>
              <a:rPr lang="en-GB" sz="1400" dirty="0" smtClean="0">
                <a:solidFill>
                  <a:srgbClr val="0A2973"/>
                </a:solidFill>
                <a:latin typeface="MetaNormalCyrLF-Roman" pitchFamily="34" charset="-52"/>
                <a:cs typeface="Arial" pitchFamily="34" charset="0"/>
              </a:rPr>
              <a:t>$</a:t>
            </a:r>
            <a:r>
              <a:rPr lang="ru-RU" sz="1400" dirty="0" smtClean="0">
                <a:solidFill>
                  <a:srgbClr val="0A2973"/>
                </a:solidFill>
                <a:latin typeface="MetaNormalCyrLF-Roman" pitchFamily="34" charset="-52"/>
                <a:cs typeface="Arial" pitchFamily="34" charset="0"/>
              </a:rPr>
              <a:t>10 млрд.;</a:t>
            </a:r>
            <a:endParaRPr lang="en-US"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Доходности ОФЗ и корпоративных облигаций снизятся еще на 150-200бп;</a:t>
            </a:r>
            <a:endParaRPr lang="en-US"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Доходности </a:t>
            </a:r>
            <a:r>
              <a:rPr lang="en-GB" sz="1400" dirty="0" smtClean="0">
                <a:solidFill>
                  <a:srgbClr val="0A2973"/>
                </a:solidFill>
                <a:latin typeface="MetaNormalCyrLF-Roman" pitchFamily="34" charset="-52"/>
                <a:cs typeface="Arial" pitchFamily="34" charset="0"/>
              </a:rPr>
              <a:t>NDF </a:t>
            </a:r>
            <a:r>
              <a:rPr lang="ru-RU" sz="1400" dirty="0" smtClean="0">
                <a:solidFill>
                  <a:srgbClr val="0A2973"/>
                </a:solidFill>
                <a:latin typeface="MetaNormalCyrLF-Roman" pitchFamily="34" charset="-52"/>
                <a:cs typeface="Arial" pitchFamily="34" charset="0"/>
              </a:rPr>
              <a:t>могут снизиться даже чуть сильнее;</a:t>
            </a:r>
          </a:p>
          <a:p>
            <a:pPr marL="361950" lvl="0" indent="-276225">
              <a:spcBef>
                <a:spcPts val="1176"/>
              </a:spcBef>
              <a:buFont typeface="Wingdings" pitchFamily="2" charset="2"/>
              <a:buChar char="q"/>
            </a:pPr>
            <a:r>
              <a:rPr lang="en-US" sz="1400" dirty="0" smtClean="0">
                <a:solidFill>
                  <a:srgbClr val="0A2973"/>
                </a:solidFill>
                <a:latin typeface="MetaNormalCyrLF-Roman" pitchFamily="34" charset="-52"/>
                <a:cs typeface="Arial" pitchFamily="34" charset="0"/>
              </a:rPr>
              <a:t>C</a:t>
            </a:r>
            <a:r>
              <a:rPr lang="ru-RU" sz="1400" dirty="0" err="1" smtClean="0">
                <a:solidFill>
                  <a:srgbClr val="0A2973"/>
                </a:solidFill>
                <a:latin typeface="MetaNormalCyrLF-Roman" pitchFamily="34" charset="-52"/>
                <a:cs typeface="Arial" pitchFamily="34" charset="0"/>
              </a:rPr>
              <a:t>прэды</a:t>
            </a:r>
            <a:r>
              <a:rPr lang="ru-RU" sz="1400" dirty="0" smtClean="0">
                <a:solidFill>
                  <a:srgbClr val="0A2973"/>
                </a:solidFill>
                <a:latin typeface="MetaNormalCyrLF-Roman" pitchFamily="34" charset="-52"/>
                <a:cs typeface="Arial" pitchFamily="34" charset="0"/>
              </a:rPr>
              <a:t> еврооблигаций</a:t>
            </a:r>
            <a:r>
              <a:rPr lang="en-GB" sz="1400" dirty="0" smtClean="0">
                <a:solidFill>
                  <a:srgbClr val="0A2973"/>
                </a:solidFill>
                <a:latin typeface="MetaNormalCyrLF-Roman" pitchFamily="34" charset="-52"/>
                <a:cs typeface="Arial" pitchFamily="34" charset="0"/>
              </a:rPr>
              <a:t>/CDS </a:t>
            </a:r>
            <a:r>
              <a:rPr lang="ru-RU" sz="1400" dirty="0" smtClean="0">
                <a:solidFill>
                  <a:srgbClr val="0A2973"/>
                </a:solidFill>
                <a:latin typeface="MetaNormalCyrLF-Roman" pitchFamily="34" charset="-52"/>
                <a:cs typeface="Arial" pitchFamily="34" charset="0"/>
              </a:rPr>
              <a:t>могут сузиться еще на </a:t>
            </a:r>
            <a:r>
              <a:rPr lang="en-US" sz="1400" dirty="0" smtClean="0">
                <a:solidFill>
                  <a:srgbClr val="0A2973"/>
                </a:solidFill>
                <a:latin typeface="MetaNormalCyrLF-Roman" pitchFamily="34" charset="-52"/>
                <a:cs typeface="Arial" pitchFamily="34" charset="0"/>
              </a:rPr>
              <a:t>5</a:t>
            </a:r>
            <a:r>
              <a:rPr lang="ru-RU" sz="1400" dirty="0" smtClean="0">
                <a:solidFill>
                  <a:srgbClr val="0A2973"/>
                </a:solidFill>
                <a:latin typeface="MetaNormalCyrLF-Roman" pitchFamily="34" charset="-52"/>
                <a:cs typeface="Arial" pitchFamily="34" charset="0"/>
              </a:rPr>
              <a:t>0-</a:t>
            </a:r>
            <a:r>
              <a:rPr lang="en-US" sz="1400" dirty="0" smtClean="0">
                <a:solidFill>
                  <a:srgbClr val="0A2973"/>
                </a:solidFill>
                <a:latin typeface="MetaNormalCyrLF-Roman" pitchFamily="34" charset="-52"/>
                <a:cs typeface="Arial" pitchFamily="34" charset="0"/>
              </a:rPr>
              <a:t>7</a:t>
            </a:r>
            <a:r>
              <a:rPr lang="ru-RU" sz="1400" dirty="0" smtClean="0">
                <a:solidFill>
                  <a:srgbClr val="0A2973"/>
                </a:solidFill>
                <a:latin typeface="MetaNormalCyrLF-Roman" pitchFamily="34" charset="-52"/>
                <a:cs typeface="Arial" pitchFamily="34" charset="0"/>
              </a:rPr>
              <a:t>0бп;</a:t>
            </a:r>
            <a:endParaRPr lang="en-US"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endParaRPr lang="en-US" sz="1400"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endParaRPr lang="ru-RU" sz="12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420687"/>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Рекомендации</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5" y="1266825"/>
            <a:ext cx="8185150" cy="3695699"/>
          </a:xfrm>
          <a:prstGeom prst="rect">
            <a:avLst/>
          </a:prstGeom>
          <a:noFill/>
          <a:ln w="12700">
            <a:noFill/>
            <a:miter lim="800000"/>
            <a:headEnd type="none" w="sm" len="sm"/>
            <a:tailEnd type="none" w="sm" len="sm"/>
          </a:ln>
        </p:spPr>
        <p:txBody>
          <a:bodyPr lIns="0" tIns="94618" rIns="80147" bIns="40074"/>
          <a:lstStyle/>
          <a:p>
            <a:pPr marL="361950" indent="-276225">
              <a:spcBef>
                <a:spcPts val="1176"/>
              </a:spcBef>
            </a:pPr>
            <a:r>
              <a:rPr lang="ru-RU" b="1" dirty="0" smtClean="0">
                <a:solidFill>
                  <a:srgbClr val="0A2973"/>
                </a:solidFill>
                <a:latin typeface="MetaNormalCyrLF-Roman" pitchFamily="34" charset="-52"/>
                <a:cs typeface="Arial" pitchFamily="34" charset="0"/>
              </a:rPr>
              <a:t>«Стратегические»:</a:t>
            </a:r>
          </a:p>
          <a:p>
            <a:pPr marL="36195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Покупать комбинацию </a:t>
            </a:r>
            <a:r>
              <a:rPr lang="ru-RU" sz="1400" dirty="0" err="1" smtClean="0">
                <a:solidFill>
                  <a:srgbClr val="0A2973"/>
                </a:solidFill>
                <a:latin typeface="MetaNormalCyrLF-Roman" pitchFamily="34" charset="-52"/>
                <a:cs typeface="Arial" pitchFamily="34" charset="0"/>
              </a:rPr>
              <a:t>еврооблигации+</a:t>
            </a:r>
            <a:r>
              <a:rPr lang="en-US" sz="1400" dirty="0" smtClean="0">
                <a:solidFill>
                  <a:srgbClr val="0A2973"/>
                </a:solidFill>
                <a:latin typeface="MetaNormalCyrLF-Roman" pitchFamily="34" charset="-52"/>
                <a:cs typeface="Arial" pitchFamily="34" charset="0"/>
              </a:rPr>
              <a:t>NDF </a:t>
            </a:r>
            <a:r>
              <a:rPr lang="ru-RU" sz="1400" dirty="0" smtClean="0">
                <a:solidFill>
                  <a:srgbClr val="0A2973"/>
                </a:solidFill>
                <a:latin typeface="MetaNormalCyrLF-Roman" pitchFamily="34" charset="-52"/>
                <a:cs typeface="Arial" pitchFamily="34" charset="0"/>
              </a:rPr>
              <a:t>или просто качественные рублевые облигации;</a:t>
            </a:r>
            <a:endParaRPr lang="en-US" sz="1400" dirty="0" smtClean="0">
              <a:solidFill>
                <a:srgbClr val="0A2973"/>
              </a:solidFill>
              <a:latin typeface="MetaNormalCyrLF-Roman" pitchFamily="34" charset="-52"/>
              <a:cs typeface="Arial" pitchFamily="34" charset="0"/>
            </a:endParaRPr>
          </a:p>
          <a:p>
            <a:pPr marL="36195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По возможности хеджировать процентный риск в еврооблигациях; </a:t>
            </a:r>
          </a:p>
          <a:p>
            <a:pPr marL="361950" indent="-276225">
              <a:spcBef>
                <a:spcPts val="1176"/>
              </a:spcBef>
            </a:pPr>
            <a:endParaRPr lang="en-US" sz="1400" dirty="0" smtClean="0">
              <a:solidFill>
                <a:srgbClr val="0A2973"/>
              </a:solidFill>
              <a:latin typeface="MetaNormalCyrLF-Roman" pitchFamily="34" charset="-52"/>
              <a:cs typeface="Arial" pitchFamily="34" charset="0"/>
            </a:endParaRPr>
          </a:p>
          <a:p>
            <a:pPr marL="361950" lvl="0" indent="-276225">
              <a:spcBef>
                <a:spcPts val="1176"/>
              </a:spcBef>
            </a:pPr>
            <a:r>
              <a:rPr lang="ru-RU" b="1" dirty="0" smtClean="0">
                <a:solidFill>
                  <a:srgbClr val="0A2973"/>
                </a:solidFill>
                <a:latin typeface="MetaNormalCyrLF-Roman" pitchFamily="34" charset="-52"/>
                <a:cs typeface="Arial" pitchFamily="34" charset="0"/>
              </a:rPr>
              <a:t>«Кредитные»:</a:t>
            </a:r>
            <a:endParaRPr lang="en-US" b="1"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Банки: </a:t>
            </a:r>
            <a:r>
              <a:rPr lang="ru-RU" sz="1400" dirty="0" err="1" smtClean="0">
                <a:solidFill>
                  <a:srgbClr val="0A2973"/>
                </a:solidFill>
                <a:latin typeface="MetaNormalCyrLF-Roman" pitchFamily="34" charset="-52"/>
                <a:cs typeface="Arial" pitchFamily="34" charset="0"/>
              </a:rPr>
              <a:t>субординированные</a:t>
            </a:r>
            <a:r>
              <a:rPr lang="ru-RU" sz="1400" dirty="0" smtClean="0">
                <a:solidFill>
                  <a:srgbClr val="0A2973"/>
                </a:solidFill>
                <a:latin typeface="MetaNormalCyrLF-Roman" pitchFamily="34" charset="-52"/>
                <a:cs typeface="Arial" pitchFamily="34" charset="0"/>
              </a:rPr>
              <a:t> выпуски</a:t>
            </a: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Нефтегазовый и инфраструктурный сектор:  </a:t>
            </a:r>
            <a:r>
              <a:rPr lang="en-GB" sz="1400" dirty="0" smtClean="0">
                <a:solidFill>
                  <a:srgbClr val="0A2973"/>
                </a:solidFill>
                <a:latin typeface="MetaNormalCyrLF-Roman" pitchFamily="34" charset="-52"/>
                <a:cs typeface="Arial" pitchFamily="34" charset="0"/>
              </a:rPr>
              <a:t>GAZPRU 20, NOVORO 12</a:t>
            </a: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Металлургические и добывающие компании: рублевые выпуски </a:t>
            </a:r>
            <a:r>
              <a:rPr lang="ru-RU" sz="1400" dirty="0" err="1" smtClean="0">
                <a:solidFill>
                  <a:srgbClr val="0A2973"/>
                </a:solidFill>
                <a:latin typeface="MetaNormalCyrLF-Roman" pitchFamily="34" charset="-52"/>
                <a:cs typeface="Arial" pitchFamily="34" charset="0"/>
              </a:rPr>
              <a:t>Евраза</a:t>
            </a:r>
            <a:r>
              <a:rPr lang="ru-RU" sz="1400" dirty="0" smtClean="0">
                <a:solidFill>
                  <a:srgbClr val="0A2973"/>
                </a:solidFill>
                <a:latin typeface="MetaNormalCyrLF-Roman" pitchFamily="34" charset="-52"/>
                <a:cs typeface="Arial" pitchFamily="34" charset="0"/>
              </a:rPr>
              <a:t>, Белон-2, </a:t>
            </a:r>
            <a:r>
              <a:rPr lang="en-GB" sz="1400" dirty="0" smtClean="0">
                <a:solidFill>
                  <a:srgbClr val="0A2973"/>
                </a:solidFill>
                <a:latin typeface="MetaNormalCyrLF-Roman" pitchFamily="34" charset="-52"/>
                <a:cs typeface="Arial" pitchFamily="34" charset="0"/>
              </a:rPr>
              <a:t>EUCHEM  12 </a:t>
            </a:r>
            <a:endParaRPr lang="ru-RU"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«Высокодоходные» бумаги</a:t>
            </a:r>
            <a:r>
              <a:rPr lang="en-GB" sz="1400" dirty="0" smtClean="0">
                <a:solidFill>
                  <a:srgbClr val="0A2973"/>
                </a:solidFill>
                <a:latin typeface="MetaNormalCyrLF-Roman" pitchFamily="34" charset="-52"/>
                <a:cs typeface="Arial" pitchFamily="34" charset="0"/>
              </a:rPr>
              <a:t>: ROLFGP 12, NKNK 15_10</a:t>
            </a:r>
            <a:endParaRPr lang="en-US"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endParaRPr lang="en-US" sz="1400" dirty="0" smtClean="0">
              <a:solidFill>
                <a:srgbClr val="0A2973"/>
              </a:solidFill>
              <a:latin typeface="MetaNormalCyrLF-Roman" pitchFamily="34" charset="-52"/>
              <a:cs typeface="Arial" pitchFamily="34" charset="0"/>
            </a:endParaRPr>
          </a:p>
          <a:p>
            <a:pPr marL="361950" lvl="0" indent="-276225">
              <a:spcBef>
                <a:spcPts val="1176"/>
              </a:spcBef>
              <a:buFont typeface="Wingdings" pitchFamily="2" charset="2"/>
              <a:buChar char="q"/>
            </a:pPr>
            <a:endParaRPr lang="en-US" sz="1400"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endParaRPr lang="ru-RU" sz="12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n-GB" sz="2400" b="1" kern="0" dirty="0" smtClean="0">
                <a:solidFill>
                  <a:srgbClr val="002960"/>
                </a:solidFill>
                <a:latin typeface="MetaNormalCyrLF-Roman" pitchFamily="34" charset="-52"/>
                <a:ea typeface="ＭＳ Ｐゴシック" pitchFamily="-107" charset="-128"/>
                <a:cs typeface="MetaNormalCyrLF-Roman" pitchFamily="34" charset="-52"/>
              </a:rPr>
              <a:t>Distressed</a:t>
            </a:r>
            <a:r>
              <a:rPr lang="ru-RU" sz="2400" b="1" kern="0" dirty="0" smtClean="0">
                <a:solidFill>
                  <a:srgbClr val="002960"/>
                </a:solidFill>
                <a:latin typeface="MetaNormalCyrLF-Roman" pitchFamily="34" charset="-52"/>
                <a:ea typeface="ＭＳ Ｐゴシック" pitchFamily="-107" charset="-128"/>
                <a:cs typeface="MetaNormalCyrLF-Roman" pitchFamily="34" charset="-52"/>
              </a:rPr>
              <a:t>-облигации</a:t>
            </a:r>
            <a:r>
              <a:rPr lang="en-GB" sz="2400" b="1" kern="0" dirty="0" smtClean="0">
                <a:solidFill>
                  <a:srgbClr val="002960"/>
                </a:solidFill>
                <a:latin typeface="MetaNormalCyrLF-Roman" pitchFamily="34" charset="-52"/>
                <a:ea typeface="ＭＳ Ｐゴシック" pitchFamily="-107" charset="-128"/>
                <a:cs typeface="MetaNormalCyrLF-Roman" pitchFamily="34" charset="-52"/>
              </a:rPr>
              <a:t>:  </a:t>
            </a:r>
            <a:r>
              <a:rPr lang="ru-RU" sz="2400" b="1" kern="0" dirty="0" smtClean="0">
                <a:solidFill>
                  <a:srgbClr val="002960"/>
                </a:solidFill>
                <a:latin typeface="MetaNormalCyrLF-Roman" pitchFamily="34" charset="-52"/>
                <a:ea typeface="ＭＳ Ｐゴシック" pitchFamily="-107" charset="-128"/>
                <a:cs typeface="MetaNormalCyrLF-Roman" pitchFamily="34" charset="-52"/>
              </a:rPr>
              <a:t>период легких денег закончился</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5" y="1181100"/>
            <a:ext cx="8185150" cy="3695699"/>
          </a:xfrm>
          <a:prstGeom prst="rect">
            <a:avLst/>
          </a:prstGeom>
          <a:noFill/>
          <a:ln w="12700">
            <a:noFill/>
            <a:miter lim="800000"/>
            <a:headEnd type="none" w="sm" len="sm"/>
            <a:tailEnd type="none" w="sm" len="sm"/>
          </a:ln>
        </p:spPr>
        <p:txBody>
          <a:bodyPr lIns="0" tIns="94618" rIns="80147" bIns="40074"/>
          <a:lstStyle/>
          <a:p>
            <a:pPr marL="36195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«Перспективные» </a:t>
            </a:r>
            <a:r>
              <a:rPr lang="en-GB" sz="1400" dirty="0" smtClean="0">
                <a:solidFill>
                  <a:srgbClr val="0A2973"/>
                </a:solidFill>
                <a:latin typeface="MetaNormalCyrLF-Roman" pitchFamily="34" charset="-52"/>
                <a:cs typeface="Arial" pitchFamily="34" charset="0"/>
              </a:rPr>
              <a:t>d</a:t>
            </a:r>
            <a:r>
              <a:rPr lang="en-US" sz="1400" dirty="0" err="1" smtClean="0">
                <a:solidFill>
                  <a:srgbClr val="0A2973"/>
                </a:solidFill>
                <a:latin typeface="MetaNormalCyrLF-Roman" pitchFamily="34" charset="-52"/>
                <a:cs typeface="Arial" pitchFamily="34" charset="0"/>
              </a:rPr>
              <a:t>istressed</a:t>
            </a:r>
            <a:r>
              <a:rPr lang="en-US" sz="1400" dirty="0" smtClean="0">
                <a:solidFill>
                  <a:srgbClr val="0A2973"/>
                </a:solidFill>
                <a:latin typeface="MetaNormalCyrLF-Roman" pitchFamily="34" charset="-52"/>
                <a:cs typeface="Arial" pitchFamily="34" charset="0"/>
              </a:rPr>
              <a:t>-</a:t>
            </a:r>
            <a:r>
              <a:rPr lang="ru-RU" sz="1400" dirty="0" smtClean="0">
                <a:solidFill>
                  <a:srgbClr val="0A2973"/>
                </a:solidFill>
                <a:latin typeface="MetaNormalCyrLF-Roman" pitchFamily="34" charset="-52"/>
                <a:cs typeface="Arial" pitchFamily="34" charset="0"/>
              </a:rPr>
              <a:t>облигации уже перекочевали к эмитенту или «умным» инвесторам; ничего не выглядит сейчас откровенно дешевым</a:t>
            </a:r>
          </a:p>
          <a:p>
            <a:pPr marL="36195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В торговле этими бумагами сейчас доминируют «инсайдеры»</a:t>
            </a:r>
          </a:p>
          <a:p>
            <a:pPr marL="361950" indent="-276225">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Любая инвестиция требует очень трудоемкого кредитного анализа</a:t>
            </a:r>
          </a:p>
          <a:p>
            <a:pPr lvl="0">
              <a:spcBef>
                <a:spcPts val="1176"/>
              </a:spcBef>
              <a:buFont typeface="Wingdings" pitchFamily="2" charset="2"/>
              <a:buChar char="q"/>
            </a:pPr>
            <a:endParaRPr lang="ru-RU" sz="12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127000" y="190500"/>
            <a:ext cx="8721725" cy="461963"/>
          </a:xfrm>
        </p:spPr>
        <p:txBody>
          <a:bodyPr/>
          <a:lstStyle/>
          <a:p>
            <a:pPr eaLnBrk="1" hangingPunct="1"/>
            <a:r>
              <a:rPr lang="en-GB" sz="3000" b="1" i="0" dirty="0" smtClean="0">
                <a:solidFill>
                  <a:srgbClr val="002960"/>
                </a:solidFill>
                <a:latin typeface="MetaNormalCyrLF-Roman" pitchFamily="34" charset="-52"/>
              </a:rPr>
              <a:t> </a:t>
            </a:r>
          </a:p>
        </p:txBody>
      </p:sp>
      <p:sp>
        <p:nvSpPr>
          <p:cNvPr id="4" name="TextBox 4"/>
          <p:cNvSpPr txBox="1">
            <a:spLocks noChangeArrowheads="1"/>
          </p:cNvSpPr>
          <p:nvPr/>
        </p:nvSpPr>
        <p:spPr bwMode="auto">
          <a:xfrm>
            <a:off x="311150" y="812800"/>
            <a:ext cx="8699500" cy="5632311"/>
          </a:xfrm>
          <a:prstGeom prst="rect">
            <a:avLst/>
          </a:prstGeom>
          <a:noFill/>
          <a:ln w="9525">
            <a:noFill/>
            <a:miter lim="800000"/>
            <a:headEnd/>
            <a:tailEnd/>
          </a:ln>
        </p:spPr>
        <p:txBody>
          <a:bodyPr wrap="square">
            <a:spAutoFit/>
          </a:bodyPr>
          <a:lstStyle/>
          <a:p>
            <a:pPr algn="just" hangingPunct="0"/>
            <a:r>
              <a:rPr lang="en-US" sz="900" b="0" dirty="0" smtClean="0">
                <a:latin typeface="MetaNormalCyrLF-Roman" pitchFamily="34" charset="-52"/>
              </a:rPr>
              <a:t>VTB Capital and/or any of its worldwide affiliates (collectively, the “VTB Group”) do and seek to do business with companies covered in their research reports. Thus, investors should be aware that the firms may have a conflict of interest that could affect the objectivity of this research report.</a:t>
            </a:r>
          </a:p>
          <a:p>
            <a:pPr algn="just" hangingPunct="0">
              <a:buFont typeface="Arial" pitchFamily="34" charset="0"/>
              <a:buChar char="•"/>
            </a:pPr>
            <a:endParaRPr lang="ru-RU" sz="900" b="0" dirty="0" smtClean="0">
              <a:latin typeface="MetaNormalCyrLF-Roman" pitchFamily="34" charset="-52"/>
            </a:endParaRPr>
          </a:p>
          <a:p>
            <a:pPr algn="just" hangingPunct="0"/>
            <a:r>
              <a:rPr lang="en-US" sz="900" b="0" dirty="0" smtClean="0">
                <a:latin typeface="MetaNormalCyrLF-Roman" pitchFamily="34" charset="-52"/>
              </a:rPr>
              <a:t>Investors should consider this research report as only a single factor in making their investment decision.  This research report is for information purposes only and does not constitute nor is it intended as an offer or solicitation for the purchase or sale of securities or other financial instruments.  Neither the information contained in this research report nor any future information made available with the subject matter contained herein will form the basis of any contract.  Information and opinions contained herein have been compiled or arrived at by VTB Capital from publicly available information and sources that VTB Capital believes to be reliable.  Whilst every care has been taken in preparing this research report, no research analyst, director, officer, employee, agent or adviser of any member of the VTB Group gives or makes any representation, warranty or undertaking, whether express or implied, and accepts no responsibility or liability as to the reliability, accuracy or completeness of the information set out in this research report.  Any responsibility or liability for any information contained herein is expressly disclaimed.  All information contained herein is subject to change at any time without notice.  No member of the VTB Group has an obligation to update, modify or amend this research report or to otherwise notify a reader thereof in the event that any matter stated herein, or any opinion, projection, forecast or estimate set forth herein, changes or subsequently becomes inaccurate, or if research on the subject company is withdrawn.  Furthermore, past performance is not indicative of future results.  </a:t>
            </a:r>
          </a:p>
          <a:p>
            <a:pPr algn="just" hangingPunct="0">
              <a:buFont typeface="Arial" pitchFamily="34" charset="0"/>
              <a:buChar char="•"/>
            </a:pPr>
            <a:endParaRPr lang="ru-RU" sz="900" b="0" dirty="0" smtClean="0">
              <a:latin typeface="MetaNormalCyrLF-Roman" pitchFamily="34" charset="-52"/>
            </a:endParaRPr>
          </a:p>
          <a:p>
            <a:pPr algn="just" hangingPunct="0"/>
            <a:r>
              <a:rPr lang="en-US" sz="900" b="0" dirty="0" smtClean="0">
                <a:latin typeface="MetaNormalCyrLF-Roman" pitchFamily="34" charset="-52"/>
              </a:rPr>
              <a:t>The investments and strategies discussed herein may not be suitable for all investors or any particular class of investor.  Investors should make their own investment decisions using their own independent advisors as they believe necessary and based upon their specific financial situations and investment objectives when investing. Investors should consult their independent advisors if they have any doubts as to the applicability to their business or investment objectives of the information and the strategies discussed herein. This research report is being furnished to certain persons as permitted by applicable law, and accordingly may not be reproduced or circulated to any other person without the prior written consent of a member of the VTB Group. This research report may not be relied upon by any retail customers or persons to whom this research report may not be provided by law.  </a:t>
            </a:r>
            <a:r>
              <a:rPr lang="en-US" sz="900" b="0" dirty="0" err="1" smtClean="0">
                <a:latin typeface="MetaNormalCyrLF-Roman" pitchFamily="34" charset="-52"/>
              </a:rPr>
              <a:t>Unauthorised</a:t>
            </a:r>
            <a:r>
              <a:rPr lang="en-US" sz="900" b="0" dirty="0" smtClean="0">
                <a:latin typeface="MetaNormalCyrLF-Roman" pitchFamily="34" charset="-52"/>
              </a:rPr>
              <a:t> use or disclosure of this research report is strictly prohibited.  Members of the VTB Group and/or their respective principals, directors, officers and employees (including, but not limited to, persons involved with the preparation or issuance of this research report) may own, have positions or effect transactions in the securities or financial instruments referred to herein or in the investments of any issuers discussed herein, may engage in securities transactions in a manner inconsistent with the research contained in this research report and with respect to securities or financial instruments covered by this research report, may sell to or buy from customers on a principal basis and may serve or act as director, placement agent, advisor or lender, or make a market in, or may have been a manager or a co-manager of the most recent public offering in respect of any investments or issuers of such securities or financial instruments referenced in this research report or may perform any other investment banking or other services for, or solicit investment banking or other business from, any company mentioned in this research report.  Disclosures of conflicts of interest, if any, are found at the end of the text of this research report. Members of the VTB Group may have acted upon or used the information or conclusions contained in this research report, or the research or analysis on which they are based, before publication of this research report.  Investing in the Russian Federation, its markets and in Russian securities and financial instruments involves a high degree of risk, and many persons, physical and legal, may be restricted from dealing in the securities markets of the Russian Federation.  Investors should perform their own due diligence before investing. It is particularly important to note that securities and financial instruments denominated in foreign currencies and ADRs and other investments discussed herein are subject to exchange rates fluctuations that may adversely affect the value of the investment.  The value of investments may fall as well as rise and investors may not get back the amount invested.  Prices and availability of securities, financial instruments or investments are also subject to change without notice.  The views and opinions expressed in this research report accurately reflect the personal views of the authors of this research report about the subject investments, securities and financial instruments and issuers and do not necessarily reflect the views of any member of the VTB Group. No part of the compensation of the authors of this research report was, is or will be directly or indirectly related to the specific recommendations or views contained in the research report.  By accepting this research report, you agree to be bound by the foregoing limitations.  This material is not intended for the use of private investors.  Copyright © 2009 by VTB Capital. All rights reserved. Please cite source when quoting. Additional information relative to securities, other financial products or issuers discussed in this research report is available upon request.</a:t>
            </a:r>
            <a:endParaRPr lang="ru-RU" sz="900" b="0" dirty="0" smtClean="0">
              <a:latin typeface="MetaNormalCyrLF-Roman" pitchFamily="34" charset="-52"/>
            </a:endParaRPr>
          </a:p>
          <a:p>
            <a:pPr algn="just"/>
            <a:endParaRPr lang="ru-RU" sz="900" b="0" dirty="0">
              <a:solidFill>
                <a:srgbClr val="000000"/>
              </a:solidFill>
              <a:latin typeface="MetaNormalCyrLF-Roman" pitchFamily="34" charset="-5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Результаты </a:t>
            </a:r>
            <a:r>
              <a:rPr lang="ru-RU" sz="2400" b="1" kern="0" noProof="0" dirty="0" err="1" smtClean="0">
                <a:solidFill>
                  <a:srgbClr val="002960"/>
                </a:solidFill>
                <a:latin typeface="MetaNormalCyrLF-Roman" pitchFamily="34" charset="-52"/>
                <a:ea typeface="ＭＳ Ｐゴシック" pitchFamily="-107" charset="-128"/>
                <a:cs typeface="MetaNormalCyrLF-Roman" pitchFamily="34" charset="-52"/>
              </a:rPr>
              <a:t>стресс-теста</a:t>
            </a: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 и выводы</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8518525" cy="3505200"/>
          </a:xfrm>
          <a:prstGeom prst="rect">
            <a:avLst/>
          </a:prstGeom>
          <a:noFill/>
          <a:ln w="12700">
            <a:noFill/>
            <a:miter lim="800000"/>
            <a:headEnd type="none" w="sm" len="sm"/>
            <a:tailEnd type="none" w="sm" len="sm"/>
          </a:ln>
        </p:spPr>
        <p:txBody>
          <a:bodyPr lIns="0" tIns="94618" rIns="80147" bIns="40074"/>
          <a:lstStyle/>
          <a:p>
            <a:pPr defTabSz="873125" eaLnBrk="0" hangingPunct="0">
              <a:spcBef>
                <a:spcPct val="70000"/>
              </a:spcBef>
            </a:pPr>
            <a:r>
              <a:rPr lang="ru-RU" sz="1600" b="1" dirty="0" smtClean="0">
                <a:solidFill>
                  <a:srgbClr val="0A2973"/>
                </a:solidFill>
                <a:latin typeface="MetaNormalCyrLF-Roman" pitchFamily="34" charset="-52"/>
                <a:cs typeface="Arial" pitchFamily="34" charset="0"/>
              </a:rPr>
              <a:t>1. Необеспеченные кредиторы в России слабо защищены и поэтому вынуждены соглашаться на невыгодные условия реструктуризации</a:t>
            </a:r>
            <a:endParaRPr lang="en-GB" sz="1400" dirty="0" smtClean="0">
              <a:solidFill>
                <a:srgbClr val="0A2973"/>
              </a:solidFill>
              <a:latin typeface="MetaNormalCyrLF-Roman" pitchFamily="34" charset="-52"/>
              <a:cs typeface="Arial" pitchFamily="34" charset="0"/>
            </a:endParaRP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Банкротства часто заканчиваются ликвидацией, т.к. нет механизмов защиты </a:t>
            </a:r>
            <a:r>
              <a:rPr lang="en-GB" sz="1400" dirty="0" smtClean="0">
                <a:solidFill>
                  <a:srgbClr val="0A2973"/>
                </a:solidFill>
                <a:latin typeface="MetaNormalCyrLF-Roman" pitchFamily="34" charset="-52"/>
                <a:cs typeface="Arial" pitchFamily="34" charset="0"/>
              </a:rPr>
              <a:t>“going concern”</a:t>
            </a:r>
            <a:r>
              <a:rPr lang="ru-RU" sz="1400" dirty="0" smtClean="0">
                <a:solidFill>
                  <a:srgbClr val="0A2973"/>
                </a:solidFill>
                <a:latin typeface="MetaNormalCyrLF-Roman" pitchFamily="34" charset="-52"/>
                <a:cs typeface="Arial" pitchFamily="34" charset="0"/>
              </a:rPr>
              <a:t> </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Процедуры банкротства длятся очень долго – до 3.5 лет</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Отсутствует механизм </a:t>
            </a:r>
            <a:r>
              <a:rPr lang="en-GB" sz="1400" dirty="0" smtClean="0">
                <a:solidFill>
                  <a:srgbClr val="0A2973"/>
                </a:solidFill>
                <a:latin typeface="MetaNormalCyrLF-Roman" pitchFamily="34" charset="-52"/>
                <a:cs typeface="Arial" pitchFamily="34" charset="0"/>
              </a:rPr>
              <a:t>“shareholder </a:t>
            </a:r>
            <a:r>
              <a:rPr lang="en-GB" sz="1400" dirty="0" err="1" smtClean="0">
                <a:solidFill>
                  <a:srgbClr val="0A2973"/>
                </a:solidFill>
                <a:latin typeface="MetaNormalCyrLF-Roman" pitchFamily="34" charset="-52"/>
                <a:cs typeface="Arial" pitchFamily="34" charset="0"/>
              </a:rPr>
              <a:t>cramdown</a:t>
            </a: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т.е. обмен долга на акции без получения согласия всех акционеров (Источник: </a:t>
            </a:r>
            <a:r>
              <a:rPr lang="en-GB" sz="1400" dirty="0" smtClean="0">
                <a:solidFill>
                  <a:srgbClr val="0A2973"/>
                </a:solidFill>
                <a:latin typeface="MetaNormalCyrLF-Roman" pitchFamily="34" charset="-52"/>
                <a:cs typeface="Arial" pitchFamily="34" charset="0"/>
              </a:rPr>
              <a:t>Latham &amp; Watkins)</a:t>
            </a:r>
          </a:p>
          <a:p>
            <a:pPr marL="236538" indent="-236538" defTabSz="873125" eaLnBrk="0" hangingPunct="0">
              <a:spcBef>
                <a:spcPct val="70000"/>
              </a:spcBef>
              <a:buFont typeface="Wingdings" pitchFamily="2" charset="2"/>
              <a:buChar char="q"/>
            </a:pPr>
            <a:endParaRPr lang="ru-RU"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r>
              <a:rPr lang="en-US" sz="1400" dirty="0" smtClean="0">
                <a:solidFill>
                  <a:srgbClr val="0A2973"/>
                </a:solidFill>
                <a:latin typeface="MetaNormalCyrLF-Roman" pitchFamily="34" charset="-52"/>
                <a:cs typeface="Arial" pitchFamily="34" charset="0"/>
              </a:rPr>
              <a:t>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Результаты </a:t>
            </a:r>
            <a:r>
              <a:rPr lang="ru-RU" sz="2400" b="1" kern="0" noProof="0" dirty="0" err="1" smtClean="0">
                <a:solidFill>
                  <a:srgbClr val="002960"/>
                </a:solidFill>
                <a:latin typeface="MetaNormalCyrLF-Roman" pitchFamily="34" charset="-52"/>
                <a:ea typeface="ＭＳ Ｐゴシック" pitchFamily="-107" charset="-128"/>
                <a:cs typeface="MetaNormalCyrLF-Roman" pitchFamily="34" charset="-52"/>
              </a:rPr>
              <a:t>стресс-теста</a:t>
            </a: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 и выводы</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8518525" cy="3505200"/>
          </a:xfrm>
          <a:prstGeom prst="rect">
            <a:avLst/>
          </a:prstGeom>
          <a:noFill/>
          <a:ln w="12700">
            <a:noFill/>
            <a:miter lim="800000"/>
            <a:headEnd type="none" w="sm" len="sm"/>
            <a:tailEnd type="none" w="sm" len="sm"/>
          </a:ln>
        </p:spPr>
        <p:txBody>
          <a:bodyPr lIns="0" tIns="94618" rIns="80147" bIns="40074"/>
          <a:lstStyle/>
          <a:p>
            <a:pPr defTabSz="873125" eaLnBrk="0" hangingPunct="0">
              <a:spcBef>
                <a:spcPct val="70000"/>
              </a:spcBef>
            </a:pPr>
            <a:r>
              <a:rPr lang="ru-RU" sz="1600" b="1" dirty="0" smtClean="0">
                <a:solidFill>
                  <a:srgbClr val="0A2973"/>
                </a:solidFill>
                <a:latin typeface="MetaNormalCyrLF-Roman" pitchFamily="34" charset="-52"/>
                <a:cs typeface="Arial" pitchFamily="34" charset="0"/>
              </a:rPr>
              <a:t>2. Рублевые облигации имеют слабую и неудобную юридическую структуру</a:t>
            </a:r>
            <a:endParaRPr lang="en-GB" sz="1400" dirty="0" smtClean="0">
              <a:solidFill>
                <a:srgbClr val="0A2973"/>
              </a:solidFill>
              <a:latin typeface="MetaNormalCyrLF-Roman" pitchFamily="34" charset="-52"/>
              <a:cs typeface="Arial" pitchFamily="34" charset="0"/>
            </a:endParaRP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Поручительства операционных компаний и оферты могут быть признаны недействительными </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Нарушение правил раскрытия информации почти ничем не грозит эмитенту</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Мнение юристов о качестве структуры выпуска (</a:t>
            </a:r>
            <a:r>
              <a:rPr lang="en-GB" sz="1400" dirty="0" smtClean="0">
                <a:solidFill>
                  <a:srgbClr val="0A2973"/>
                </a:solidFill>
                <a:latin typeface="MetaNormalCyrLF-Roman" pitchFamily="34" charset="-52"/>
                <a:cs typeface="Arial" pitchFamily="34" charset="0"/>
              </a:rPr>
              <a:t>legal opinion)</a:t>
            </a:r>
            <a:r>
              <a:rPr lang="ru-RU" sz="1400" dirty="0" smtClean="0">
                <a:solidFill>
                  <a:srgbClr val="0A2973"/>
                </a:solidFill>
                <a:latin typeface="MetaNormalCyrLF-Roman" pitchFamily="34" charset="-52"/>
                <a:cs typeface="Arial" pitchFamily="34" charset="0"/>
              </a:rPr>
              <a:t> – скорее исключение, чем правило</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Условия и ключевые параметры выпуска (объем, срок погашения) нельзя менять</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 …</a:t>
            </a:r>
            <a:endParaRPr lang="en-GB"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buFont typeface="Wingdings" pitchFamily="2" charset="2"/>
              <a:buChar char="q"/>
            </a:pPr>
            <a:endParaRPr lang="ru-RU"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r>
              <a:rPr lang="en-US" sz="1400" dirty="0" smtClean="0">
                <a:solidFill>
                  <a:srgbClr val="0A2973"/>
                </a:solidFill>
                <a:latin typeface="MetaNormalCyrLF-Roman" pitchFamily="34" charset="-52"/>
                <a:cs typeface="Arial" pitchFamily="34" charset="0"/>
              </a:rPr>
              <a:t>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Результаты </a:t>
            </a:r>
            <a:r>
              <a:rPr lang="ru-RU" sz="2400" b="1" kern="0" noProof="0" dirty="0" err="1" smtClean="0">
                <a:solidFill>
                  <a:srgbClr val="002960"/>
                </a:solidFill>
                <a:latin typeface="MetaNormalCyrLF-Roman" pitchFamily="34" charset="-52"/>
                <a:ea typeface="ＭＳ Ｐゴシック" pitchFamily="-107" charset="-128"/>
                <a:cs typeface="MetaNormalCyrLF-Roman" pitchFamily="34" charset="-52"/>
              </a:rPr>
              <a:t>стресс-теста</a:t>
            </a: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 и выводы</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8604251" cy="3505200"/>
          </a:xfrm>
          <a:prstGeom prst="rect">
            <a:avLst/>
          </a:prstGeom>
          <a:noFill/>
          <a:ln w="12700">
            <a:noFill/>
            <a:miter lim="800000"/>
            <a:headEnd type="none" w="sm" len="sm"/>
            <a:tailEnd type="none" w="sm" len="sm"/>
          </a:ln>
        </p:spPr>
        <p:txBody>
          <a:bodyPr lIns="0" tIns="94618" rIns="80147" bIns="40074"/>
          <a:lstStyle/>
          <a:p>
            <a:pPr defTabSz="873125" eaLnBrk="0" hangingPunct="0">
              <a:spcBef>
                <a:spcPct val="70000"/>
              </a:spcBef>
            </a:pPr>
            <a:r>
              <a:rPr lang="ru-RU" sz="1600" b="1" dirty="0" smtClean="0">
                <a:solidFill>
                  <a:srgbClr val="0A2973"/>
                </a:solidFill>
                <a:latin typeface="MetaNormalCyrLF-Roman" pitchFamily="34" charset="-52"/>
                <a:cs typeface="Arial" pitchFamily="34" charset="0"/>
              </a:rPr>
              <a:t>3. Качество корп. управления / Желание платить – ключевой фактор кредитоспособности</a:t>
            </a:r>
            <a:endParaRPr lang="en-GB" sz="1400" dirty="0" smtClean="0">
              <a:solidFill>
                <a:srgbClr val="0A2973"/>
              </a:solidFill>
              <a:latin typeface="MetaNormalCyrLF-Roman" pitchFamily="34" charset="-52"/>
              <a:cs typeface="Arial" pitchFamily="34" charset="0"/>
            </a:endParaRP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Мы увидели много заемщиков, которые могли, но не захотели платить</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Были и позитивные примеры отношения к держателям облигаций</a:t>
            </a:r>
          </a:p>
          <a:p>
            <a:pPr marL="360363" indent="1588" defTabSz="873125" eaLnBrk="0" hangingPunct="0">
              <a:spcBef>
                <a:spcPct val="70000"/>
              </a:spcBef>
              <a:buFont typeface="Wingdings" pitchFamily="2" charset="2"/>
              <a:buChar char="q"/>
            </a:pPr>
            <a:r>
              <a:rPr lang="ru-RU" sz="1400" dirty="0" smtClean="0">
                <a:solidFill>
                  <a:srgbClr val="0A2973"/>
                </a:solidFill>
                <a:latin typeface="MetaNormalCyrLF-Roman" pitchFamily="34" charset="-52"/>
                <a:cs typeface="Arial" pitchFamily="34" charset="0"/>
              </a:rPr>
              <a:t> Желание платить определяется не только соображениями рациональности (деловая репутация, угроза потери контроля над ключевыми активами, доступ на рынки капитала в будущем), но и культурой менеджмента/акционеров</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r>
              <a:rPr lang="en-US" sz="1400" dirty="0" smtClean="0">
                <a:solidFill>
                  <a:srgbClr val="0A2973"/>
                </a:solidFill>
                <a:latin typeface="MetaNormalCyrLF-Roman" pitchFamily="34" charset="-52"/>
                <a:cs typeface="Arial" pitchFamily="34" charset="0"/>
              </a:rPr>
              <a:t>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Результаты </a:t>
            </a:r>
            <a:r>
              <a:rPr lang="ru-RU" sz="2400" b="1" kern="0" noProof="0" dirty="0" err="1" smtClean="0">
                <a:solidFill>
                  <a:srgbClr val="002960"/>
                </a:solidFill>
                <a:latin typeface="MetaNormalCyrLF-Roman" pitchFamily="34" charset="-52"/>
                <a:ea typeface="ＭＳ Ｐゴシック" pitchFamily="-107" charset="-128"/>
                <a:cs typeface="MetaNormalCyrLF-Roman" pitchFamily="34" charset="-52"/>
              </a:rPr>
              <a:t>стресс-теста</a:t>
            </a: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 и выводы</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8518525" cy="3505200"/>
          </a:xfrm>
          <a:prstGeom prst="rect">
            <a:avLst/>
          </a:prstGeom>
          <a:noFill/>
          <a:ln w="12700">
            <a:noFill/>
            <a:miter lim="800000"/>
            <a:headEnd type="none" w="sm" len="sm"/>
            <a:tailEnd type="none" w="sm" len="sm"/>
          </a:ln>
        </p:spPr>
        <p:txBody>
          <a:bodyPr lIns="0" tIns="94618" rIns="80147" bIns="40074"/>
          <a:lstStyle/>
          <a:p>
            <a:pPr defTabSz="873125" eaLnBrk="0" hangingPunct="0">
              <a:spcBef>
                <a:spcPct val="70000"/>
              </a:spcBef>
            </a:pPr>
            <a:r>
              <a:rPr lang="ru-RU" sz="1600" b="1" dirty="0" smtClean="0">
                <a:solidFill>
                  <a:srgbClr val="0A2973"/>
                </a:solidFill>
                <a:latin typeface="MetaNormalCyrLF-Roman" pitchFamily="34" charset="-52"/>
                <a:cs typeface="Arial" pitchFamily="34" charset="0"/>
              </a:rPr>
              <a:t>4. Кредиторы крупных банков в России могут чувствовать себя спокойно</a:t>
            </a:r>
            <a:endParaRPr lang="en-GB" sz="1400" dirty="0" smtClean="0">
              <a:solidFill>
                <a:srgbClr val="0A2973"/>
              </a:solidFill>
              <a:latin typeface="MetaNormalCyrLF-Roman" pitchFamily="34" charset="-52"/>
              <a:cs typeface="Arial" pitchFamily="34" charset="0"/>
            </a:endParaRP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Дефолтов в российском банковском секторе практически не было</a:t>
            </a: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Мощнейшая поддержка со стороны регуляторов (национализация 5-ти слабых банков, расширение каналов предоставления ликвидности, </a:t>
            </a:r>
            <a:r>
              <a:rPr lang="ru-RU" sz="1400" dirty="0" err="1" smtClean="0">
                <a:solidFill>
                  <a:srgbClr val="0A2973"/>
                </a:solidFill>
                <a:latin typeface="MetaNormalCyrLF-Roman" pitchFamily="34" charset="-52"/>
                <a:cs typeface="Arial" pitchFamily="34" charset="0"/>
              </a:rPr>
              <a:t>рекапитализация</a:t>
            </a:r>
            <a:r>
              <a:rPr lang="ru-RU" sz="1400" dirty="0" smtClean="0">
                <a:solidFill>
                  <a:srgbClr val="0A2973"/>
                </a:solidFill>
                <a:latin typeface="MetaNormalCyrLF-Roman" pitchFamily="34" charset="-52"/>
                <a:cs typeface="Arial" pitchFamily="34" charset="0"/>
              </a:rPr>
              <a:t>, ослабление нормативов и т.д.)</a:t>
            </a: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 Запас в показателях адекватности капитала</a:t>
            </a: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 Короткая структура активов </a:t>
            </a: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 Сильные акционеры в большинстве крупных банков. 16 банков из топ-50 находятся под контролем государства; еще 13 принадлежат иностранцам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r>
              <a:rPr lang="en-US" sz="1400" dirty="0" smtClean="0">
                <a:solidFill>
                  <a:srgbClr val="0A2973"/>
                </a:solidFill>
                <a:latin typeface="MetaNormalCyrLF-Roman" pitchFamily="34" charset="-52"/>
                <a:cs typeface="Arial" pitchFamily="34" charset="0"/>
              </a:rPr>
              <a:t>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Результаты </a:t>
            </a:r>
            <a:r>
              <a:rPr lang="ru-RU" sz="2400" b="1" kern="0" noProof="0" dirty="0" err="1" smtClean="0">
                <a:solidFill>
                  <a:srgbClr val="002960"/>
                </a:solidFill>
                <a:latin typeface="MetaNormalCyrLF-Roman" pitchFamily="34" charset="-52"/>
                <a:ea typeface="ＭＳ Ｐゴシック" pitchFamily="-107" charset="-128"/>
                <a:cs typeface="MetaNormalCyrLF-Roman" pitchFamily="34" charset="-52"/>
              </a:rPr>
              <a:t>стресс-теста</a:t>
            </a: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 и выводы</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5" y="1181100"/>
            <a:ext cx="8366126" cy="3505200"/>
          </a:xfrm>
          <a:prstGeom prst="rect">
            <a:avLst/>
          </a:prstGeom>
          <a:noFill/>
          <a:ln w="12700">
            <a:noFill/>
            <a:miter lim="800000"/>
            <a:headEnd type="none" w="sm" len="sm"/>
            <a:tailEnd type="none" w="sm" len="sm"/>
          </a:ln>
        </p:spPr>
        <p:txBody>
          <a:bodyPr lIns="0" tIns="94618" rIns="80147" bIns="40074"/>
          <a:lstStyle/>
          <a:p>
            <a:pPr defTabSz="873125" eaLnBrk="0" hangingPunct="0">
              <a:spcBef>
                <a:spcPct val="70000"/>
              </a:spcBef>
            </a:pPr>
            <a:r>
              <a:rPr lang="ru-RU" sz="1600" b="1" dirty="0" smtClean="0">
                <a:solidFill>
                  <a:srgbClr val="0A2973"/>
                </a:solidFill>
                <a:latin typeface="MetaNormalCyrLF-Roman" pitchFamily="34" charset="-52"/>
                <a:cs typeface="Arial" pitchFamily="34" charset="0"/>
              </a:rPr>
              <a:t>5. Не все компании с мажоритарной долей государства могут рассчитывать на господдержку</a:t>
            </a:r>
            <a:endParaRPr lang="ru-RU" sz="1400" dirty="0" smtClean="0">
              <a:solidFill>
                <a:srgbClr val="0A2973"/>
              </a:solidFill>
              <a:latin typeface="MetaNormalCyrLF-Roman" pitchFamily="34" charset="-52"/>
              <a:cs typeface="Arial" pitchFamily="34" charset="0"/>
            </a:endParaRP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«Чем дальше от государства, тем ниже вероятность поддержки». Своевременную поддержку могут не получить «дочки» субфедеральных и муниципальных органов власти, а также компании, в которых правительство де-факто является пассивным акционером</a:t>
            </a:r>
          </a:p>
          <a:p>
            <a:pPr marL="542925" indent="-180975" defTabSz="873125" eaLnBrk="0" hangingPunct="0">
              <a:spcBef>
                <a:spcPct val="70000"/>
              </a:spcBef>
              <a:buFont typeface="Wingdings" pitchFamily="2" charset="2"/>
              <a:buChar char="q"/>
              <a:tabLst>
                <a:tab pos="542925" algn="l"/>
              </a:tabLst>
            </a:pPr>
            <a:r>
              <a:rPr lang="ru-RU" sz="1400" dirty="0" smtClean="0">
                <a:solidFill>
                  <a:srgbClr val="0A2973"/>
                </a:solidFill>
                <a:latin typeface="MetaNormalCyrLF-Roman" pitchFamily="34" charset="-52"/>
                <a:cs typeface="Arial" pitchFamily="34" charset="0"/>
              </a:rPr>
              <a:t>Какие выводы сделает российское правительство из истории с </a:t>
            </a:r>
            <a:r>
              <a:rPr lang="en-GB" sz="1400" dirty="0" smtClean="0">
                <a:solidFill>
                  <a:srgbClr val="0A2973"/>
                </a:solidFill>
                <a:latin typeface="MetaNormalCyrLF-Roman" pitchFamily="34" charset="-52"/>
                <a:cs typeface="Arial" pitchFamily="34" charset="0"/>
              </a:rPr>
              <a:t>Dubai World</a:t>
            </a:r>
            <a:r>
              <a:rPr lang="ru-RU" sz="1400" dirty="0" smtClean="0">
                <a:solidFill>
                  <a:srgbClr val="0A2973"/>
                </a:solidFill>
                <a:latin typeface="MetaNormalCyrLF-Roman" pitchFamily="34" charset="-52"/>
                <a:cs typeface="Arial" pitchFamily="34" charset="0"/>
              </a:rPr>
              <a:t>?</a:t>
            </a:r>
            <a:endParaRPr lang="en-US" sz="1400" dirty="0" smtClean="0">
              <a:solidFill>
                <a:srgbClr val="0A2973"/>
              </a:solidFill>
              <a:latin typeface="MetaNormalCyrLF-Roman" pitchFamily="34" charset="-52"/>
              <a:cs typeface="Arial" pitchFamily="34" charset="0"/>
            </a:endParaRPr>
          </a:p>
          <a:p>
            <a:pPr marL="236538" indent="-236538" defTabSz="873125" eaLnBrk="0" hangingPunct="0">
              <a:spcBef>
                <a:spcPct val="70000"/>
              </a:spcBef>
            </a:pPr>
            <a:r>
              <a:rPr lang="en-US" sz="1400" dirty="0" smtClean="0">
                <a:solidFill>
                  <a:srgbClr val="0A2973"/>
                </a:solidFill>
                <a:latin typeface="MetaNormalCyrLF-Roman" pitchFamily="34" charset="-52"/>
                <a:cs typeface="Arial" pitchFamily="34" charset="0"/>
              </a:rPr>
              <a:t> </a:t>
            </a:r>
          </a:p>
          <a:p>
            <a:pPr marL="236538" indent="-236538" defTabSz="873125" eaLnBrk="0" hangingPunct="0">
              <a:spcBef>
                <a:spcPct val="70000"/>
              </a:spcBef>
            </a:pPr>
            <a:endParaRPr lang="en-US" sz="14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Взгляд ВТБ Капитал на мировую экономику и ставки</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5" y="1181099"/>
            <a:ext cx="8185150" cy="4695825"/>
          </a:xfrm>
          <a:prstGeom prst="rect">
            <a:avLst/>
          </a:prstGeom>
          <a:noFill/>
          <a:ln w="12700">
            <a:noFill/>
            <a:miter lim="800000"/>
            <a:headEnd type="none" w="sm" len="sm"/>
            <a:tailEnd type="none" w="sm" len="sm"/>
          </a:ln>
        </p:spPr>
        <p:txBody>
          <a:bodyPr lIns="0" tIns="94618" rIns="80147" bIns="40074"/>
          <a:lstStyle/>
          <a:p>
            <a:pPr lvl="0">
              <a:spcBef>
                <a:spcPts val="1176"/>
              </a:spcBef>
              <a:buFont typeface="Wingdings" pitchFamily="2" charset="2"/>
              <a:buChar char="q"/>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Мировая экономика в 2010 г. вырастет на 3.0%; главный «мотор» роста – Китай (13%)</a:t>
            </a:r>
            <a:endParaRPr lang="en-GB" sz="1400"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Правительства по мере возможности сохранят «стимулы»</a:t>
            </a:r>
            <a:endParaRPr lang="en-GB" sz="1400"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Инфляционное давление в </a:t>
            </a:r>
            <a:r>
              <a:rPr lang="en-GB" sz="1400" dirty="0" smtClean="0">
                <a:solidFill>
                  <a:srgbClr val="0A2973"/>
                </a:solidFill>
                <a:latin typeface="MetaNormalCyrLF-Roman" pitchFamily="34" charset="-52"/>
                <a:cs typeface="Arial" pitchFamily="34" charset="0"/>
              </a:rPr>
              <a:t>G</a:t>
            </a:r>
            <a:r>
              <a:rPr lang="ru-RU" sz="1400" dirty="0" smtClean="0">
                <a:solidFill>
                  <a:srgbClr val="0A2973"/>
                </a:solidFill>
                <a:latin typeface="MetaNormalCyrLF-Roman" pitchFamily="34" charset="-52"/>
                <a:cs typeface="Arial" pitchFamily="34" charset="0"/>
              </a:rPr>
              <a:t>7 останется низким из-за процесса «</a:t>
            </a:r>
            <a:r>
              <a:rPr lang="ru-RU" sz="1400" dirty="0" err="1" smtClean="0">
                <a:solidFill>
                  <a:srgbClr val="0A2973"/>
                </a:solidFill>
                <a:latin typeface="MetaNormalCyrLF-Roman" pitchFamily="34" charset="-52"/>
                <a:cs typeface="Arial" pitchFamily="34" charset="0"/>
              </a:rPr>
              <a:t>делевериджа</a:t>
            </a:r>
            <a:r>
              <a:rPr lang="ru-RU" sz="1400" dirty="0" smtClean="0">
                <a:solidFill>
                  <a:srgbClr val="0A2973"/>
                </a:solidFill>
                <a:latin typeface="MetaNormalCyrLF-Roman" pitchFamily="34" charset="-52"/>
                <a:cs typeface="Arial" pitchFamily="34" charset="0"/>
              </a:rPr>
              <a:t>» населения и корпораций, а также высокого уровня безработицы</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Ключевые </a:t>
            </a:r>
            <a:r>
              <a:rPr lang="ru-RU" sz="1400" dirty="0" err="1" smtClean="0">
                <a:solidFill>
                  <a:srgbClr val="0A2973"/>
                </a:solidFill>
                <a:latin typeface="MetaNormalCyrLF-Roman" pitchFamily="34" charset="-52"/>
                <a:cs typeface="Arial" pitchFamily="34" charset="0"/>
              </a:rPr>
              <a:t>центробанки</a:t>
            </a:r>
            <a:r>
              <a:rPr lang="ru-RU" sz="1400" dirty="0" smtClean="0">
                <a:solidFill>
                  <a:srgbClr val="0A2973"/>
                </a:solidFill>
                <a:latin typeface="MetaNormalCyrLF-Roman" pitchFamily="34" charset="-52"/>
                <a:cs typeface="Arial" pitchFamily="34" charset="0"/>
              </a:rPr>
              <a:t> сохранят ставки низкими, медленно сворачивая избыточные программы предоставления ликвидности </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a:t>
            </a:r>
            <a:r>
              <a:rPr lang="en-GB" sz="1400" dirty="0" smtClean="0">
                <a:solidFill>
                  <a:srgbClr val="0A2973"/>
                </a:solidFill>
                <a:latin typeface="MetaNormalCyrLF-Roman" pitchFamily="34" charset="-52"/>
                <a:cs typeface="Arial" pitchFamily="34" charset="0"/>
              </a:rPr>
              <a:t>“USD carry trade”</a:t>
            </a:r>
            <a:r>
              <a:rPr lang="en-US"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продолжит толкать вверх котировки финансовых и сырьевых активов; ралли время от времени будет прерываться из-за «негативных сюрпризов» (например, </a:t>
            </a:r>
            <a:r>
              <a:rPr lang="en-GB" sz="1400" dirty="0" smtClean="0">
                <a:solidFill>
                  <a:srgbClr val="0A2973"/>
                </a:solidFill>
                <a:latin typeface="MetaNormalCyrLF-Roman" pitchFamily="34" charset="-52"/>
                <a:cs typeface="Arial" pitchFamily="34" charset="0"/>
              </a:rPr>
              <a:t>Dubai World)</a:t>
            </a:r>
          </a:p>
          <a:p>
            <a:pPr lvl="0">
              <a:spcBef>
                <a:spcPts val="1176"/>
              </a:spcBef>
              <a:buFont typeface="Wingdings" pitchFamily="2" charset="2"/>
              <a:buChar char="q"/>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Приток капитала в </a:t>
            </a:r>
            <a:r>
              <a:rPr lang="en-GB" sz="1400" dirty="0" smtClean="0">
                <a:solidFill>
                  <a:srgbClr val="0A2973"/>
                </a:solidFill>
                <a:latin typeface="MetaNormalCyrLF-Roman" pitchFamily="34" charset="-52"/>
                <a:cs typeface="Arial" pitchFamily="34" charset="0"/>
              </a:rPr>
              <a:t>Emerging Markets </a:t>
            </a:r>
            <a:r>
              <a:rPr lang="ru-RU" sz="1400" dirty="0" smtClean="0">
                <a:solidFill>
                  <a:srgbClr val="0A2973"/>
                </a:solidFill>
                <a:latin typeface="MetaNormalCyrLF-Roman" pitchFamily="34" charset="-52"/>
                <a:cs typeface="Arial" pitchFamily="34" charset="0"/>
              </a:rPr>
              <a:t>продолжится</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a:t>
            </a:r>
            <a:r>
              <a:rPr lang="ru-RU" sz="1400" dirty="0" smtClean="0">
                <a:solidFill>
                  <a:srgbClr val="FF0000"/>
                </a:solidFill>
                <a:latin typeface="MetaNormalCyrLF-Roman" pitchFamily="34" charset="-52"/>
                <a:cs typeface="Arial" pitchFamily="34" charset="0"/>
              </a:rPr>
              <a:t>Основной риск: регуляторы начнут сворачивать стимулирующие меры слишком рано</a:t>
            </a:r>
            <a:endParaRPr lang="en-GB" sz="1400" dirty="0" smtClean="0">
              <a:solidFill>
                <a:srgbClr val="FF0000"/>
              </a:solidFill>
              <a:latin typeface="MetaNormalCyrLF-Roman" pitchFamily="34" charset="-52"/>
              <a:cs typeface="Arial" pitchFamily="34" charset="0"/>
            </a:endParaRPr>
          </a:p>
          <a:p>
            <a:pPr lvl="0">
              <a:spcBef>
                <a:spcPts val="1176"/>
              </a:spcBef>
            </a:pPr>
            <a:endParaRPr lang="en-GB" sz="1200" dirty="0" smtClean="0">
              <a:solidFill>
                <a:srgbClr val="0A2973"/>
              </a:solidFill>
              <a:latin typeface="MetaNormalCyrLF-Roman" pitchFamily="34" charset="-52"/>
              <a:cs typeface="Arial" pitchFamily="34" charset="0"/>
            </a:endParaRPr>
          </a:p>
          <a:p>
            <a:pPr lvl="0">
              <a:spcBef>
                <a:spcPts val="1176"/>
              </a:spcBef>
            </a:pPr>
            <a:endParaRPr lang="en-GB" sz="1200" dirty="0" smtClean="0">
              <a:solidFill>
                <a:srgbClr val="0A2973"/>
              </a:solidFill>
              <a:latin typeface="MetaNormalCyrLF-Roman" pitchFamily="34" charset="-52"/>
              <a:cs typeface="Arial" pitchFamily="34" charset="0"/>
            </a:endParaRPr>
          </a:p>
          <a:p>
            <a:pPr lvl="0">
              <a:spcBef>
                <a:spcPts val="1176"/>
              </a:spcBef>
            </a:pPr>
            <a:endParaRPr lang="ru-RU" sz="1200" dirty="0" smtClean="0">
              <a:solidFill>
                <a:srgbClr val="0A2973"/>
              </a:solidFill>
              <a:latin typeface="MetaNormalCyrLF-Roman" pitchFamily="34" charset="-52"/>
              <a:cs typeface="Arial"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dirty="0" smtClean="0">
                <a:solidFill>
                  <a:srgbClr val="002960"/>
                </a:solidFill>
                <a:latin typeface="MetaNormalCyrLF-Roman" pitchFamily="34" charset="-52"/>
                <a:ea typeface="ＭＳ Ｐゴシック" pitchFamily="-107" charset="-128"/>
                <a:cs typeface="MetaNormalCyrLF-Roman" pitchFamily="34" charset="-52"/>
              </a:rPr>
              <a:t>Российская экономика: крепкий рубль и снижающиеся ставки</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8366125" cy="1747837"/>
          </a:xfrm>
          <a:prstGeom prst="rect">
            <a:avLst/>
          </a:prstGeom>
          <a:noFill/>
          <a:ln w="12700">
            <a:noFill/>
            <a:miter lim="800000"/>
            <a:headEnd type="none" w="sm" len="sm"/>
            <a:tailEnd type="none" w="sm" len="sm"/>
          </a:ln>
        </p:spPr>
        <p:txBody>
          <a:bodyPr lIns="0" tIns="94618" rIns="80147" bIns="40074"/>
          <a:lstStyle/>
          <a:p>
            <a:pPr lvl="0">
              <a:spcBef>
                <a:spcPts val="1176"/>
              </a:spcBef>
              <a:buFont typeface="Wingdings" pitchFamily="2" charset="2"/>
              <a:buChar char="q"/>
            </a:pPr>
            <a:r>
              <a:rPr lang="en-GB" sz="1400" dirty="0" smtClean="0">
                <a:solidFill>
                  <a:srgbClr val="0A2973"/>
                </a:solidFill>
                <a:latin typeface="MetaNormalCyrLF-Roman" pitchFamily="34" charset="-52"/>
                <a:cs typeface="Arial" pitchFamily="34" charset="0"/>
              </a:rPr>
              <a:t> </a:t>
            </a:r>
            <a:r>
              <a:rPr lang="ru-RU" sz="1400" dirty="0" smtClean="0">
                <a:solidFill>
                  <a:srgbClr val="0A2973"/>
                </a:solidFill>
                <a:latin typeface="MetaNormalCyrLF-Roman" pitchFamily="34" charset="-52"/>
                <a:cs typeface="Arial" pitchFamily="34" charset="0"/>
              </a:rPr>
              <a:t>Рост ВВП России в 2010 г. составит 4.9%</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Инфляция в 2010 г. может замедлиться до 7.6-8.0%; во </a:t>
            </a:r>
            <a:r>
              <a:rPr lang="en-US" sz="1400" dirty="0" smtClean="0">
                <a:solidFill>
                  <a:srgbClr val="0A2973"/>
                </a:solidFill>
                <a:latin typeface="MetaNormalCyrLF-Roman" pitchFamily="34" charset="-52"/>
                <a:cs typeface="Arial" pitchFamily="34" charset="0"/>
              </a:rPr>
              <a:t>II </a:t>
            </a:r>
            <a:r>
              <a:rPr lang="ru-RU" sz="1400" dirty="0" smtClean="0">
                <a:solidFill>
                  <a:srgbClr val="0A2973"/>
                </a:solidFill>
                <a:latin typeface="MetaNormalCyrLF-Roman" pitchFamily="34" charset="-52"/>
                <a:cs typeface="Arial" pitchFamily="34" charset="0"/>
              </a:rPr>
              <a:t>полугодии инфляционное давление возрастет</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Под давлением притока капитала рубль продолжит укрепляться</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a:t>
            </a:r>
            <a:r>
              <a:rPr lang="ru-RU" sz="1400" u="sng" dirty="0" smtClean="0">
                <a:solidFill>
                  <a:srgbClr val="0A2973"/>
                </a:solidFill>
                <a:latin typeface="MetaNormalCyrLF-Roman" pitchFamily="34" charset="-52"/>
                <a:cs typeface="Arial" pitchFamily="34" charset="0"/>
              </a:rPr>
              <a:t>В рамках борьбы с </a:t>
            </a:r>
            <a:r>
              <a:rPr lang="en-GB" sz="1400" u="sng" dirty="0" smtClean="0">
                <a:solidFill>
                  <a:srgbClr val="0A2973"/>
                </a:solidFill>
                <a:latin typeface="MetaNormalCyrLF-Roman" pitchFamily="34" charset="-52"/>
                <a:cs typeface="Arial" pitchFamily="34" charset="0"/>
              </a:rPr>
              <a:t>“carry trade” </a:t>
            </a:r>
            <a:r>
              <a:rPr lang="ru-RU" sz="1400" u="sng" dirty="0" smtClean="0">
                <a:solidFill>
                  <a:srgbClr val="0A2973"/>
                </a:solidFill>
                <a:latin typeface="MetaNormalCyrLF-Roman" pitchFamily="34" charset="-52"/>
                <a:cs typeface="Arial" pitchFamily="34" charset="0"/>
              </a:rPr>
              <a:t>и поддержки экономики ЦБ, вероятно, снизит ставку рефинансирования на 150бп до 7.50%; ставку </a:t>
            </a:r>
            <a:r>
              <a:rPr lang="ru-RU" sz="1400" u="sng" dirty="0" err="1" smtClean="0">
                <a:solidFill>
                  <a:srgbClr val="0A2973"/>
                </a:solidFill>
                <a:latin typeface="MetaNormalCyrLF-Roman" pitchFamily="34" charset="-52"/>
                <a:cs typeface="Arial" pitchFamily="34" charset="0"/>
              </a:rPr>
              <a:t>аукционого</a:t>
            </a:r>
            <a:r>
              <a:rPr lang="ru-RU" sz="1400" u="sng" dirty="0" smtClean="0">
                <a:solidFill>
                  <a:srgbClr val="0A2973"/>
                </a:solidFill>
                <a:latin typeface="MetaNormalCyrLF-Roman" pitchFamily="34" charset="-52"/>
                <a:cs typeface="Arial" pitchFamily="34" charset="0"/>
              </a:rPr>
              <a:t> </a:t>
            </a:r>
            <a:r>
              <a:rPr lang="ru-RU" sz="1400" u="sng" dirty="0" err="1" smtClean="0">
                <a:solidFill>
                  <a:srgbClr val="0A2973"/>
                </a:solidFill>
                <a:latin typeface="MetaNormalCyrLF-Roman" pitchFamily="34" charset="-52"/>
                <a:cs typeface="Arial" pitchFamily="34" charset="0"/>
              </a:rPr>
              <a:t>репо</a:t>
            </a:r>
            <a:r>
              <a:rPr lang="ru-RU" sz="1400" u="sng" dirty="0" smtClean="0">
                <a:solidFill>
                  <a:srgbClr val="0A2973"/>
                </a:solidFill>
                <a:latin typeface="MetaNormalCyrLF-Roman" pitchFamily="34" charset="-52"/>
                <a:cs typeface="Arial" pitchFamily="34" charset="0"/>
              </a:rPr>
              <a:t> – на 125бп до 5.00%</a:t>
            </a:r>
            <a:r>
              <a:rPr lang="en-US" sz="1400" u="sng" dirty="0" smtClean="0">
                <a:solidFill>
                  <a:srgbClr val="0A2973"/>
                </a:solidFill>
                <a:latin typeface="MetaNormalCyrLF-Roman" pitchFamily="34" charset="-52"/>
                <a:cs typeface="Arial" pitchFamily="34" charset="0"/>
              </a:rPr>
              <a:t>    </a:t>
            </a:r>
            <a:endParaRPr lang="ru-RU" sz="1200" u="sng" dirty="0" smtClean="0">
              <a:solidFill>
                <a:srgbClr val="0A2973"/>
              </a:solidFill>
              <a:latin typeface="MetaNormalCyrLF-Roman" pitchFamily="34" charset="-52"/>
              <a:cs typeface="Arial" pitchFamily="34" charset="0"/>
            </a:endParaRPr>
          </a:p>
        </p:txBody>
      </p:sp>
      <p:graphicFrame>
        <p:nvGraphicFramePr>
          <p:cNvPr id="8" name="Table 7"/>
          <p:cNvGraphicFramePr>
            <a:graphicFrameLocks noGrp="1"/>
          </p:cNvGraphicFramePr>
          <p:nvPr/>
        </p:nvGraphicFramePr>
        <p:xfrm>
          <a:off x="244474" y="3095625"/>
          <a:ext cx="6394449" cy="2263982"/>
        </p:xfrm>
        <a:graphic>
          <a:graphicData uri="http://schemas.openxmlformats.org/drawingml/2006/table">
            <a:tbl>
              <a:tblPr/>
              <a:tblGrid>
                <a:gridCol w="2791214"/>
                <a:gridCol w="841021"/>
                <a:gridCol w="859304"/>
                <a:gridCol w="804455"/>
                <a:gridCol w="1098455"/>
              </a:tblGrid>
              <a:tr h="293479">
                <a:tc gridSpan="5">
                  <a:txBody>
                    <a:bodyPr/>
                    <a:lstStyle/>
                    <a:p>
                      <a:pPr algn="l" fontAlgn="b"/>
                      <a:r>
                        <a:rPr lang="ru-RU" sz="1400" b="0" i="0" u="none" strike="noStrike" dirty="0" smtClean="0">
                          <a:solidFill>
                            <a:srgbClr val="000000"/>
                          </a:solidFill>
                          <a:latin typeface="MetaNormalCyrLF-Roman"/>
                        </a:rPr>
                        <a:t>Ключевые экономические показатели России</a:t>
                      </a:r>
                      <a:r>
                        <a:rPr lang="en-US" sz="1400" b="0" i="0" u="none" strike="noStrike" dirty="0" smtClean="0">
                          <a:solidFill>
                            <a:srgbClr val="000000"/>
                          </a:solidFill>
                          <a:latin typeface="MetaNormalCyrLF-Roman"/>
                        </a:rPr>
                        <a:t>, 2007-2010</a:t>
                      </a:r>
                      <a:r>
                        <a:rPr lang="ru-RU" sz="1400" b="0" i="0" u="none" strike="noStrike" dirty="0" smtClean="0">
                          <a:solidFill>
                            <a:srgbClr val="000000"/>
                          </a:solidFill>
                          <a:latin typeface="MetaNormalCyrLF-Roman"/>
                        </a:rPr>
                        <a:t> гг.</a:t>
                      </a:r>
                      <a:endParaRPr lang="en-US" sz="1400" b="0" i="0" u="none" strike="noStrike" dirty="0">
                        <a:solidFill>
                          <a:srgbClr val="000000"/>
                        </a:solidFill>
                        <a:latin typeface="MetaNormalCyrLF-Roman"/>
                      </a:endParaRPr>
                    </a:p>
                  </a:txBody>
                  <a:tcPr marL="9525" marR="9525" marT="9525" marB="0" anchor="b">
                    <a:lnL>
                      <a:noFill/>
                    </a:lnL>
                    <a:lnR>
                      <a:noFill/>
                    </a:lnR>
                    <a:lnT>
                      <a:noFill/>
                    </a:lnT>
                    <a:lnB w="12700" cap="flat" cmpd="sng" algn="ctr">
                      <a:solidFill>
                        <a:srgbClr val="0A2973"/>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293479">
                <a:tc>
                  <a:txBody>
                    <a:bodyPr/>
                    <a:lstStyle/>
                    <a:p>
                      <a:pPr algn="l" fontAlgn="t"/>
                      <a:r>
                        <a:rPr lang="ru-RU" sz="1100" b="0" i="0" u="none" strike="noStrike" dirty="0" smtClean="0">
                          <a:solidFill>
                            <a:srgbClr val="3A4B8C"/>
                          </a:solidFill>
                          <a:latin typeface="MetaNormalCyrLF-Roman" pitchFamily="34" charset="-52"/>
                        </a:rPr>
                        <a:t>Показатель</a:t>
                      </a:r>
                      <a:endParaRPr lang="en-US" sz="1100" b="0" i="0" u="none" strike="noStrike" dirty="0">
                        <a:solidFill>
                          <a:srgbClr val="3A4B8C"/>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w="12700" cap="flat" cmpd="sng" algn="ctr">
                      <a:solidFill>
                        <a:srgbClr val="0A2973"/>
                      </a:solidFill>
                      <a:prstDash val="solid"/>
                      <a:round/>
                      <a:headEnd type="none" w="med" len="med"/>
                      <a:tailEnd type="none" w="med" len="med"/>
                    </a:lnB>
                    <a:solidFill>
                      <a:srgbClr val="B8CCE4"/>
                    </a:solidFill>
                  </a:tcPr>
                </a:tc>
                <a:tc>
                  <a:txBody>
                    <a:bodyPr/>
                    <a:lstStyle/>
                    <a:p>
                      <a:pPr algn="ctr" fontAlgn="t"/>
                      <a:r>
                        <a:rPr lang="ru-RU" sz="1100" b="0" i="0" u="none" strike="noStrike" dirty="0">
                          <a:solidFill>
                            <a:srgbClr val="3A4B8C"/>
                          </a:solidFill>
                          <a:latin typeface="MetaNormalCyrLF-Roman" pitchFamily="34" charset="-52"/>
                        </a:rPr>
                        <a:t>2007</a:t>
                      </a:r>
                    </a:p>
                  </a:txBody>
                  <a:tcPr marL="9525" marR="9525" marT="9525" marB="0">
                    <a:lnL>
                      <a:noFill/>
                    </a:lnL>
                    <a:lnR>
                      <a:noFill/>
                    </a:lnR>
                    <a:lnT w="12700" cap="flat" cmpd="sng" algn="ctr">
                      <a:solidFill>
                        <a:srgbClr val="0A2973"/>
                      </a:solidFill>
                      <a:prstDash val="solid"/>
                      <a:round/>
                      <a:headEnd type="none" w="med" len="med"/>
                      <a:tailEnd type="none" w="med" len="med"/>
                    </a:lnT>
                    <a:lnB w="12700" cap="flat" cmpd="sng" algn="ctr">
                      <a:solidFill>
                        <a:srgbClr val="0A2973"/>
                      </a:solidFill>
                      <a:prstDash val="solid"/>
                      <a:round/>
                      <a:headEnd type="none" w="med" len="med"/>
                      <a:tailEnd type="none" w="med" len="med"/>
                    </a:lnB>
                    <a:solidFill>
                      <a:srgbClr val="B8CCE4"/>
                    </a:solidFill>
                  </a:tcPr>
                </a:tc>
                <a:tc>
                  <a:txBody>
                    <a:bodyPr/>
                    <a:lstStyle/>
                    <a:p>
                      <a:pPr algn="ctr" fontAlgn="t"/>
                      <a:r>
                        <a:rPr lang="ru-RU" sz="1100" b="0" i="0" u="none" strike="noStrike">
                          <a:solidFill>
                            <a:srgbClr val="3A4B8C"/>
                          </a:solidFill>
                          <a:latin typeface="MetaNormalCyrLF-Roman" pitchFamily="34" charset="-52"/>
                        </a:rPr>
                        <a:t>2008</a:t>
                      </a:r>
                    </a:p>
                  </a:txBody>
                  <a:tcPr marL="9525" marR="9525" marT="9525" marB="0">
                    <a:lnL>
                      <a:noFill/>
                    </a:lnL>
                    <a:lnR>
                      <a:noFill/>
                    </a:lnR>
                    <a:lnT w="12700" cap="flat" cmpd="sng" algn="ctr">
                      <a:solidFill>
                        <a:srgbClr val="0A2973"/>
                      </a:solidFill>
                      <a:prstDash val="solid"/>
                      <a:round/>
                      <a:headEnd type="none" w="med" len="med"/>
                      <a:tailEnd type="none" w="med" len="med"/>
                    </a:lnT>
                    <a:lnB w="12700" cap="flat" cmpd="sng" algn="ctr">
                      <a:solidFill>
                        <a:srgbClr val="0A2973"/>
                      </a:solidFill>
                      <a:prstDash val="solid"/>
                      <a:round/>
                      <a:headEnd type="none" w="med" len="med"/>
                      <a:tailEnd type="none" w="med" len="med"/>
                    </a:lnB>
                    <a:solidFill>
                      <a:srgbClr val="B8CCE4"/>
                    </a:solidFill>
                  </a:tcPr>
                </a:tc>
                <a:tc>
                  <a:txBody>
                    <a:bodyPr/>
                    <a:lstStyle/>
                    <a:p>
                      <a:pPr algn="ctr" fontAlgn="t"/>
                      <a:r>
                        <a:rPr lang="ru-RU" sz="1100" b="0" i="0" u="none" strike="noStrike" dirty="0" smtClean="0">
                          <a:solidFill>
                            <a:srgbClr val="3A4B8C"/>
                          </a:solidFill>
                          <a:latin typeface="MetaNormalCyrLF-Roman" pitchFamily="34" charset="-52"/>
                        </a:rPr>
                        <a:t>2009</a:t>
                      </a:r>
                      <a:r>
                        <a:rPr lang="en-US" sz="1100" b="0" i="0" u="none" strike="noStrike" dirty="0" smtClean="0">
                          <a:solidFill>
                            <a:srgbClr val="3A4B8C"/>
                          </a:solidFill>
                          <a:latin typeface="MetaNormalCyrLF-Roman" pitchFamily="34" charset="-52"/>
                        </a:rPr>
                        <a:t> </a:t>
                      </a:r>
                      <a:r>
                        <a:rPr lang="ru-RU" sz="1100" b="0" i="0" u="none" strike="noStrike" dirty="0" smtClean="0">
                          <a:solidFill>
                            <a:srgbClr val="3A4B8C"/>
                          </a:solidFill>
                          <a:latin typeface="MetaNormalCyrLF-Roman" pitchFamily="34" charset="-52"/>
                        </a:rPr>
                        <a:t>оценка</a:t>
                      </a:r>
                      <a:endParaRPr lang="ru-RU" sz="1100" b="0" i="0" u="none" strike="noStrike" dirty="0">
                        <a:solidFill>
                          <a:srgbClr val="3A4B8C"/>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w="12700" cap="flat" cmpd="sng" algn="ctr">
                      <a:solidFill>
                        <a:srgbClr val="0A2973"/>
                      </a:solidFill>
                      <a:prstDash val="solid"/>
                      <a:round/>
                      <a:headEnd type="none" w="med" len="med"/>
                      <a:tailEnd type="none" w="med" len="med"/>
                    </a:lnB>
                    <a:solidFill>
                      <a:srgbClr val="B8CCE4"/>
                    </a:solidFill>
                  </a:tcPr>
                </a:tc>
                <a:tc>
                  <a:txBody>
                    <a:bodyPr/>
                    <a:lstStyle/>
                    <a:p>
                      <a:pPr algn="ctr" fontAlgn="t"/>
                      <a:r>
                        <a:rPr lang="ru-RU" sz="1100" b="0" i="0" u="none" strike="noStrike" dirty="0" smtClean="0">
                          <a:solidFill>
                            <a:srgbClr val="3A4B8C"/>
                          </a:solidFill>
                          <a:latin typeface="MetaNormalCyrLF-Roman" pitchFamily="34" charset="-52"/>
                        </a:rPr>
                        <a:t>2010 прогноз</a:t>
                      </a:r>
                      <a:endParaRPr lang="ru-RU" sz="1100" b="0" i="0" u="none" strike="noStrike" dirty="0">
                        <a:solidFill>
                          <a:srgbClr val="3A4B8C"/>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w="12700" cap="flat" cmpd="sng" algn="ctr">
                      <a:solidFill>
                        <a:srgbClr val="0A2973"/>
                      </a:solidFill>
                      <a:prstDash val="solid"/>
                      <a:round/>
                      <a:headEnd type="none" w="med" len="med"/>
                      <a:tailEnd type="none" w="med" len="med"/>
                    </a:lnB>
                    <a:solidFill>
                      <a:srgbClr val="B8CCE4"/>
                    </a:solidFill>
                  </a:tcPr>
                </a:tc>
              </a:tr>
              <a:tr h="279504">
                <a:tc>
                  <a:txBody>
                    <a:bodyPr/>
                    <a:lstStyle/>
                    <a:p>
                      <a:pPr algn="l" fontAlgn="t"/>
                      <a:r>
                        <a:rPr lang="ru-RU" sz="1100" b="0" i="0" u="none" strike="noStrike" dirty="0" smtClean="0">
                          <a:solidFill>
                            <a:srgbClr val="000000"/>
                          </a:solidFill>
                          <a:latin typeface="MetaNormalCyrLF-Roman" pitchFamily="34" charset="-52"/>
                        </a:rPr>
                        <a:t>Рост</a:t>
                      </a:r>
                      <a:r>
                        <a:rPr lang="ru-RU" sz="1100" b="0" i="0" u="none" strike="noStrike" baseline="0" dirty="0" smtClean="0">
                          <a:solidFill>
                            <a:srgbClr val="000000"/>
                          </a:solidFill>
                          <a:latin typeface="MetaNormalCyrLF-Roman" pitchFamily="34" charset="-52"/>
                        </a:rPr>
                        <a:t> </a:t>
                      </a:r>
                      <a:r>
                        <a:rPr lang="ru-RU" sz="1100" b="0" i="0" u="none" strike="noStrike" dirty="0" smtClean="0">
                          <a:solidFill>
                            <a:srgbClr val="000000"/>
                          </a:solidFill>
                          <a:latin typeface="MetaNormalCyrLF-Roman" pitchFamily="34" charset="-52"/>
                        </a:rPr>
                        <a:t>ВВП</a:t>
                      </a:r>
                      <a:endParaRPr lang="en-US" sz="1100" b="0" i="0" u="none" strike="noStrike" dirty="0">
                        <a:solidFill>
                          <a:srgbClr val="000000"/>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a:noFill/>
                    </a:lnB>
                    <a:solidFill>
                      <a:srgbClr val="FFFFFF"/>
                    </a:solidFill>
                  </a:tcPr>
                </a:tc>
                <a:tc>
                  <a:txBody>
                    <a:bodyPr/>
                    <a:lstStyle/>
                    <a:p>
                      <a:pPr algn="ctr" fontAlgn="t"/>
                      <a:r>
                        <a:rPr lang="ru-RU" sz="1100" b="0" i="0" u="none" strike="noStrike" dirty="0" smtClean="0">
                          <a:solidFill>
                            <a:srgbClr val="000000"/>
                          </a:solidFill>
                          <a:latin typeface="MetaNormalCyrLF-Roman" pitchFamily="34" charset="-52"/>
                        </a:rPr>
                        <a:t>8.1%</a:t>
                      </a:r>
                      <a:endParaRPr lang="ru-RU" sz="1100" b="0" i="0" u="none" strike="noStrike" dirty="0">
                        <a:solidFill>
                          <a:srgbClr val="000000"/>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a:noFill/>
                    </a:lnB>
                    <a:solidFill>
                      <a:srgbClr val="FFFFFF"/>
                    </a:solidFill>
                  </a:tcPr>
                </a:tc>
                <a:tc>
                  <a:txBody>
                    <a:bodyPr/>
                    <a:lstStyle/>
                    <a:p>
                      <a:pPr algn="ctr" fontAlgn="t"/>
                      <a:r>
                        <a:rPr lang="ru-RU" sz="1100" b="0" i="0" u="none" strike="noStrike" dirty="0" smtClean="0">
                          <a:solidFill>
                            <a:srgbClr val="000000"/>
                          </a:solidFill>
                          <a:latin typeface="MetaNormalCyrLF-Roman" pitchFamily="34" charset="-52"/>
                        </a:rPr>
                        <a:t>5.6</a:t>
                      </a:r>
                      <a:r>
                        <a:rPr lang="en-US" sz="1100" b="0" i="0" u="none" strike="noStrike" dirty="0" smtClean="0">
                          <a:solidFill>
                            <a:srgbClr val="000000"/>
                          </a:solidFill>
                          <a:latin typeface="MetaNormalCyrLF-Roman" pitchFamily="34" charset="-52"/>
                        </a:rPr>
                        <a:t>%</a:t>
                      </a:r>
                      <a:endParaRPr lang="ru-RU" sz="1100" b="0" i="0" u="none" strike="noStrike" dirty="0">
                        <a:solidFill>
                          <a:srgbClr val="000000"/>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a:noFill/>
                    </a:lnB>
                    <a:solidFill>
                      <a:srgbClr val="FFFFFF"/>
                    </a:solidFill>
                  </a:tcPr>
                </a:tc>
                <a:tc>
                  <a:txBody>
                    <a:bodyPr/>
                    <a:lstStyle/>
                    <a:p>
                      <a:pPr algn="ctr" fontAlgn="t"/>
                      <a:r>
                        <a:rPr lang="ru-RU" sz="1100" b="0" i="0" u="none" strike="noStrike" dirty="0">
                          <a:solidFill>
                            <a:srgbClr val="000000"/>
                          </a:solidFill>
                          <a:latin typeface="MetaNormalCyrLF-Roman" pitchFamily="34" charset="-52"/>
                        </a:rPr>
                        <a:t>-</a:t>
                      </a:r>
                      <a:r>
                        <a:rPr lang="ru-RU" sz="1100" b="0" i="0" u="none" strike="noStrike" dirty="0" smtClean="0">
                          <a:solidFill>
                            <a:srgbClr val="000000"/>
                          </a:solidFill>
                          <a:latin typeface="MetaNormalCyrLF-Roman" pitchFamily="34" charset="-52"/>
                        </a:rPr>
                        <a:t>8.1%</a:t>
                      </a:r>
                      <a:endParaRPr lang="ru-RU" sz="1100" b="0" i="0" u="none" strike="noStrike" dirty="0">
                        <a:solidFill>
                          <a:srgbClr val="000000"/>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a:noFill/>
                    </a:lnB>
                    <a:solidFill>
                      <a:srgbClr val="FFFFFF"/>
                    </a:solidFill>
                  </a:tcPr>
                </a:tc>
                <a:tc>
                  <a:txBody>
                    <a:bodyPr/>
                    <a:lstStyle/>
                    <a:p>
                      <a:pPr algn="ctr" fontAlgn="t"/>
                      <a:r>
                        <a:rPr lang="ru-RU" sz="1100" b="0" i="0" u="none" strike="noStrike" dirty="0" smtClean="0">
                          <a:solidFill>
                            <a:srgbClr val="000000"/>
                          </a:solidFill>
                          <a:latin typeface="MetaNormalCyrLF-Roman" pitchFamily="34" charset="-52"/>
                        </a:rPr>
                        <a:t>4.9%</a:t>
                      </a:r>
                      <a:endParaRPr lang="ru-RU" sz="1100" b="0" i="0" u="none" strike="noStrike" dirty="0">
                        <a:solidFill>
                          <a:srgbClr val="000000"/>
                        </a:solidFill>
                        <a:latin typeface="MetaNormalCyrLF-Roman" pitchFamily="34" charset="-52"/>
                      </a:endParaRPr>
                    </a:p>
                  </a:txBody>
                  <a:tcPr marL="9525" marR="9525" marT="9525" marB="0">
                    <a:lnL>
                      <a:noFill/>
                    </a:lnL>
                    <a:lnR>
                      <a:noFill/>
                    </a:lnR>
                    <a:lnT w="12700" cap="flat" cmpd="sng" algn="ctr">
                      <a:solidFill>
                        <a:srgbClr val="0A2973"/>
                      </a:solidFill>
                      <a:prstDash val="solid"/>
                      <a:round/>
                      <a:headEnd type="none" w="med" len="med"/>
                      <a:tailEnd type="none" w="med" len="med"/>
                    </a:lnT>
                    <a:lnB>
                      <a:noFill/>
                    </a:lnB>
                    <a:solidFill>
                      <a:srgbClr val="FFFFFF"/>
                    </a:solidFill>
                  </a:tcPr>
                </a:tc>
              </a:tr>
              <a:tr h="279504">
                <a:tc>
                  <a:txBody>
                    <a:bodyPr/>
                    <a:lstStyle/>
                    <a:p>
                      <a:pPr algn="l" fontAlgn="t"/>
                      <a:r>
                        <a:rPr lang="ru-RU" sz="1100" b="0" i="0" u="none" strike="noStrike" dirty="0" smtClean="0">
                          <a:solidFill>
                            <a:srgbClr val="000000"/>
                          </a:solidFill>
                          <a:latin typeface="MetaNormalCyrLF-Roman" pitchFamily="34" charset="-52"/>
                        </a:rPr>
                        <a:t>Инфляция</a:t>
                      </a:r>
                      <a:endParaRPr lang="en-US"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smtClean="0">
                          <a:solidFill>
                            <a:srgbClr val="000000"/>
                          </a:solidFill>
                          <a:latin typeface="MetaNormalCyrLF-Roman" pitchFamily="34" charset="-52"/>
                        </a:rPr>
                        <a:t>11.9%</a:t>
                      </a:r>
                      <a:endParaRPr lang="ru-RU"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smtClean="0">
                          <a:solidFill>
                            <a:srgbClr val="000000"/>
                          </a:solidFill>
                          <a:latin typeface="MetaNormalCyrLF-Roman" pitchFamily="34" charset="-52"/>
                        </a:rPr>
                        <a:t>13.3%</a:t>
                      </a:r>
                      <a:endParaRPr lang="ru-RU"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smtClean="0">
                          <a:solidFill>
                            <a:srgbClr val="000000"/>
                          </a:solidFill>
                          <a:latin typeface="MetaNormalCyrLF-Roman" pitchFamily="34" charset="-52"/>
                        </a:rPr>
                        <a:t>10.6%</a:t>
                      </a:r>
                      <a:endParaRPr lang="ru-RU"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smtClean="0">
                          <a:solidFill>
                            <a:srgbClr val="000000"/>
                          </a:solidFill>
                          <a:latin typeface="MetaNormalCyrLF-Roman" pitchFamily="34" charset="-52"/>
                        </a:rPr>
                        <a:t>7.6-8.0%</a:t>
                      </a:r>
                      <a:endParaRPr lang="ru-RU"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r>
              <a:tr h="279504">
                <a:tc>
                  <a:txBody>
                    <a:bodyPr/>
                    <a:lstStyle/>
                    <a:p>
                      <a:pPr algn="l" fontAlgn="t"/>
                      <a:r>
                        <a:rPr lang="ru-RU" sz="1100" b="0" i="0" u="none" strike="noStrike" dirty="0" smtClean="0">
                          <a:solidFill>
                            <a:srgbClr val="000000"/>
                          </a:solidFill>
                          <a:latin typeface="MetaNormalCyrLF-Roman" pitchFamily="34" charset="-52"/>
                        </a:rPr>
                        <a:t>Средний курс доллара</a:t>
                      </a:r>
                      <a:endParaRPr lang="en-US"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FFFFFF"/>
                    </a:solidFill>
                  </a:tcPr>
                </a:tc>
                <a:tc>
                  <a:txBody>
                    <a:bodyPr/>
                    <a:lstStyle/>
                    <a:p>
                      <a:pPr algn="ctr" fontAlgn="t"/>
                      <a:r>
                        <a:rPr lang="ru-RU" sz="1100" b="0" i="0" u="none" strike="noStrike" dirty="0">
                          <a:solidFill>
                            <a:srgbClr val="000000"/>
                          </a:solidFill>
                          <a:latin typeface="MetaNormalCyrLF-Roman" pitchFamily="34" charset="-52"/>
                        </a:rPr>
                        <a:t>25.58</a:t>
                      </a:r>
                    </a:p>
                  </a:txBody>
                  <a:tcPr marL="9525" marR="9525" marT="9525" marB="0">
                    <a:lnL>
                      <a:noFill/>
                    </a:lnL>
                    <a:lnR>
                      <a:noFill/>
                    </a:lnR>
                    <a:lnT>
                      <a:noFill/>
                    </a:lnT>
                    <a:lnB>
                      <a:noFill/>
                    </a:lnB>
                    <a:solidFill>
                      <a:srgbClr val="FFFFFF"/>
                    </a:solidFill>
                  </a:tcPr>
                </a:tc>
                <a:tc>
                  <a:txBody>
                    <a:bodyPr/>
                    <a:lstStyle/>
                    <a:p>
                      <a:pPr algn="ctr" fontAlgn="t"/>
                      <a:r>
                        <a:rPr lang="ru-RU" sz="1100" b="0" i="0" u="none" strike="noStrike" dirty="0">
                          <a:solidFill>
                            <a:srgbClr val="000000"/>
                          </a:solidFill>
                          <a:latin typeface="MetaNormalCyrLF-Roman" pitchFamily="34" charset="-52"/>
                        </a:rPr>
                        <a:t>24.85</a:t>
                      </a:r>
                    </a:p>
                  </a:txBody>
                  <a:tcPr marL="9525" marR="9525" marT="9525" marB="0">
                    <a:lnL>
                      <a:noFill/>
                    </a:lnL>
                    <a:lnR>
                      <a:noFill/>
                    </a:lnR>
                    <a:lnT>
                      <a:noFill/>
                    </a:lnT>
                    <a:lnB>
                      <a:noFill/>
                    </a:lnB>
                    <a:solidFill>
                      <a:srgbClr val="FFFFFF"/>
                    </a:solidFill>
                  </a:tcPr>
                </a:tc>
                <a:tc>
                  <a:txBody>
                    <a:bodyPr/>
                    <a:lstStyle/>
                    <a:p>
                      <a:pPr algn="ctr" fontAlgn="t"/>
                      <a:r>
                        <a:rPr lang="ru-RU" sz="1100" b="0" i="0" u="none" strike="noStrike" dirty="0">
                          <a:solidFill>
                            <a:srgbClr val="000000"/>
                          </a:solidFill>
                          <a:latin typeface="MetaNormalCyrLF-Roman" pitchFamily="34" charset="-52"/>
                        </a:rPr>
                        <a:t>31.89</a:t>
                      </a:r>
                    </a:p>
                  </a:txBody>
                  <a:tcPr marL="9525" marR="9525" marT="9525" marB="0">
                    <a:lnL>
                      <a:noFill/>
                    </a:lnL>
                    <a:lnR>
                      <a:noFill/>
                    </a:lnR>
                    <a:lnT>
                      <a:noFill/>
                    </a:lnT>
                    <a:lnB>
                      <a:noFill/>
                    </a:lnB>
                    <a:solidFill>
                      <a:srgbClr val="FFFFFF"/>
                    </a:solidFill>
                  </a:tcPr>
                </a:tc>
                <a:tc>
                  <a:txBody>
                    <a:bodyPr/>
                    <a:lstStyle/>
                    <a:p>
                      <a:pPr algn="ctr" fontAlgn="t"/>
                      <a:r>
                        <a:rPr lang="ru-RU" sz="1100" b="0" i="0" u="none" strike="noStrike" dirty="0">
                          <a:solidFill>
                            <a:srgbClr val="000000"/>
                          </a:solidFill>
                          <a:latin typeface="MetaNormalCyrLF-Roman" pitchFamily="34" charset="-52"/>
                        </a:rPr>
                        <a:t>28.8</a:t>
                      </a:r>
                    </a:p>
                  </a:txBody>
                  <a:tcPr marL="9525" marR="9525" marT="9525" marB="0">
                    <a:lnL>
                      <a:noFill/>
                    </a:lnL>
                    <a:lnR>
                      <a:noFill/>
                    </a:lnR>
                    <a:lnT>
                      <a:noFill/>
                    </a:lnT>
                    <a:lnB>
                      <a:noFill/>
                    </a:lnB>
                    <a:solidFill>
                      <a:srgbClr val="FFFFFF"/>
                    </a:solidFill>
                  </a:tcPr>
                </a:tc>
              </a:tr>
              <a:tr h="279504">
                <a:tc>
                  <a:txBody>
                    <a:bodyPr/>
                    <a:lstStyle/>
                    <a:p>
                      <a:pPr algn="l" fontAlgn="t"/>
                      <a:r>
                        <a:rPr lang="ru-RU" sz="1100" b="0" i="0" u="none" strike="noStrike" dirty="0" smtClean="0">
                          <a:solidFill>
                            <a:srgbClr val="000000"/>
                          </a:solidFill>
                          <a:latin typeface="MetaNormalCyrLF-Roman" pitchFamily="34" charset="-52"/>
                        </a:rPr>
                        <a:t>Курс доллара на конец периода</a:t>
                      </a:r>
                      <a:endParaRPr lang="en-US" sz="1100" b="0" i="0" u="none" strike="noStrike" dirty="0">
                        <a:solidFill>
                          <a:srgbClr val="000000"/>
                        </a:solidFill>
                        <a:latin typeface="MetaNormalCyrLF-Roman" pitchFamily="34" charset="-52"/>
                      </a:endParaRP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a:solidFill>
                            <a:srgbClr val="000000"/>
                          </a:solidFill>
                          <a:latin typeface="MetaNormalCyrLF-Roman" pitchFamily="34" charset="-52"/>
                        </a:rPr>
                        <a:t>24.55</a:t>
                      </a: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a:solidFill>
                            <a:srgbClr val="000000"/>
                          </a:solidFill>
                          <a:latin typeface="MetaNormalCyrLF-Roman" pitchFamily="34" charset="-52"/>
                        </a:rPr>
                        <a:t>29.38</a:t>
                      </a: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a:solidFill>
                            <a:srgbClr val="000000"/>
                          </a:solidFill>
                          <a:latin typeface="MetaNormalCyrLF-Roman" pitchFamily="34" charset="-52"/>
                        </a:rPr>
                        <a:t>30.97</a:t>
                      </a:r>
                    </a:p>
                  </a:txBody>
                  <a:tcPr marL="9525" marR="9525" marT="9525" marB="0">
                    <a:lnL>
                      <a:noFill/>
                    </a:lnL>
                    <a:lnR>
                      <a:noFill/>
                    </a:lnR>
                    <a:lnT>
                      <a:noFill/>
                    </a:lnT>
                    <a:lnB>
                      <a:noFill/>
                    </a:lnB>
                    <a:solidFill>
                      <a:srgbClr val="D4E1F0"/>
                    </a:solidFill>
                  </a:tcPr>
                </a:tc>
                <a:tc>
                  <a:txBody>
                    <a:bodyPr/>
                    <a:lstStyle/>
                    <a:p>
                      <a:pPr algn="ctr" fontAlgn="t"/>
                      <a:r>
                        <a:rPr lang="ru-RU" sz="1100" b="0" i="0" u="none" strike="noStrike" dirty="0">
                          <a:solidFill>
                            <a:srgbClr val="000000"/>
                          </a:solidFill>
                          <a:latin typeface="MetaNormalCyrLF-Roman" pitchFamily="34" charset="-52"/>
                        </a:rPr>
                        <a:t>28.08</a:t>
                      </a:r>
                    </a:p>
                  </a:txBody>
                  <a:tcPr marL="9525" marR="9525" marT="9525" marB="0">
                    <a:lnL>
                      <a:noFill/>
                    </a:lnL>
                    <a:lnR>
                      <a:noFill/>
                    </a:lnR>
                    <a:lnT>
                      <a:noFill/>
                    </a:lnT>
                    <a:lnB>
                      <a:noFill/>
                    </a:lnB>
                    <a:solidFill>
                      <a:srgbClr val="D4E1F0"/>
                    </a:solidFill>
                  </a:tcPr>
                </a:tc>
              </a:tr>
              <a:tr h="279504">
                <a:tc>
                  <a:txBody>
                    <a:bodyPr/>
                    <a:lstStyle/>
                    <a:p>
                      <a:pPr algn="l" fontAlgn="t"/>
                      <a:r>
                        <a:rPr lang="ru-RU" sz="1100" b="0" i="0" u="none" strike="noStrike" kern="1200" dirty="0" smtClean="0">
                          <a:solidFill>
                            <a:srgbClr val="000000"/>
                          </a:solidFill>
                          <a:latin typeface="MetaNormalCyrLF-Roman" pitchFamily="34" charset="-52"/>
                          <a:ea typeface="+mn-ea"/>
                          <a:cs typeface="+mn-cs"/>
                        </a:rPr>
                        <a:t>Цена на нефть (</a:t>
                      </a:r>
                      <a:r>
                        <a:rPr lang="en-US" sz="1100" b="0" i="0" u="none" strike="noStrike" kern="1200" dirty="0" smtClean="0">
                          <a:solidFill>
                            <a:srgbClr val="000000"/>
                          </a:solidFill>
                          <a:latin typeface="MetaNormalCyrLF-Roman" pitchFamily="34" charset="-52"/>
                          <a:ea typeface="+mn-ea"/>
                          <a:cs typeface="+mn-cs"/>
                        </a:rPr>
                        <a:t>Urals)</a:t>
                      </a:r>
                      <a:endParaRPr lang="en-US" sz="1100" b="0" i="0" u="none" strike="noStrike" kern="1200" dirty="0">
                        <a:solidFill>
                          <a:srgbClr val="000000"/>
                        </a:solidFill>
                        <a:latin typeface="MetaNormalCyrLF-Roman" pitchFamily="34" charset="-52"/>
                        <a:ea typeface="+mn-ea"/>
                        <a:cs typeface="+mn-cs"/>
                      </a:endParaRP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t"/>
                      <a:r>
                        <a:rPr lang="ru-RU" sz="1100" b="0" i="0" u="none" strike="noStrike" kern="1200" dirty="0">
                          <a:solidFill>
                            <a:srgbClr val="000000"/>
                          </a:solidFill>
                          <a:latin typeface="MetaNormalCyrLF-Roman" pitchFamily="34" charset="-52"/>
                          <a:ea typeface="+mn-ea"/>
                          <a:cs typeface="+mn-cs"/>
                        </a:rPr>
                        <a:t>69.5</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t"/>
                      <a:r>
                        <a:rPr lang="ru-RU" sz="1100" b="0" i="0" u="none" strike="noStrike" kern="1200" dirty="0">
                          <a:solidFill>
                            <a:srgbClr val="000000"/>
                          </a:solidFill>
                          <a:latin typeface="MetaNormalCyrLF-Roman" pitchFamily="34" charset="-52"/>
                          <a:ea typeface="+mn-ea"/>
                          <a:cs typeface="+mn-cs"/>
                        </a:rPr>
                        <a:t>95.11</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t"/>
                      <a:r>
                        <a:rPr lang="ru-RU" sz="1100" b="0" i="0" u="none" strike="noStrike" kern="1200" dirty="0">
                          <a:solidFill>
                            <a:srgbClr val="000000"/>
                          </a:solidFill>
                          <a:latin typeface="MetaNormalCyrLF-Roman" pitchFamily="34" charset="-52"/>
                          <a:ea typeface="+mn-ea"/>
                          <a:cs typeface="+mn-cs"/>
                        </a:rPr>
                        <a:t>60.4</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c>
                  <a:txBody>
                    <a:bodyPr/>
                    <a:lstStyle/>
                    <a:p>
                      <a:pPr algn="ctr" fontAlgn="t"/>
                      <a:r>
                        <a:rPr lang="ru-RU" sz="1100" b="0" i="0" u="none" strike="noStrike" kern="1200" dirty="0">
                          <a:solidFill>
                            <a:srgbClr val="000000"/>
                          </a:solidFill>
                          <a:latin typeface="MetaNormalCyrLF-Roman" pitchFamily="34" charset="-52"/>
                          <a:ea typeface="+mn-ea"/>
                          <a:cs typeface="+mn-cs"/>
                        </a:rPr>
                        <a:t>83</a:t>
                      </a:r>
                    </a:p>
                  </a:txBody>
                  <a:tcPr marL="9525" marR="9525" marT="9525" marB="0">
                    <a:lnL>
                      <a:noFill/>
                    </a:lnL>
                    <a:lnR>
                      <a:noFill/>
                    </a:lnR>
                    <a:lnT>
                      <a:noFill/>
                    </a:lnT>
                    <a:lnB w="12700" cap="flat" cmpd="sng" algn="ctr">
                      <a:solidFill>
                        <a:schemeClr val="tx1"/>
                      </a:solidFill>
                      <a:prstDash val="solid"/>
                      <a:round/>
                      <a:headEnd type="none" w="med" len="med"/>
                      <a:tailEnd type="none" w="med" len="med"/>
                    </a:lnB>
                    <a:solidFill>
                      <a:srgbClr val="FFFFFF"/>
                    </a:solidFill>
                  </a:tcPr>
                </a:tc>
              </a:tr>
              <a:tr h="279504">
                <a:tc gridSpan="5">
                  <a:txBody>
                    <a:bodyPr/>
                    <a:lstStyle/>
                    <a:p>
                      <a:pPr algn="l" fontAlgn="b">
                        <a:lnSpc>
                          <a:spcPts val="720"/>
                        </a:lnSpc>
                      </a:pPr>
                      <a:endParaRPr lang="en-US" sz="600" b="0" i="1" u="none" strike="noStrike" dirty="0">
                        <a:solidFill>
                          <a:srgbClr val="000000"/>
                        </a:solidFill>
                        <a:latin typeface="MetaNormalCyrLF-Roman"/>
                      </a:endParaRPr>
                    </a:p>
                  </a:txBody>
                  <a:tcPr marL="9525" marR="9525" marT="9525" marB="0" anchor="b">
                    <a:lnL>
                      <a:noFill/>
                    </a:lnL>
                    <a:lnR>
                      <a:noFill/>
                    </a:lnR>
                    <a:lnT w="12700" cap="flat" cmpd="sng" algn="ctr">
                      <a:solidFill>
                        <a:schemeClr val="tx1"/>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bl>
          </a:graphicData>
        </a:graphic>
      </p:graphicFrame>
      <p:sp>
        <p:nvSpPr>
          <p:cNvPr id="9" name="Oval 8"/>
          <p:cNvSpPr/>
          <p:nvPr/>
        </p:nvSpPr>
        <p:spPr bwMode="auto">
          <a:xfrm>
            <a:off x="5476873" y="3600450"/>
            <a:ext cx="1162050" cy="1562100"/>
          </a:xfrm>
          <a:prstGeom prst="ellipse">
            <a:avLst/>
          </a:prstGeom>
          <a:noFill/>
          <a:ln w="9525" cap="flat" cmpd="sng" algn="ctr">
            <a:solidFill>
              <a:srgbClr val="CC39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pPr>
            <a:endParaRPr kumimoji="0" lang="ru-RU" sz="1800" b="0" i="0" u="none" strike="noStrike" cap="none" normalizeH="0" baseline="0" smtClean="0">
              <a:ln>
                <a:noFill/>
              </a:ln>
              <a:solidFill>
                <a:srgbClr val="999999"/>
              </a:solidFill>
              <a:effectLst/>
              <a:latin typeface="Arial"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244475" y="373062"/>
            <a:ext cx="9178925" cy="3651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ru-RU" sz="2400" b="1" kern="0" noProof="0" dirty="0" smtClean="0">
                <a:solidFill>
                  <a:srgbClr val="002960"/>
                </a:solidFill>
                <a:latin typeface="MetaNormalCyrLF-Roman" pitchFamily="34" charset="-52"/>
                <a:ea typeface="ＭＳ Ｐゴシック" pitchFamily="-107" charset="-128"/>
                <a:cs typeface="MetaNormalCyrLF-Roman" pitchFamily="34" charset="-52"/>
              </a:rPr>
              <a:t>Объем новых размещений немного возрастет</a:t>
            </a:r>
            <a:endParaRPr kumimoji="0" lang="en-GB" sz="2400" b="1" u="none" strike="noStrike" kern="0" cap="none" spc="0" normalizeH="0" baseline="0" noProof="0" dirty="0" smtClean="0">
              <a:ln>
                <a:noFill/>
              </a:ln>
              <a:solidFill>
                <a:srgbClr val="002960"/>
              </a:solidFill>
              <a:effectLst/>
              <a:uLnTx/>
              <a:uFillTx/>
              <a:latin typeface="MetaNormalCyrLF-Roman" pitchFamily="34" charset="-52"/>
              <a:ea typeface="ＭＳ Ｐゴシック" pitchFamily="-107" charset="-128"/>
              <a:cs typeface="MetaNormalCyrLF-Roman" pitchFamily="34" charset="-52"/>
            </a:endParaRPr>
          </a:p>
        </p:txBody>
      </p:sp>
      <p:sp>
        <p:nvSpPr>
          <p:cNvPr id="3" name="Text Box 7"/>
          <p:cNvSpPr txBox="1">
            <a:spLocks noChangeArrowheads="1"/>
          </p:cNvSpPr>
          <p:nvPr>
            <p:custDataLst>
              <p:tags r:id="rId1"/>
            </p:custDataLst>
          </p:nvPr>
        </p:nvSpPr>
        <p:spPr bwMode="auto">
          <a:xfrm>
            <a:off x="244474" y="1181100"/>
            <a:ext cx="3060701" cy="1838325"/>
          </a:xfrm>
          <a:prstGeom prst="rect">
            <a:avLst/>
          </a:prstGeom>
          <a:noFill/>
          <a:ln w="12700">
            <a:noFill/>
            <a:miter lim="800000"/>
            <a:headEnd type="none" w="sm" len="sm"/>
            <a:tailEnd type="none" w="sm" len="sm"/>
          </a:ln>
        </p:spPr>
        <p:txBody>
          <a:bodyPr lIns="0" tIns="94618" rIns="80147" bIns="40074"/>
          <a:lstStyle/>
          <a:p>
            <a:pPr lvl="0">
              <a:spcBef>
                <a:spcPts val="1176"/>
              </a:spcBef>
            </a:pPr>
            <a:r>
              <a:rPr lang="ru-RU" sz="1400" b="1" u="sng" dirty="0" smtClean="0">
                <a:solidFill>
                  <a:srgbClr val="0A2973"/>
                </a:solidFill>
                <a:latin typeface="MetaNormalCyrLF-Roman" pitchFamily="34" charset="-52"/>
                <a:cs typeface="Arial" pitchFamily="34" charset="0"/>
              </a:rPr>
              <a:t>С одной стороны:</a:t>
            </a:r>
            <a:r>
              <a:rPr lang="en-GB" sz="1400" b="1" u="sng" dirty="0" smtClean="0">
                <a:solidFill>
                  <a:srgbClr val="0A2973"/>
                </a:solidFill>
                <a:latin typeface="MetaNormalCyrLF-Roman" pitchFamily="34" charset="-52"/>
                <a:cs typeface="Arial" pitchFamily="34" charset="0"/>
              </a:rPr>
              <a:t> </a:t>
            </a:r>
            <a:endParaRPr lang="ru-RU" sz="1400" b="1" u="sng"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Бюджеты дефицитны</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Конъюнктура улучшается</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Инвестиционные аппетиты растут, особенно у госкомпаний</a:t>
            </a:r>
            <a:endParaRPr lang="ru-RU" sz="1200" dirty="0" smtClean="0">
              <a:solidFill>
                <a:srgbClr val="0A2973"/>
              </a:solidFill>
              <a:latin typeface="MetaNormalCyrLF-Roman" pitchFamily="34" charset="-52"/>
              <a:cs typeface="Arial" pitchFamily="34" charset="0"/>
            </a:endParaRPr>
          </a:p>
        </p:txBody>
      </p:sp>
      <p:sp>
        <p:nvSpPr>
          <p:cNvPr id="4" name="Text Box 7"/>
          <p:cNvSpPr txBox="1">
            <a:spLocks noChangeArrowheads="1"/>
          </p:cNvSpPr>
          <p:nvPr>
            <p:custDataLst>
              <p:tags r:id="rId2"/>
            </p:custDataLst>
          </p:nvPr>
        </p:nvSpPr>
        <p:spPr bwMode="auto">
          <a:xfrm>
            <a:off x="4025898" y="1181100"/>
            <a:ext cx="4632327" cy="1838325"/>
          </a:xfrm>
          <a:prstGeom prst="rect">
            <a:avLst/>
          </a:prstGeom>
          <a:noFill/>
          <a:ln w="12700">
            <a:noFill/>
            <a:miter lim="800000"/>
            <a:headEnd type="none" w="sm" len="sm"/>
            <a:tailEnd type="none" w="sm" len="sm"/>
          </a:ln>
        </p:spPr>
        <p:txBody>
          <a:bodyPr lIns="0" tIns="94618" rIns="80147" bIns="40074"/>
          <a:lstStyle/>
          <a:p>
            <a:pPr lvl="0">
              <a:spcBef>
                <a:spcPts val="1176"/>
              </a:spcBef>
            </a:pPr>
            <a:r>
              <a:rPr lang="ru-RU" sz="1400" b="1" u="sng" dirty="0" smtClean="0">
                <a:solidFill>
                  <a:srgbClr val="0A2973"/>
                </a:solidFill>
                <a:latin typeface="MetaNormalCyrLF-Roman" pitchFamily="34" charset="-52"/>
                <a:cs typeface="Arial" pitchFamily="34" charset="0"/>
              </a:rPr>
              <a:t>С другой стороны:</a:t>
            </a:r>
            <a:r>
              <a:rPr lang="en-GB" sz="1400" b="1" u="sng" dirty="0" smtClean="0">
                <a:solidFill>
                  <a:srgbClr val="0A2973"/>
                </a:solidFill>
                <a:latin typeface="MetaNormalCyrLF-Roman" pitchFamily="34" charset="-52"/>
                <a:cs typeface="Arial" pitchFamily="34" charset="0"/>
              </a:rPr>
              <a:t> </a:t>
            </a:r>
            <a:endParaRPr lang="ru-RU" sz="1400" b="1" u="sng" dirty="0" smtClean="0">
              <a:solidFill>
                <a:srgbClr val="0A2973"/>
              </a:solidFill>
              <a:latin typeface="MetaNormalCyrLF-Roman" pitchFamily="34" charset="-52"/>
              <a:cs typeface="Arial" pitchFamily="34" charset="0"/>
            </a:endParaRP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Банки увеличивают долю депозитов в структуре фондирования</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Многие компании снижают долговую нагрузку</a:t>
            </a:r>
          </a:p>
          <a:p>
            <a:pPr lvl="0">
              <a:spcBef>
                <a:spcPts val="1176"/>
              </a:spcBef>
              <a:buFont typeface="Wingdings" pitchFamily="2" charset="2"/>
              <a:buChar char="q"/>
            </a:pPr>
            <a:r>
              <a:rPr lang="ru-RU" sz="1400" dirty="0" smtClean="0">
                <a:solidFill>
                  <a:srgbClr val="0A2973"/>
                </a:solidFill>
                <a:latin typeface="MetaNormalCyrLF-Roman" pitchFamily="34" charset="-52"/>
                <a:cs typeface="Arial" pitchFamily="34" charset="0"/>
              </a:rPr>
              <a:t> Эмитенты 3-го эшелона пока потеряли доступ на рынок</a:t>
            </a:r>
            <a:endParaRPr lang="ru-RU" sz="1200" dirty="0" smtClean="0">
              <a:solidFill>
                <a:srgbClr val="0A2973"/>
              </a:solidFill>
              <a:latin typeface="MetaNormalCyrLF-Roman" pitchFamily="34" charset="-52"/>
              <a:cs typeface="Arial" pitchFamily="34" charset="0"/>
            </a:endParaRPr>
          </a:p>
        </p:txBody>
      </p:sp>
      <p:sp>
        <p:nvSpPr>
          <p:cNvPr id="5" name="Text Box 7"/>
          <p:cNvSpPr txBox="1">
            <a:spLocks noChangeArrowheads="1"/>
          </p:cNvSpPr>
          <p:nvPr>
            <p:custDataLst>
              <p:tags r:id="rId3"/>
            </p:custDataLst>
          </p:nvPr>
        </p:nvSpPr>
        <p:spPr bwMode="auto">
          <a:xfrm>
            <a:off x="1295400" y="3019425"/>
            <a:ext cx="5943601" cy="466725"/>
          </a:xfrm>
          <a:prstGeom prst="rect">
            <a:avLst/>
          </a:prstGeom>
          <a:noFill/>
          <a:ln w="12700">
            <a:noFill/>
            <a:miter lim="800000"/>
            <a:headEnd type="none" w="sm" len="sm"/>
            <a:tailEnd type="none" w="sm" len="sm"/>
          </a:ln>
        </p:spPr>
        <p:txBody>
          <a:bodyPr lIns="0" tIns="94618" rIns="80147" bIns="40074"/>
          <a:lstStyle/>
          <a:p>
            <a:pPr lvl="0">
              <a:spcBef>
                <a:spcPts val="1176"/>
              </a:spcBef>
            </a:pPr>
            <a:r>
              <a:rPr lang="ru-RU" sz="1600" b="1" dirty="0" smtClean="0">
                <a:solidFill>
                  <a:srgbClr val="0A2973"/>
                </a:solidFill>
                <a:latin typeface="MetaNormalCyrLF-Roman" pitchFamily="34" charset="-52"/>
                <a:cs typeface="Arial" pitchFamily="34" charset="0"/>
              </a:rPr>
              <a:t>Размещения будут вновь смещены в сторону локального рынка  </a:t>
            </a:r>
          </a:p>
        </p:txBody>
      </p:sp>
      <p:graphicFrame>
        <p:nvGraphicFramePr>
          <p:cNvPr id="8" name="Chart 7"/>
          <p:cNvGraphicFramePr>
            <a:graphicFrameLocks noGrp="1"/>
          </p:cNvGraphicFramePr>
          <p:nvPr/>
        </p:nvGraphicFramePr>
        <p:xfrm>
          <a:off x="119062" y="3657600"/>
          <a:ext cx="4205288" cy="272415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Chart 8"/>
          <p:cNvGraphicFramePr>
            <a:graphicFrameLocks noGrp="1"/>
          </p:cNvGraphicFramePr>
          <p:nvPr/>
        </p:nvGraphicFramePr>
        <p:xfrm>
          <a:off x="4438651" y="3657600"/>
          <a:ext cx="4572000" cy="2724150"/>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0.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1.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2.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3.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4.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5.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16.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2.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3.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4.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5.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6.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7.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8.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ags/tag9.xml><?xml version="1.0" encoding="utf-8"?>
<p:tagLst xmlns:a="http://schemas.openxmlformats.org/drawingml/2006/main" xmlns:r="http://schemas.openxmlformats.org/officeDocument/2006/relationships" xmlns:p="http://schemas.openxmlformats.org/presentationml/2006/main">
  <p:tag name="POS" val="VH1"/>
  <p:tag name="SIZE" val="VH1"/>
</p:tagLst>
</file>

<file path=ppt/theme/theme1.xml><?xml version="1.0" encoding="utf-8"?>
<a:theme xmlns:a="http://schemas.openxmlformats.org/drawingml/2006/main" name="VTB_Template_rus_">
  <a:themeElements>
    <a:clrScheme name="VTB_Template_rus_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TB_Template_rus_">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1800" b="0" i="0" u="none" strike="noStrike" cap="none" normalizeH="0" baseline="0" smtClean="0">
            <a:ln>
              <a:noFill/>
            </a:ln>
            <a:solidFill>
              <a:srgbClr val="999999"/>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defRPr kumimoji="0" lang="en-US" sz="1800" b="0" i="0" u="none" strike="noStrike" cap="none" normalizeH="0" baseline="0" smtClean="0">
            <a:ln>
              <a:noFill/>
            </a:ln>
            <a:solidFill>
              <a:srgbClr val="999999"/>
            </a:solidFill>
            <a:effectLst/>
            <a:latin typeface="Arial" charset="0"/>
          </a:defRPr>
        </a:defPPr>
      </a:lstStyle>
    </a:lnDef>
  </a:objectDefaults>
  <a:extraClrSchemeLst>
    <a:extraClrScheme>
      <a:clrScheme name="VTB_Template_rus_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TB_Template_rus_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TB_Template_rus_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TB_Template_rus_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TB_Template_rus_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TB_Template_rus_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TB_Template_rus_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TB_Template_rus_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TB_Template_rus_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TB_Template_rus_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TB_Template_rus_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TB_Template_rus_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C:\Documents and Settings\Anna.INET\Local Settings\Temporary Internet Files\OLK41\VTB_Template_rus_.pot</Template>
  <TotalTime>40842</TotalTime>
  <Words>2019</Words>
  <Application>Microsoft Office PowerPoint</Application>
  <PresentationFormat>On-screen Show (4:3)</PresentationFormat>
  <Paragraphs>144</Paragraphs>
  <Slides>16</Slides>
  <Notes>2</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VTB_Template_rus_</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 </vt:lpstr>
    </vt:vector>
  </TitlesOfParts>
  <Company>VTB</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Инструкция по подготовке презентации ВТБ</dc:title>
  <dc:creator>Anna</dc:creator>
  <cp:lastModifiedBy>mgalkin</cp:lastModifiedBy>
  <cp:revision>2674</cp:revision>
  <cp:lastPrinted>2007-06-20T11:26:38Z</cp:lastPrinted>
  <dcterms:created xsi:type="dcterms:W3CDTF">2008-09-07T14:12:38Z</dcterms:created>
  <dcterms:modified xsi:type="dcterms:W3CDTF">2009-12-10T14:28:27Z</dcterms:modified>
</cp:coreProperties>
</file>