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quickStyle2.xml" ContentType="application/vnd.openxmlformats-officedocument.drawingml.diagramStyle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diagrams/layout6.xml" ContentType="application/vnd.openxmlformats-officedocument.drawingml.diagram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diagrams/layout4.xml" ContentType="application/vnd.openxmlformats-officedocument.drawingml.diagramLayout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data5.xml" ContentType="application/vnd.openxmlformats-officedocument.drawingml.diagramData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colors6.xml" ContentType="application/vnd.openxmlformats-officedocument.drawingml.diagramColor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ppt/diagrams/quickStyle6.xml" ContentType="application/vnd.openxmlformats-officedocument.drawingml.diagramStyl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diagrams/colors2.xml" ContentType="application/vnd.openxmlformats-officedocument.drawingml.diagramColors+xml"/>
  <Override PartName="/ppt/notesSlides/notesSlide1.xml" ContentType="application/vnd.openxmlformats-officedocument.presentationml.notesSlide+xml"/>
  <Override PartName="/ppt/diagrams/quickStyle5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0"/>
  </p:notesMasterIdLst>
  <p:handoutMasterIdLst>
    <p:handoutMasterId r:id="rId11"/>
  </p:handoutMasterIdLst>
  <p:sldIdLst>
    <p:sldId id="295" r:id="rId2"/>
    <p:sldId id="311" r:id="rId3"/>
    <p:sldId id="309" r:id="rId4"/>
    <p:sldId id="313" r:id="rId5"/>
    <p:sldId id="273" r:id="rId6"/>
    <p:sldId id="314" r:id="rId7"/>
    <p:sldId id="315" r:id="rId8"/>
    <p:sldId id="298" r:id="rId9"/>
  </p:sldIdLst>
  <p:sldSz cx="9906000" cy="6858000" type="A4"/>
  <p:notesSz cx="7099300" cy="10234613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3366"/>
    <a:srgbClr val="AE4C76"/>
    <a:srgbClr val="D888B0"/>
    <a:srgbClr val="9A4469"/>
    <a:srgbClr val="BB658A"/>
    <a:srgbClr val="4476B2"/>
    <a:srgbClr val="335885"/>
    <a:srgbClr val="6E97C8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9890" autoAdjust="0"/>
    <p:restoredTop sz="94670" autoAdjust="0"/>
  </p:normalViewPr>
  <p:slideViewPr>
    <p:cSldViewPr>
      <p:cViewPr>
        <p:scale>
          <a:sx n="66" d="100"/>
          <a:sy n="66" d="100"/>
        </p:scale>
        <p:origin x="-660" y="-198"/>
      </p:cViewPr>
      <p:guideLst>
        <p:guide orient="horz" pos="981"/>
        <p:guide orient="horz" pos="792"/>
        <p:guide orient="horz" pos="544"/>
        <p:guide orient="horz" pos="4065"/>
        <p:guide pos="5970"/>
        <p:guide pos="320"/>
        <p:guide pos="3198"/>
        <p:guide pos="3021"/>
        <p:guide pos="2084"/>
        <p:guide pos="2264"/>
        <p:guide pos="4030"/>
        <p:guide pos="421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3" d="100"/>
          <a:sy n="63" d="100"/>
        </p:scale>
        <p:origin x="-1704" y="-67"/>
      </p:cViewPr>
      <p:guideLst>
        <p:guide orient="horz" pos="3224"/>
        <p:guide pos="2236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5704181-E443-4DF5-BA1B-DD7FCD7FCAF2}" type="doc">
      <dgm:prSet loTypeId="urn:microsoft.com/office/officeart/2005/8/layout/vList4" loCatId="list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E0A5550-FDF1-439B-AA82-E623738616B6}">
      <dgm:prSet phldrT="[Текст]"/>
      <dgm:spPr/>
      <dgm:t>
        <a:bodyPr/>
        <a:lstStyle/>
        <a:p>
          <a:r>
            <a:rPr lang="ru-RU" b="1" dirty="0" smtClean="0"/>
            <a:t>Реструктуризация</a:t>
          </a:r>
          <a:endParaRPr lang="ru-RU" b="1" dirty="0"/>
        </a:p>
      </dgm:t>
    </dgm:pt>
    <dgm:pt modelId="{8225D2CB-E770-4E50-ACDD-2F5F4DB63771}" type="parTrans" cxnId="{C5314F73-FD8C-4579-A37E-48C1AEAA5B25}">
      <dgm:prSet/>
      <dgm:spPr/>
      <dgm:t>
        <a:bodyPr/>
        <a:lstStyle/>
        <a:p>
          <a:endParaRPr lang="ru-RU"/>
        </a:p>
      </dgm:t>
    </dgm:pt>
    <dgm:pt modelId="{4DF309C0-E98B-46E2-8638-45F367C990E4}" type="sibTrans" cxnId="{C5314F73-FD8C-4579-A37E-48C1AEAA5B25}">
      <dgm:prSet/>
      <dgm:spPr/>
      <dgm:t>
        <a:bodyPr/>
        <a:lstStyle/>
        <a:p>
          <a:endParaRPr lang="ru-RU"/>
        </a:p>
      </dgm:t>
    </dgm:pt>
    <dgm:pt modelId="{59085079-1904-43B5-8890-01A595A3A9D6}">
      <dgm:prSet phldrT="[Текст]"/>
      <dgm:spPr/>
      <dgm:t>
        <a:bodyPr/>
        <a:lstStyle/>
        <a:p>
          <a:r>
            <a:rPr lang="ru-RU" dirty="0" smtClean="0"/>
            <a:t>Должна стать «цивилизованной», а не «стихийной»</a:t>
          </a:r>
          <a:endParaRPr lang="ru-RU" dirty="0"/>
        </a:p>
      </dgm:t>
    </dgm:pt>
    <dgm:pt modelId="{DFBE37CE-7DE1-485F-921A-98EE6246727A}" type="parTrans" cxnId="{070B222E-AD7E-4AA5-A0D3-438230BBB4DF}">
      <dgm:prSet/>
      <dgm:spPr/>
      <dgm:t>
        <a:bodyPr/>
        <a:lstStyle/>
        <a:p>
          <a:endParaRPr lang="ru-RU"/>
        </a:p>
      </dgm:t>
    </dgm:pt>
    <dgm:pt modelId="{5C3DCB85-CD2B-4257-9F64-71CEB3BBA0D6}" type="sibTrans" cxnId="{070B222E-AD7E-4AA5-A0D3-438230BBB4DF}">
      <dgm:prSet/>
      <dgm:spPr/>
      <dgm:t>
        <a:bodyPr/>
        <a:lstStyle/>
        <a:p>
          <a:endParaRPr lang="ru-RU"/>
        </a:p>
      </dgm:t>
    </dgm:pt>
    <dgm:pt modelId="{A97EA6E9-66A8-43A4-93A6-E69654CADC98}">
      <dgm:prSet phldrT="[Текст]"/>
      <dgm:spPr/>
      <dgm:t>
        <a:bodyPr/>
        <a:lstStyle/>
        <a:p>
          <a:r>
            <a:rPr lang="en-US" b="1" dirty="0" smtClean="0"/>
            <a:t>Legal opinion </a:t>
          </a:r>
          <a:endParaRPr lang="ru-RU" b="1" dirty="0"/>
        </a:p>
      </dgm:t>
    </dgm:pt>
    <dgm:pt modelId="{CF0D8CE7-F6D9-4032-BA1A-3F4F12AF5800}" type="parTrans" cxnId="{F55AC2AF-584C-445D-A160-6EF8C18B056B}">
      <dgm:prSet/>
      <dgm:spPr/>
      <dgm:t>
        <a:bodyPr/>
        <a:lstStyle/>
        <a:p>
          <a:endParaRPr lang="ru-RU"/>
        </a:p>
      </dgm:t>
    </dgm:pt>
    <dgm:pt modelId="{ED34C00E-64FD-406F-8A72-EF08D620BEA9}" type="sibTrans" cxnId="{F55AC2AF-584C-445D-A160-6EF8C18B056B}">
      <dgm:prSet/>
      <dgm:spPr/>
      <dgm:t>
        <a:bodyPr/>
        <a:lstStyle/>
        <a:p>
          <a:endParaRPr lang="ru-RU"/>
        </a:p>
      </dgm:t>
    </dgm:pt>
    <dgm:pt modelId="{C4A8A1A8-E773-4444-8527-5F37CE7DFCD1}">
      <dgm:prSet phldrT="[Текст]"/>
      <dgm:spPr/>
      <dgm:t>
        <a:bodyPr/>
        <a:lstStyle/>
        <a:p>
          <a:r>
            <a:rPr lang="ru-RU" dirty="0" smtClean="0"/>
            <a:t>Должен стать неотъемлемым документов при выпуске и размещении облигаций </a:t>
          </a:r>
          <a:endParaRPr lang="ru-RU" dirty="0"/>
        </a:p>
      </dgm:t>
    </dgm:pt>
    <dgm:pt modelId="{0BCAB36E-5031-44CA-B69F-0940A93E6F5C}" type="parTrans" cxnId="{907A9E61-FCF7-4445-ACC2-688E2784AC1A}">
      <dgm:prSet/>
      <dgm:spPr/>
      <dgm:t>
        <a:bodyPr/>
        <a:lstStyle/>
        <a:p>
          <a:endParaRPr lang="ru-RU"/>
        </a:p>
      </dgm:t>
    </dgm:pt>
    <dgm:pt modelId="{71FFC013-5FB0-4745-92F6-C265DA0C300F}" type="sibTrans" cxnId="{907A9E61-FCF7-4445-ACC2-688E2784AC1A}">
      <dgm:prSet/>
      <dgm:spPr/>
      <dgm:t>
        <a:bodyPr/>
        <a:lstStyle/>
        <a:p>
          <a:endParaRPr lang="ru-RU"/>
        </a:p>
      </dgm:t>
    </dgm:pt>
    <dgm:pt modelId="{D9CF08F0-BAAC-44E5-9189-25DB85878779}">
      <dgm:prSet phldrT="[Текст]"/>
      <dgm:spPr/>
      <dgm:t>
        <a:bodyPr/>
        <a:lstStyle/>
        <a:p>
          <a:r>
            <a:rPr lang="ru-RU" b="1" dirty="0" smtClean="0"/>
            <a:t>Злоупотребление правом на судебную защиту эмитентами </a:t>
          </a:r>
          <a:endParaRPr lang="ru-RU" b="1" dirty="0"/>
        </a:p>
      </dgm:t>
    </dgm:pt>
    <dgm:pt modelId="{3CACBB4A-381E-4E47-A5FC-16F61C12ABF8}" type="parTrans" cxnId="{B6F6876F-E78C-4CC5-99B1-82B2BDB1BF88}">
      <dgm:prSet/>
      <dgm:spPr/>
      <dgm:t>
        <a:bodyPr/>
        <a:lstStyle/>
        <a:p>
          <a:endParaRPr lang="ru-RU"/>
        </a:p>
      </dgm:t>
    </dgm:pt>
    <dgm:pt modelId="{F479BA96-70C9-45CE-892B-9356E41106F9}" type="sibTrans" cxnId="{B6F6876F-E78C-4CC5-99B1-82B2BDB1BF88}">
      <dgm:prSet/>
      <dgm:spPr/>
      <dgm:t>
        <a:bodyPr/>
        <a:lstStyle/>
        <a:p>
          <a:endParaRPr lang="ru-RU"/>
        </a:p>
      </dgm:t>
    </dgm:pt>
    <dgm:pt modelId="{D9570D7B-7E0B-4692-BFBB-EC023B081C9D}">
      <dgm:prSet phldrT="[Текст]"/>
      <dgm:spPr/>
      <dgm:t>
        <a:bodyPr/>
        <a:lstStyle/>
        <a:p>
          <a:r>
            <a:rPr lang="ru-RU" dirty="0" smtClean="0"/>
            <a:t>Необходимо устранять условия для такого злоупотребления </a:t>
          </a:r>
          <a:endParaRPr lang="ru-RU" dirty="0"/>
        </a:p>
      </dgm:t>
    </dgm:pt>
    <dgm:pt modelId="{790BD8D6-2C1E-44CC-B627-77393AF4FE79}" type="parTrans" cxnId="{FC7D86AE-7368-468F-B684-77B628BFC858}">
      <dgm:prSet/>
      <dgm:spPr/>
      <dgm:t>
        <a:bodyPr/>
        <a:lstStyle/>
        <a:p>
          <a:endParaRPr lang="ru-RU"/>
        </a:p>
      </dgm:t>
    </dgm:pt>
    <dgm:pt modelId="{48D57D12-7DA4-4394-AECF-BE352316EB19}" type="sibTrans" cxnId="{FC7D86AE-7368-468F-B684-77B628BFC858}">
      <dgm:prSet/>
      <dgm:spPr/>
      <dgm:t>
        <a:bodyPr/>
        <a:lstStyle/>
        <a:p>
          <a:endParaRPr lang="ru-RU"/>
        </a:p>
      </dgm:t>
    </dgm:pt>
    <dgm:pt modelId="{C7D183FE-D4D8-4C8B-837C-460F3AEC4F6F}" type="pres">
      <dgm:prSet presAssocID="{C5704181-E443-4DF5-BA1B-DD7FCD7FCAF2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588E1E7-3B6F-4F66-97F1-8E1346C36C8E}" type="pres">
      <dgm:prSet presAssocID="{CE0A5550-FDF1-439B-AA82-E623738616B6}" presName="comp" presStyleCnt="0"/>
      <dgm:spPr/>
    </dgm:pt>
    <dgm:pt modelId="{2E2719CD-1BBA-4BC4-96FC-412AFC5A1E06}" type="pres">
      <dgm:prSet presAssocID="{CE0A5550-FDF1-439B-AA82-E623738616B6}" presName="box" presStyleLbl="node1" presStyleIdx="0" presStyleCnt="3"/>
      <dgm:spPr/>
      <dgm:t>
        <a:bodyPr/>
        <a:lstStyle/>
        <a:p>
          <a:endParaRPr lang="ru-RU"/>
        </a:p>
      </dgm:t>
    </dgm:pt>
    <dgm:pt modelId="{BC490B6E-4A6D-42B4-9A71-66C4111A832A}" type="pres">
      <dgm:prSet presAssocID="{CE0A5550-FDF1-439B-AA82-E623738616B6}" presName="img" presStyleLbl="fgImgPlace1" presStyleIdx="0" presStyleCnt="3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BEA780C3-D579-4211-9D6A-45C72D2F585B}" type="pres">
      <dgm:prSet presAssocID="{CE0A5550-FDF1-439B-AA82-E623738616B6}" presName="text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3DD8C8F-9B3F-4E0D-9F5D-3DA3CB61AED0}" type="pres">
      <dgm:prSet presAssocID="{4DF309C0-E98B-46E2-8638-45F367C990E4}" presName="spacer" presStyleCnt="0"/>
      <dgm:spPr/>
    </dgm:pt>
    <dgm:pt modelId="{EA37D745-7D58-4046-BBD2-0351A75EF285}" type="pres">
      <dgm:prSet presAssocID="{A97EA6E9-66A8-43A4-93A6-E69654CADC98}" presName="comp" presStyleCnt="0"/>
      <dgm:spPr/>
    </dgm:pt>
    <dgm:pt modelId="{CE546B96-0B52-42BB-B096-EE6ADA01F183}" type="pres">
      <dgm:prSet presAssocID="{A97EA6E9-66A8-43A4-93A6-E69654CADC98}" presName="box" presStyleLbl="node1" presStyleIdx="1" presStyleCnt="3"/>
      <dgm:spPr/>
      <dgm:t>
        <a:bodyPr/>
        <a:lstStyle/>
        <a:p>
          <a:endParaRPr lang="ru-RU"/>
        </a:p>
      </dgm:t>
    </dgm:pt>
    <dgm:pt modelId="{73A9CD78-3AD3-41F6-B741-A133C2A09F3A}" type="pres">
      <dgm:prSet presAssocID="{A97EA6E9-66A8-43A4-93A6-E69654CADC98}" presName="img" presStyleLbl="fgImgPlace1" presStyleIdx="1" presStyleCnt="3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8144E23E-7072-44C8-A42D-B97C9F6AF732}" type="pres">
      <dgm:prSet presAssocID="{A97EA6E9-66A8-43A4-93A6-E69654CADC98}" presName="text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046BC14-19C8-45CC-9BB0-7FAB576AF13A}" type="pres">
      <dgm:prSet presAssocID="{ED34C00E-64FD-406F-8A72-EF08D620BEA9}" presName="spacer" presStyleCnt="0"/>
      <dgm:spPr/>
    </dgm:pt>
    <dgm:pt modelId="{0B3A7427-5C0E-4119-AFB0-8B556D5FB22D}" type="pres">
      <dgm:prSet presAssocID="{D9CF08F0-BAAC-44E5-9189-25DB85878779}" presName="comp" presStyleCnt="0"/>
      <dgm:spPr/>
    </dgm:pt>
    <dgm:pt modelId="{645C64BD-841D-490E-8E99-C466B09273F9}" type="pres">
      <dgm:prSet presAssocID="{D9CF08F0-BAAC-44E5-9189-25DB85878779}" presName="box" presStyleLbl="node1" presStyleIdx="2" presStyleCnt="3"/>
      <dgm:spPr/>
      <dgm:t>
        <a:bodyPr/>
        <a:lstStyle/>
        <a:p>
          <a:endParaRPr lang="ru-RU"/>
        </a:p>
      </dgm:t>
    </dgm:pt>
    <dgm:pt modelId="{3BD51919-9741-4B36-9CF5-69493236CE5D}" type="pres">
      <dgm:prSet presAssocID="{D9CF08F0-BAAC-44E5-9189-25DB85878779}" presName="img" presStyleLbl="fgImgPlace1" presStyleIdx="2" presStyleCnt="3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  <dgm:pt modelId="{18C58C22-9B3C-443F-B1DB-DEEBEC7158B1}" type="pres">
      <dgm:prSet presAssocID="{D9CF08F0-BAAC-44E5-9189-25DB85878779}" presName="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EB152C9-B54D-4A1E-9F4E-3237C9A9EF24}" type="presOf" srcId="{59085079-1904-43B5-8890-01A595A3A9D6}" destId="{BEA780C3-D579-4211-9D6A-45C72D2F585B}" srcOrd="1" destOrd="1" presId="urn:microsoft.com/office/officeart/2005/8/layout/vList4"/>
    <dgm:cxn modelId="{43BC3E86-DFC7-4D00-9291-4CE3B43F3682}" type="presOf" srcId="{59085079-1904-43B5-8890-01A595A3A9D6}" destId="{2E2719CD-1BBA-4BC4-96FC-412AFC5A1E06}" srcOrd="0" destOrd="1" presId="urn:microsoft.com/office/officeart/2005/8/layout/vList4"/>
    <dgm:cxn modelId="{AA812E4E-FE55-478F-A035-091658F001C3}" type="presOf" srcId="{D9CF08F0-BAAC-44E5-9189-25DB85878779}" destId="{645C64BD-841D-490E-8E99-C466B09273F9}" srcOrd="0" destOrd="0" presId="urn:microsoft.com/office/officeart/2005/8/layout/vList4"/>
    <dgm:cxn modelId="{FC7D86AE-7368-468F-B684-77B628BFC858}" srcId="{D9CF08F0-BAAC-44E5-9189-25DB85878779}" destId="{D9570D7B-7E0B-4692-BFBB-EC023B081C9D}" srcOrd="0" destOrd="0" parTransId="{790BD8D6-2C1E-44CC-B627-77393AF4FE79}" sibTransId="{48D57D12-7DA4-4394-AECF-BE352316EB19}"/>
    <dgm:cxn modelId="{69492ACA-5134-4E68-9216-7C594C5D4E12}" type="presOf" srcId="{C4A8A1A8-E773-4444-8527-5F37CE7DFCD1}" destId="{CE546B96-0B52-42BB-B096-EE6ADA01F183}" srcOrd="0" destOrd="1" presId="urn:microsoft.com/office/officeart/2005/8/layout/vList4"/>
    <dgm:cxn modelId="{0B3B35D1-3013-440F-9C0C-8B508FEE899C}" type="presOf" srcId="{CE0A5550-FDF1-439B-AA82-E623738616B6}" destId="{2E2719CD-1BBA-4BC4-96FC-412AFC5A1E06}" srcOrd="0" destOrd="0" presId="urn:microsoft.com/office/officeart/2005/8/layout/vList4"/>
    <dgm:cxn modelId="{F6022847-2C61-49A7-817F-6EAAC0439258}" type="presOf" srcId="{D9570D7B-7E0B-4692-BFBB-EC023B081C9D}" destId="{645C64BD-841D-490E-8E99-C466B09273F9}" srcOrd="0" destOrd="1" presId="urn:microsoft.com/office/officeart/2005/8/layout/vList4"/>
    <dgm:cxn modelId="{C5314F73-FD8C-4579-A37E-48C1AEAA5B25}" srcId="{C5704181-E443-4DF5-BA1B-DD7FCD7FCAF2}" destId="{CE0A5550-FDF1-439B-AA82-E623738616B6}" srcOrd="0" destOrd="0" parTransId="{8225D2CB-E770-4E50-ACDD-2F5F4DB63771}" sibTransId="{4DF309C0-E98B-46E2-8638-45F367C990E4}"/>
    <dgm:cxn modelId="{D32A850A-656B-4CAD-BC8C-3D0960AD99B8}" type="presOf" srcId="{D9CF08F0-BAAC-44E5-9189-25DB85878779}" destId="{18C58C22-9B3C-443F-B1DB-DEEBEC7158B1}" srcOrd="1" destOrd="0" presId="urn:microsoft.com/office/officeart/2005/8/layout/vList4"/>
    <dgm:cxn modelId="{FE09D4EA-90CD-436C-9581-336F78AF6303}" type="presOf" srcId="{C5704181-E443-4DF5-BA1B-DD7FCD7FCAF2}" destId="{C7D183FE-D4D8-4C8B-837C-460F3AEC4F6F}" srcOrd="0" destOrd="0" presId="urn:microsoft.com/office/officeart/2005/8/layout/vList4"/>
    <dgm:cxn modelId="{128666C7-B698-4C58-A80A-C9FA35E7CB46}" type="presOf" srcId="{A97EA6E9-66A8-43A4-93A6-E69654CADC98}" destId="{CE546B96-0B52-42BB-B096-EE6ADA01F183}" srcOrd="0" destOrd="0" presId="urn:microsoft.com/office/officeart/2005/8/layout/vList4"/>
    <dgm:cxn modelId="{B6F6876F-E78C-4CC5-99B1-82B2BDB1BF88}" srcId="{C5704181-E443-4DF5-BA1B-DD7FCD7FCAF2}" destId="{D9CF08F0-BAAC-44E5-9189-25DB85878779}" srcOrd="2" destOrd="0" parTransId="{3CACBB4A-381E-4E47-A5FC-16F61C12ABF8}" sibTransId="{F479BA96-70C9-45CE-892B-9356E41106F9}"/>
    <dgm:cxn modelId="{907A9E61-FCF7-4445-ACC2-688E2784AC1A}" srcId="{A97EA6E9-66A8-43A4-93A6-E69654CADC98}" destId="{C4A8A1A8-E773-4444-8527-5F37CE7DFCD1}" srcOrd="0" destOrd="0" parTransId="{0BCAB36E-5031-44CA-B69F-0940A93E6F5C}" sibTransId="{71FFC013-5FB0-4745-92F6-C265DA0C300F}"/>
    <dgm:cxn modelId="{F15C926D-7283-4A13-B15B-08E918B52C2A}" type="presOf" srcId="{CE0A5550-FDF1-439B-AA82-E623738616B6}" destId="{BEA780C3-D579-4211-9D6A-45C72D2F585B}" srcOrd="1" destOrd="0" presId="urn:microsoft.com/office/officeart/2005/8/layout/vList4"/>
    <dgm:cxn modelId="{F55AC2AF-584C-445D-A160-6EF8C18B056B}" srcId="{C5704181-E443-4DF5-BA1B-DD7FCD7FCAF2}" destId="{A97EA6E9-66A8-43A4-93A6-E69654CADC98}" srcOrd="1" destOrd="0" parTransId="{CF0D8CE7-F6D9-4032-BA1A-3F4F12AF5800}" sibTransId="{ED34C00E-64FD-406F-8A72-EF08D620BEA9}"/>
    <dgm:cxn modelId="{F2F2BB41-0173-4440-8055-100540D2BD3F}" type="presOf" srcId="{D9570D7B-7E0B-4692-BFBB-EC023B081C9D}" destId="{18C58C22-9B3C-443F-B1DB-DEEBEC7158B1}" srcOrd="1" destOrd="1" presId="urn:microsoft.com/office/officeart/2005/8/layout/vList4"/>
    <dgm:cxn modelId="{9508C90B-D052-41E3-B309-03AD158E1E65}" type="presOf" srcId="{C4A8A1A8-E773-4444-8527-5F37CE7DFCD1}" destId="{8144E23E-7072-44C8-A42D-B97C9F6AF732}" srcOrd="1" destOrd="1" presId="urn:microsoft.com/office/officeart/2005/8/layout/vList4"/>
    <dgm:cxn modelId="{070B222E-AD7E-4AA5-A0D3-438230BBB4DF}" srcId="{CE0A5550-FDF1-439B-AA82-E623738616B6}" destId="{59085079-1904-43B5-8890-01A595A3A9D6}" srcOrd="0" destOrd="0" parTransId="{DFBE37CE-7DE1-485F-921A-98EE6246727A}" sibTransId="{5C3DCB85-CD2B-4257-9F64-71CEB3BBA0D6}"/>
    <dgm:cxn modelId="{FA4CE9FF-23BF-4233-AB37-9A6362E8785F}" type="presOf" srcId="{A97EA6E9-66A8-43A4-93A6-E69654CADC98}" destId="{8144E23E-7072-44C8-A42D-B97C9F6AF732}" srcOrd="1" destOrd="0" presId="urn:microsoft.com/office/officeart/2005/8/layout/vList4"/>
    <dgm:cxn modelId="{68D8DD37-8BCD-49FE-BCDD-E1269E8C430A}" type="presParOf" srcId="{C7D183FE-D4D8-4C8B-837C-460F3AEC4F6F}" destId="{0588E1E7-3B6F-4F66-97F1-8E1346C36C8E}" srcOrd="0" destOrd="0" presId="urn:microsoft.com/office/officeart/2005/8/layout/vList4"/>
    <dgm:cxn modelId="{DCF01B31-6808-4682-AE88-8C40619588E4}" type="presParOf" srcId="{0588E1E7-3B6F-4F66-97F1-8E1346C36C8E}" destId="{2E2719CD-1BBA-4BC4-96FC-412AFC5A1E06}" srcOrd="0" destOrd="0" presId="urn:microsoft.com/office/officeart/2005/8/layout/vList4"/>
    <dgm:cxn modelId="{93E27C3E-61CA-4550-8B64-7BAB6AFB3F0B}" type="presParOf" srcId="{0588E1E7-3B6F-4F66-97F1-8E1346C36C8E}" destId="{BC490B6E-4A6D-42B4-9A71-66C4111A832A}" srcOrd="1" destOrd="0" presId="urn:microsoft.com/office/officeart/2005/8/layout/vList4"/>
    <dgm:cxn modelId="{CADF43C2-9FD5-471D-8F5F-F6ACA0BF272E}" type="presParOf" srcId="{0588E1E7-3B6F-4F66-97F1-8E1346C36C8E}" destId="{BEA780C3-D579-4211-9D6A-45C72D2F585B}" srcOrd="2" destOrd="0" presId="urn:microsoft.com/office/officeart/2005/8/layout/vList4"/>
    <dgm:cxn modelId="{EA5FE31F-8C12-4FFD-AF02-496EEFD96732}" type="presParOf" srcId="{C7D183FE-D4D8-4C8B-837C-460F3AEC4F6F}" destId="{53DD8C8F-9B3F-4E0D-9F5D-3DA3CB61AED0}" srcOrd="1" destOrd="0" presId="urn:microsoft.com/office/officeart/2005/8/layout/vList4"/>
    <dgm:cxn modelId="{EC86BCD1-2BA2-4509-BEF9-CB3CACC8F61C}" type="presParOf" srcId="{C7D183FE-D4D8-4C8B-837C-460F3AEC4F6F}" destId="{EA37D745-7D58-4046-BBD2-0351A75EF285}" srcOrd="2" destOrd="0" presId="urn:microsoft.com/office/officeart/2005/8/layout/vList4"/>
    <dgm:cxn modelId="{6DE78664-F0D8-4006-904D-28368AEE4185}" type="presParOf" srcId="{EA37D745-7D58-4046-BBD2-0351A75EF285}" destId="{CE546B96-0B52-42BB-B096-EE6ADA01F183}" srcOrd="0" destOrd="0" presId="urn:microsoft.com/office/officeart/2005/8/layout/vList4"/>
    <dgm:cxn modelId="{28FD7C2B-7A05-49FD-9705-4808910E26CE}" type="presParOf" srcId="{EA37D745-7D58-4046-BBD2-0351A75EF285}" destId="{73A9CD78-3AD3-41F6-B741-A133C2A09F3A}" srcOrd="1" destOrd="0" presId="urn:microsoft.com/office/officeart/2005/8/layout/vList4"/>
    <dgm:cxn modelId="{256485EF-B535-4F10-A51A-584646AF43C0}" type="presParOf" srcId="{EA37D745-7D58-4046-BBD2-0351A75EF285}" destId="{8144E23E-7072-44C8-A42D-B97C9F6AF732}" srcOrd="2" destOrd="0" presId="urn:microsoft.com/office/officeart/2005/8/layout/vList4"/>
    <dgm:cxn modelId="{96FB824D-A421-4C11-9A32-07CD6293A0FA}" type="presParOf" srcId="{C7D183FE-D4D8-4C8B-837C-460F3AEC4F6F}" destId="{B046BC14-19C8-45CC-9BB0-7FAB576AF13A}" srcOrd="3" destOrd="0" presId="urn:microsoft.com/office/officeart/2005/8/layout/vList4"/>
    <dgm:cxn modelId="{70CB7B0B-66C4-4714-AF06-83B4F71EE85E}" type="presParOf" srcId="{C7D183FE-D4D8-4C8B-837C-460F3AEC4F6F}" destId="{0B3A7427-5C0E-4119-AFB0-8B556D5FB22D}" srcOrd="4" destOrd="0" presId="urn:microsoft.com/office/officeart/2005/8/layout/vList4"/>
    <dgm:cxn modelId="{36601A73-E43E-4796-9A1F-25ECBC4A153B}" type="presParOf" srcId="{0B3A7427-5C0E-4119-AFB0-8B556D5FB22D}" destId="{645C64BD-841D-490E-8E99-C466B09273F9}" srcOrd="0" destOrd="0" presId="urn:microsoft.com/office/officeart/2005/8/layout/vList4"/>
    <dgm:cxn modelId="{99590F80-706A-41CF-BBBE-A180AE45F112}" type="presParOf" srcId="{0B3A7427-5C0E-4119-AFB0-8B556D5FB22D}" destId="{3BD51919-9741-4B36-9CF5-69493236CE5D}" srcOrd="1" destOrd="0" presId="urn:microsoft.com/office/officeart/2005/8/layout/vList4"/>
    <dgm:cxn modelId="{411EFDBD-9EEC-4842-AA4F-480262C7BB11}" type="presParOf" srcId="{0B3A7427-5C0E-4119-AFB0-8B556D5FB22D}" destId="{18C58C22-9B3C-443F-B1DB-DEEBEC7158B1}" srcOrd="2" destOrd="0" presId="urn:microsoft.com/office/officeart/2005/8/layout/vList4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8EE05A0-4980-4E85-995A-2B2FB7221406}" type="doc">
      <dgm:prSet loTypeId="urn:microsoft.com/office/officeart/2005/8/layout/hList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0A4B947-4635-4FE8-A9BD-298D507C3396}">
      <dgm:prSet phldrT="[Текст]" custT="1"/>
      <dgm:spPr/>
      <dgm:t>
        <a:bodyPr/>
        <a:lstStyle/>
        <a:p>
          <a:r>
            <a:rPr lang="ru-RU" sz="2000" dirty="0" smtClean="0"/>
            <a:t>1. </a:t>
          </a:r>
        </a:p>
        <a:p>
          <a:endParaRPr lang="ru-RU" sz="2000" dirty="0" smtClean="0"/>
        </a:p>
        <a:p>
          <a:r>
            <a:rPr lang="ru-RU" sz="2000" b="1" dirty="0" smtClean="0"/>
            <a:t>Внесение соответствующих дополнений в ФЗ «О рынке ценных бумаг» и издание специального ненормативного акта ФСФР</a:t>
          </a:r>
        </a:p>
        <a:p>
          <a:endParaRPr lang="ru-RU" sz="2000" dirty="0" smtClean="0"/>
        </a:p>
        <a:p>
          <a:r>
            <a:rPr lang="ru-RU" sz="2000" dirty="0" smtClean="0"/>
            <a:t> </a:t>
          </a:r>
          <a:endParaRPr lang="ru-RU" sz="2000" dirty="0"/>
        </a:p>
      </dgm:t>
    </dgm:pt>
    <dgm:pt modelId="{01B0AEC6-1338-430D-89AF-26444112E353}" type="parTrans" cxnId="{56E90E4C-1A54-4807-B44F-EDD718E1FD96}">
      <dgm:prSet/>
      <dgm:spPr/>
      <dgm:t>
        <a:bodyPr/>
        <a:lstStyle/>
        <a:p>
          <a:endParaRPr lang="ru-RU"/>
        </a:p>
      </dgm:t>
    </dgm:pt>
    <dgm:pt modelId="{EEA6CF68-28B3-4AEA-A50B-BDFC8DD3683E}" type="sibTrans" cxnId="{56E90E4C-1A54-4807-B44F-EDD718E1FD96}">
      <dgm:prSet/>
      <dgm:spPr/>
      <dgm:t>
        <a:bodyPr/>
        <a:lstStyle/>
        <a:p>
          <a:endParaRPr lang="ru-RU"/>
        </a:p>
      </dgm:t>
    </dgm:pt>
    <dgm:pt modelId="{69A82819-B204-4B6C-AC23-FE5654C42F74}">
      <dgm:prSet phldrT="[Текст]"/>
      <dgm:spPr/>
      <dgm:t>
        <a:bodyPr/>
        <a:lstStyle/>
        <a:p>
          <a:r>
            <a:rPr lang="ru-RU" dirty="0" smtClean="0"/>
            <a:t>Введение легального определения </a:t>
          </a:r>
          <a:r>
            <a:rPr lang="ru-RU" b="1" dirty="0" smtClean="0"/>
            <a:t>«реструктуризации» </a:t>
          </a:r>
          <a:endParaRPr lang="ru-RU" b="1" dirty="0"/>
        </a:p>
      </dgm:t>
    </dgm:pt>
    <dgm:pt modelId="{CB6AAEAA-7420-4E7C-B384-DA38445ACC6A}" type="parTrans" cxnId="{5D82B9EB-1D14-4034-B72D-EA0CFFFA723F}">
      <dgm:prSet/>
      <dgm:spPr/>
      <dgm:t>
        <a:bodyPr/>
        <a:lstStyle/>
        <a:p>
          <a:endParaRPr lang="ru-RU"/>
        </a:p>
      </dgm:t>
    </dgm:pt>
    <dgm:pt modelId="{49D34749-126C-4F15-9066-B8F8B3F5FC10}" type="sibTrans" cxnId="{5D82B9EB-1D14-4034-B72D-EA0CFFFA723F}">
      <dgm:prSet/>
      <dgm:spPr/>
      <dgm:t>
        <a:bodyPr/>
        <a:lstStyle/>
        <a:p>
          <a:endParaRPr lang="ru-RU"/>
        </a:p>
      </dgm:t>
    </dgm:pt>
    <dgm:pt modelId="{1194566E-12A1-46C0-822D-EA9BC1FB41AB}">
      <dgm:prSet phldrT="[Текст]"/>
      <dgm:spPr/>
      <dgm:t>
        <a:bodyPr/>
        <a:lstStyle/>
        <a:p>
          <a:r>
            <a:rPr lang="ru-RU" dirty="0" smtClean="0"/>
            <a:t>Установление жестких требований к порядку </a:t>
          </a:r>
          <a:r>
            <a:rPr lang="ru-RU" b="1" dirty="0" smtClean="0"/>
            <a:t>(срокам, способам, ограничений) </a:t>
          </a:r>
          <a:r>
            <a:rPr lang="ru-RU" dirty="0" smtClean="0"/>
            <a:t>проведения реструктуризации </a:t>
          </a:r>
          <a:endParaRPr lang="ru-RU" dirty="0"/>
        </a:p>
      </dgm:t>
    </dgm:pt>
    <dgm:pt modelId="{16997C81-B4CA-4B14-A097-04973A0D36EF}" type="parTrans" cxnId="{E1A29A4B-377C-4261-94FA-4578EEF202D5}">
      <dgm:prSet/>
      <dgm:spPr/>
      <dgm:t>
        <a:bodyPr/>
        <a:lstStyle/>
        <a:p>
          <a:endParaRPr lang="ru-RU"/>
        </a:p>
      </dgm:t>
    </dgm:pt>
    <dgm:pt modelId="{E56762A4-E84A-4B29-88D6-EA5D1B443AD2}" type="sibTrans" cxnId="{E1A29A4B-377C-4261-94FA-4578EEF202D5}">
      <dgm:prSet/>
      <dgm:spPr/>
      <dgm:t>
        <a:bodyPr/>
        <a:lstStyle/>
        <a:p>
          <a:endParaRPr lang="ru-RU"/>
        </a:p>
      </dgm:t>
    </dgm:pt>
    <dgm:pt modelId="{B801091B-AD97-43C8-88F9-50C4FEAD5949}">
      <dgm:prSet phldrT="[Текст]"/>
      <dgm:spPr/>
      <dgm:t>
        <a:bodyPr/>
        <a:lstStyle/>
        <a:p>
          <a:r>
            <a:rPr lang="ru-RU" dirty="0" smtClean="0"/>
            <a:t>Установление </a:t>
          </a:r>
          <a:r>
            <a:rPr lang="ru-RU" b="1" dirty="0" smtClean="0"/>
            <a:t>повышенного режима правовой защищенности </a:t>
          </a:r>
          <a:r>
            <a:rPr lang="ru-RU" dirty="0" smtClean="0"/>
            <a:t>соглашений о реструктуризации (сокращенные сроки исковой давности и т.п.)</a:t>
          </a:r>
          <a:endParaRPr lang="ru-RU" dirty="0"/>
        </a:p>
      </dgm:t>
    </dgm:pt>
    <dgm:pt modelId="{506DD5C2-C7BB-4BEB-BA98-219BD77B9F82}" type="parTrans" cxnId="{7CB7E22A-195B-49D1-A86A-B88F4A1A1B90}">
      <dgm:prSet/>
      <dgm:spPr/>
      <dgm:t>
        <a:bodyPr/>
        <a:lstStyle/>
        <a:p>
          <a:endParaRPr lang="ru-RU"/>
        </a:p>
      </dgm:t>
    </dgm:pt>
    <dgm:pt modelId="{CB46CA79-D1EC-4BA9-9BDC-2321E2149D66}" type="sibTrans" cxnId="{7CB7E22A-195B-49D1-A86A-B88F4A1A1B90}">
      <dgm:prSet/>
      <dgm:spPr/>
      <dgm:t>
        <a:bodyPr/>
        <a:lstStyle/>
        <a:p>
          <a:endParaRPr lang="ru-RU"/>
        </a:p>
      </dgm:t>
    </dgm:pt>
    <dgm:pt modelId="{9EB8EBBF-B43A-4573-A062-20B099402717}" type="pres">
      <dgm:prSet presAssocID="{98EE05A0-4980-4E85-995A-2B2FB7221406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7DE43AE-1233-44DC-AE5F-65A8D9928F8F}" type="pres">
      <dgm:prSet presAssocID="{80A4B947-4635-4FE8-A9BD-298D507C3396}" presName="roof" presStyleLbl="dkBgShp" presStyleIdx="0" presStyleCnt="2"/>
      <dgm:spPr/>
      <dgm:t>
        <a:bodyPr/>
        <a:lstStyle/>
        <a:p>
          <a:endParaRPr lang="ru-RU"/>
        </a:p>
      </dgm:t>
    </dgm:pt>
    <dgm:pt modelId="{26C37ABE-FED3-4E58-9F01-BD1D797FDFCE}" type="pres">
      <dgm:prSet presAssocID="{80A4B947-4635-4FE8-A9BD-298D507C3396}" presName="pillars" presStyleCnt="0"/>
      <dgm:spPr/>
    </dgm:pt>
    <dgm:pt modelId="{B6E89A91-0289-41D2-BFD8-5B16AEF87AE8}" type="pres">
      <dgm:prSet presAssocID="{80A4B947-4635-4FE8-A9BD-298D507C3396}" presName="pillar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2EA98F8-3EAA-49DC-908E-EFDEFAF64CB8}" type="pres">
      <dgm:prSet presAssocID="{1194566E-12A1-46C0-822D-EA9BC1FB41AB}" presName="pillarX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D547B16-8822-470A-AB3B-F5F8678FB682}" type="pres">
      <dgm:prSet presAssocID="{B801091B-AD97-43C8-88F9-50C4FEAD5949}" presName="pillarX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ADB6B9C-D344-4B9F-9C6A-AE61D6EB4C42}" type="pres">
      <dgm:prSet presAssocID="{80A4B947-4635-4FE8-A9BD-298D507C3396}" presName="base" presStyleLbl="dkBgShp" presStyleIdx="1" presStyleCnt="2"/>
      <dgm:spPr/>
    </dgm:pt>
  </dgm:ptLst>
  <dgm:cxnLst>
    <dgm:cxn modelId="{0A2E51B2-8D24-4C32-B872-E2E76440D337}" type="presOf" srcId="{1194566E-12A1-46C0-822D-EA9BC1FB41AB}" destId="{C2EA98F8-3EAA-49DC-908E-EFDEFAF64CB8}" srcOrd="0" destOrd="0" presId="urn:microsoft.com/office/officeart/2005/8/layout/hList3"/>
    <dgm:cxn modelId="{F96A9290-64F6-44BB-A4DF-F7C87F59A958}" type="presOf" srcId="{80A4B947-4635-4FE8-A9BD-298D507C3396}" destId="{E7DE43AE-1233-44DC-AE5F-65A8D9928F8F}" srcOrd="0" destOrd="0" presId="urn:microsoft.com/office/officeart/2005/8/layout/hList3"/>
    <dgm:cxn modelId="{56E90E4C-1A54-4807-B44F-EDD718E1FD96}" srcId="{98EE05A0-4980-4E85-995A-2B2FB7221406}" destId="{80A4B947-4635-4FE8-A9BD-298D507C3396}" srcOrd="0" destOrd="0" parTransId="{01B0AEC6-1338-430D-89AF-26444112E353}" sibTransId="{EEA6CF68-28B3-4AEA-A50B-BDFC8DD3683E}"/>
    <dgm:cxn modelId="{DFC688EC-40D9-459D-B4B4-81D940891AF2}" type="presOf" srcId="{69A82819-B204-4B6C-AC23-FE5654C42F74}" destId="{B6E89A91-0289-41D2-BFD8-5B16AEF87AE8}" srcOrd="0" destOrd="0" presId="urn:microsoft.com/office/officeart/2005/8/layout/hList3"/>
    <dgm:cxn modelId="{5D82B9EB-1D14-4034-B72D-EA0CFFFA723F}" srcId="{80A4B947-4635-4FE8-A9BD-298D507C3396}" destId="{69A82819-B204-4B6C-AC23-FE5654C42F74}" srcOrd="0" destOrd="0" parTransId="{CB6AAEAA-7420-4E7C-B384-DA38445ACC6A}" sibTransId="{49D34749-126C-4F15-9066-B8F8B3F5FC10}"/>
    <dgm:cxn modelId="{45D0D603-4039-441D-A8F1-628FDC2CEBCD}" type="presOf" srcId="{98EE05A0-4980-4E85-995A-2B2FB7221406}" destId="{9EB8EBBF-B43A-4573-A062-20B099402717}" srcOrd="0" destOrd="0" presId="urn:microsoft.com/office/officeart/2005/8/layout/hList3"/>
    <dgm:cxn modelId="{7CB7E22A-195B-49D1-A86A-B88F4A1A1B90}" srcId="{80A4B947-4635-4FE8-A9BD-298D507C3396}" destId="{B801091B-AD97-43C8-88F9-50C4FEAD5949}" srcOrd="2" destOrd="0" parTransId="{506DD5C2-C7BB-4BEB-BA98-219BD77B9F82}" sibTransId="{CB46CA79-D1EC-4BA9-9BDC-2321E2149D66}"/>
    <dgm:cxn modelId="{E1A29A4B-377C-4261-94FA-4578EEF202D5}" srcId="{80A4B947-4635-4FE8-A9BD-298D507C3396}" destId="{1194566E-12A1-46C0-822D-EA9BC1FB41AB}" srcOrd="1" destOrd="0" parTransId="{16997C81-B4CA-4B14-A097-04973A0D36EF}" sibTransId="{E56762A4-E84A-4B29-88D6-EA5D1B443AD2}"/>
    <dgm:cxn modelId="{25073796-1627-458A-84C1-EF2698F2ABD1}" type="presOf" srcId="{B801091B-AD97-43C8-88F9-50C4FEAD5949}" destId="{FD547B16-8822-470A-AB3B-F5F8678FB682}" srcOrd="0" destOrd="0" presId="urn:microsoft.com/office/officeart/2005/8/layout/hList3"/>
    <dgm:cxn modelId="{ACA9364D-AB68-47A1-AF51-25D7046F5580}" type="presParOf" srcId="{9EB8EBBF-B43A-4573-A062-20B099402717}" destId="{E7DE43AE-1233-44DC-AE5F-65A8D9928F8F}" srcOrd="0" destOrd="0" presId="urn:microsoft.com/office/officeart/2005/8/layout/hList3"/>
    <dgm:cxn modelId="{F987747A-0FFC-45B6-A684-2B05D0A02BF8}" type="presParOf" srcId="{9EB8EBBF-B43A-4573-A062-20B099402717}" destId="{26C37ABE-FED3-4E58-9F01-BD1D797FDFCE}" srcOrd="1" destOrd="0" presId="urn:microsoft.com/office/officeart/2005/8/layout/hList3"/>
    <dgm:cxn modelId="{C16372C4-3708-4755-AB19-C61D400DA37F}" type="presParOf" srcId="{26C37ABE-FED3-4E58-9F01-BD1D797FDFCE}" destId="{B6E89A91-0289-41D2-BFD8-5B16AEF87AE8}" srcOrd="0" destOrd="0" presId="urn:microsoft.com/office/officeart/2005/8/layout/hList3"/>
    <dgm:cxn modelId="{11ED77DB-9258-4828-8A32-656D1459C0B1}" type="presParOf" srcId="{26C37ABE-FED3-4E58-9F01-BD1D797FDFCE}" destId="{C2EA98F8-3EAA-49DC-908E-EFDEFAF64CB8}" srcOrd="1" destOrd="0" presId="urn:microsoft.com/office/officeart/2005/8/layout/hList3"/>
    <dgm:cxn modelId="{68D574ED-89DB-4D2E-BB6B-4912FB034BCF}" type="presParOf" srcId="{26C37ABE-FED3-4E58-9F01-BD1D797FDFCE}" destId="{FD547B16-8822-470A-AB3B-F5F8678FB682}" srcOrd="2" destOrd="0" presId="urn:microsoft.com/office/officeart/2005/8/layout/hList3"/>
    <dgm:cxn modelId="{6F287AD0-0B6A-4880-BAD3-BBA8B191299E}" type="presParOf" srcId="{9EB8EBBF-B43A-4573-A062-20B099402717}" destId="{6ADB6B9C-D344-4B9F-9C6A-AE61D6EB4C42}" srcOrd="2" destOrd="0" presId="urn:microsoft.com/office/officeart/2005/8/layout/hList3"/>
  </dgm:cxnLst>
  <dgm:bg/>
  <dgm:whole/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CFE7BE7F-89FF-41A3-B8D3-63166860B151}" type="doc">
      <dgm:prSet loTypeId="urn:microsoft.com/office/officeart/2005/8/layout/matrix1" loCatId="matrix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EF5C1D4-0B7A-48AC-8893-CB565D3669A8}">
      <dgm:prSet phldrT="[Текст]"/>
      <dgm:spPr/>
      <dgm:t>
        <a:bodyPr/>
        <a:lstStyle/>
        <a:p>
          <a:r>
            <a:rPr lang="en-US" b="1" dirty="0" smtClean="0"/>
            <a:t>LEGAL OPINION</a:t>
          </a:r>
          <a:endParaRPr lang="ru-RU" b="1" dirty="0"/>
        </a:p>
      </dgm:t>
    </dgm:pt>
    <dgm:pt modelId="{ADC1219B-92CC-45D3-B6E3-F2AC0CB4C7E1}" type="parTrans" cxnId="{82FD0258-0E12-4669-A19F-23AC84F57C6E}">
      <dgm:prSet/>
      <dgm:spPr/>
      <dgm:t>
        <a:bodyPr/>
        <a:lstStyle/>
        <a:p>
          <a:endParaRPr lang="ru-RU"/>
        </a:p>
      </dgm:t>
    </dgm:pt>
    <dgm:pt modelId="{8FC8BA4B-66AA-4DAC-8DD9-A6D4B5D8C390}" type="sibTrans" cxnId="{82FD0258-0E12-4669-A19F-23AC84F57C6E}">
      <dgm:prSet/>
      <dgm:spPr/>
      <dgm:t>
        <a:bodyPr/>
        <a:lstStyle/>
        <a:p>
          <a:endParaRPr lang="ru-RU"/>
        </a:p>
      </dgm:t>
    </dgm:pt>
    <dgm:pt modelId="{772F63E3-6DA4-494D-882E-7CCD818222E0}">
      <dgm:prSet phldrT="[Текст]"/>
      <dgm:spPr/>
      <dgm:t>
        <a:bodyPr/>
        <a:lstStyle/>
        <a:p>
          <a:pPr algn="l"/>
          <a:r>
            <a:rPr lang="ru-RU" b="1" dirty="0" smtClean="0"/>
            <a:t>Заключение юридического консультанта относительно тех или иных аспектов сделки по выпуску и размещению облигаций </a:t>
          </a:r>
          <a:endParaRPr lang="ru-RU" b="1" dirty="0"/>
        </a:p>
      </dgm:t>
    </dgm:pt>
    <dgm:pt modelId="{B70FA3D3-87B2-4521-95A2-0A401030CB1E}" type="parTrans" cxnId="{56714BB7-49C7-4718-BC55-2BC14A9D63E1}">
      <dgm:prSet/>
      <dgm:spPr/>
      <dgm:t>
        <a:bodyPr/>
        <a:lstStyle/>
        <a:p>
          <a:endParaRPr lang="ru-RU"/>
        </a:p>
      </dgm:t>
    </dgm:pt>
    <dgm:pt modelId="{8B53EE21-4CB5-403C-9751-6D7B56E130C8}" type="sibTrans" cxnId="{56714BB7-49C7-4718-BC55-2BC14A9D63E1}">
      <dgm:prSet/>
      <dgm:spPr/>
      <dgm:t>
        <a:bodyPr/>
        <a:lstStyle/>
        <a:p>
          <a:endParaRPr lang="ru-RU"/>
        </a:p>
      </dgm:t>
    </dgm:pt>
    <dgm:pt modelId="{5147B044-07BF-43F8-8C34-D6CE599D2937}">
      <dgm:prSet phldrT="[Текст]"/>
      <dgm:spPr/>
      <dgm:t>
        <a:bodyPr/>
        <a:lstStyle/>
        <a:p>
          <a:pPr algn="l"/>
          <a:r>
            <a:rPr lang="ru-RU" b="1" dirty="0" smtClean="0"/>
            <a:t>Законодательное регулирование отсутствует </a:t>
          </a:r>
          <a:endParaRPr lang="ru-RU" b="1" dirty="0"/>
        </a:p>
      </dgm:t>
    </dgm:pt>
    <dgm:pt modelId="{BD440D87-B55C-47AE-B443-13E2D557A378}" type="parTrans" cxnId="{D42A7304-32F1-45AE-AB6B-3D3167F1BA5B}">
      <dgm:prSet/>
      <dgm:spPr/>
      <dgm:t>
        <a:bodyPr/>
        <a:lstStyle/>
        <a:p>
          <a:endParaRPr lang="ru-RU"/>
        </a:p>
      </dgm:t>
    </dgm:pt>
    <dgm:pt modelId="{CB49C80A-964D-4D36-BB96-8A19B08F6164}" type="sibTrans" cxnId="{D42A7304-32F1-45AE-AB6B-3D3167F1BA5B}">
      <dgm:prSet/>
      <dgm:spPr/>
      <dgm:t>
        <a:bodyPr/>
        <a:lstStyle/>
        <a:p>
          <a:endParaRPr lang="ru-RU"/>
        </a:p>
      </dgm:t>
    </dgm:pt>
    <dgm:pt modelId="{97766E1E-9EE0-4476-9178-C6442E436C7D}">
      <dgm:prSet phldrT="[Текст]"/>
      <dgm:spPr/>
      <dgm:t>
        <a:bodyPr/>
        <a:lstStyle/>
        <a:p>
          <a:pPr algn="l"/>
          <a:r>
            <a:rPr lang="ru-RU" b="1" dirty="0" smtClean="0"/>
            <a:t>Цели внедрения: репутационная и бизнес-задача</a:t>
          </a:r>
          <a:endParaRPr lang="ru-RU" b="1" dirty="0"/>
        </a:p>
      </dgm:t>
    </dgm:pt>
    <dgm:pt modelId="{A49E71B0-F75F-4A8A-BFBF-F187464B3138}" type="parTrans" cxnId="{D0BB614E-FD46-4A8E-9DA3-44FA51E8622F}">
      <dgm:prSet/>
      <dgm:spPr/>
      <dgm:t>
        <a:bodyPr/>
        <a:lstStyle/>
        <a:p>
          <a:endParaRPr lang="ru-RU"/>
        </a:p>
      </dgm:t>
    </dgm:pt>
    <dgm:pt modelId="{CAC5A1BA-47D9-4225-BDFC-386ACD925EFE}" type="sibTrans" cxnId="{D0BB614E-FD46-4A8E-9DA3-44FA51E8622F}">
      <dgm:prSet/>
      <dgm:spPr/>
      <dgm:t>
        <a:bodyPr/>
        <a:lstStyle/>
        <a:p>
          <a:endParaRPr lang="ru-RU"/>
        </a:p>
      </dgm:t>
    </dgm:pt>
    <dgm:pt modelId="{EFA466C0-91E6-4BC8-9ABF-06B33F6798FB}">
      <dgm:prSet/>
      <dgm:spPr/>
      <dgm:t>
        <a:bodyPr/>
        <a:lstStyle/>
        <a:p>
          <a:pPr algn="l"/>
          <a:r>
            <a:rPr lang="ru-RU" b="1" dirty="0" smtClean="0"/>
            <a:t>Неотъемлемый документом при размещении ценных бумаг на ведущих мировых биржевых площадках</a:t>
          </a:r>
          <a:endParaRPr lang="ru-RU" b="1" dirty="0"/>
        </a:p>
      </dgm:t>
    </dgm:pt>
    <dgm:pt modelId="{07CB750B-FA77-4D43-8B6B-00A745860005}" type="parTrans" cxnId="{58DE61EC-DAA7-46C6-B5BB-126515D4C301}">
      <dgm:prSet/>
      <dgm:spPr/>
    </dgm:pt>
    <dgm:pt modelId="{FCCA6FBC-C07B-4F04-BCD7-BD6AD6F430E1}" type="sibTrans" cxnId="{58DE61EC-DAA7-46C6-B5BB-126515D4C301}">
      <dgm:prSet/>
      <dgm:spPr/>
    </dgm:pt>
    <dgm:pt modelId="{0AE7C38F-B9C0-49C5-8DEE-C7586F4230D2}" type="pres">
      <dgm:prSet presAssocID="{CFE7BE7F-89FF-41A3-B8D3-63166860B151}" presName="diagram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DC1CB15-2DB8-4448-96C4-D3F60000A335}" type="pres">
      <dgm:prSet presAssocID="{CFE7BE7F-89FF-41A3-B8D3-63166860B151}" presName="matrix" presStyleCnt="0"/>
      <dgm:spPr/>
    </dgm:pt>
    <dgm:pt modelId="{8A7E1CED-AD60-43FB-B6BF-5F6ACF0F3A68}" type="pres">
      <dgm:prSet presAssocID="{CFE7BE7F-89FF-41A3-B8D3-63166860B151}" presName="tile1" presStyleLbl="node1" presStyleIdx="0" presStyleCnt="4"/>
      <dgm:spPr/>
      <dgm:t>
        <a:bodyPr/>
        <a:lstStyle/>
        <a:p>
          <a:endParaRPr lang="ru-RU"/>
        </a:p>
      </dgm:t>
    </dgm:pt>
    <dgm:pt modelId="{85A501BC-4562-4782-B9BA-C2613698955E}" type="pres">
      <dgm:prSet presAssocID="{CFE7BE7F-89FF-41A3-B8D3-63166860B151}" presName="tile1text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BAE00B3-8CEE-4B4F-8562-A74E6BC9E04B}" type="pres">
      <dgm:prSet presAssocID="{CFE7BE7F-89FF-41A3-B8D3-63166860B151}" presName="tile2" presStyleLbl="node1" presStyleIdx="1" presStyleCnt="4"/>
      <dgm:spPr/>
      <dgm:t>
        <a:bodyPr/>
        <a:lstStyle/>
        <a:p>
          <a:endParaRPr lang="ru-RU"/>
        </a:p>
      </dgm:t>
    </dgm:pt>
    <dgm:pt modelId="{FFE087A5-6735-425E-8AB7-0011CFE51511}" type="pres">
      <dgm:prSet presAssocID="{CFE7BE7F-89FF-41A3-B8D3-63166860B151}" presName="tile2text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3E6960D-C37F-4E8F-BC45-BE6891E9F11D}" type="pres">
      <dgm:prSet presAssocID="{CFE7BE7F-89FF-41A3-B8D3-63166860B151}" presName="tile3" presStyleLbl="node1" presStyleIdx="2" presStyleCnt="4"/>
      <dgm:spPr/>
      <dgm:t>
        <a:bodyPr/>
        <a:lstStyle/>
        <a:p>
          <a:endParaRPr lang="ru-RU"/>
        </a:p>
      </dgm:t>
    </dgm:pt>
    <dgm:pt modelId="{FEDF7E39-C718-4A2B-B9D9-46A540A7346B}" type="pres">
      <dgm:prSet presAssocID="{CFE7BE7F-89FF-41A3-B8D3-63166860B151}" presName="tile3text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715223B-1591-4DDC-A4C0-2DFDC2552988}" type="pres">
      <dgm:prSet presAssocID="{CFE7BE7F-89FF-41A3-B8D3-63166860B151}" presName="tile4" presStyleLbl="node1" presStyleIdx="3" presStyleCnt="4"/>
      <dgm:spPr/>
      <dgm:t>
        <a:bodyPr/>
        <a:lstStyle/>
        <a:p>
          <a:endParaRPr lang="ru-RU"/>
        </a:p>
      </dgm:t>
    </dgm:pt>
    <dgm:pt modelId="{63FE4408-4477-4DDC-83B1-AAC079425328}" type="pres">
      <dgm:prSet presAssocID="{CFE7BE7F-89FF-41A3-B8D3-63166860B151}" presName="tile4text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EB55D4D-0CF6-45CD-8D0B-ACEEA37A1325}" type="pres">
      <dgm:prSet presAssocID="{CFE7BE7F-89FF-41A3-B8D3-63166860B151}" presName="centerTile" presStyleLbl="fgShp" presStyleIdx="0" presStyleCnt="1">
        <dgm:presLayoutVars>
          <dgm:chMax val="0"/>
          <dgm:chPref val="0"/>
        </dgm:presLayoutVars>
      </dgm:prSet>
      <dgm:spPr/>
      <dgm:t>
        <a:bodyPr/>
        <a:lstStyle/>
        <a:p>
          <a:endParaRPr lang="ru-RU"/>
        </a:p>
      </dgm:t>
    </dgm:pt>
  </dgm:ptLst>
  <dgm:cxnLst>
    <dgm:cxn modelId="{58DE61EC-DAA7-46C6-B5BB-126515D4C301}" srcId="{FEF5C1D4-0B7A-48AC-8893-CB565D3669A8}" destId="{EFA466C0-91E6-4BC8-9ABF-06B33F6798FB}" srcOrd="3" destOrd="0" parTransId="{07CB750B-FA77-4D43-8B6B-00A745860005}" sibTransId="{FCCA6FBC-C07B-4F04-BCD7-BD6AD6F430E1}"/>
    <dgm:cxn modelId="{F5BF08CC-202D-494B-8D43-7742C940A35C}" type="presOf" srcId="{5147B044-07BF-43F8-8C34-D6CE599D2937}" destId="{FFE087A5-6735-425E-8AB7-0011CFE51511}" srcOrd="1" destOrd="0" presId="urn:microsoft.com/office/officeart/2005/8/layout/matrix1"/>
    <dgm:cxn modelId="{04B4956E-11D3-4707-888C-F79A2A172AC9}" type="presOf" srcId="{772F63E3-6DA4-494D-882E-7CCD818222E0}" destId="{85A501BC-4562-4782-B9BA-C2613698955E}" srcOrd="1" destOrd="0" presId="urn:microsoft.com/office/officeart/2005/8/layout/matrix1"/>
    <dgm:cxn modelId="{D0BB614E-FD46-4A8E-9DA3-44FA51E8622F}" srcId="{FEF5C1D4-0B7A-48AC-8893-CB565D3669A8}" destId="{97766E1E-9EE0-4476-9178-C6442E436C7D}" srcOrd="2" destOrd="0" parTransId="{A49E71B0-F75F-4A8A-BFBF-F187464B3138}" sibTransId="{CAC5A1BA-47D9-4225-BDFC-386ACD925EFE}"/>
    <dgm:cxn modelId="{D42A7304-32F1-45AE-AB6B-3D3167F1BA5B}" srcId="{FEF5C1D4-0B7A-48AC-8893-CB565D3669A8}" destId="{5147B044-07BF-43F8-8C34-D6CE599D2937}" srcOrd="1" destOrd="0" parTransId="{BD440D87-B55C-47AE-B443-13E2D557A378}" sibTransId="{CB49C80A-964D-4D36-BB96-8A19B08F6164}"/>
    <dgm:cxn modelId="{886C0921-1745-447A-AFBE-BA0E312634CE}" type="presOf" srcId="{EFA466C0-91E6-4BC8-9ABF-06B33F6798FB}" destId="{2715223B-1591-4DDC-A4C0-2DFDC2552988}" srcOrd="0" destOrd="0" presId="urn:microsoft.com/office/officeart/2005/8/layout/matrix1"/>
    <dgm:cxn modelId="{F4FAEAC9-6EC6-4018-883D-EEFD6CBA4667}" type="presOf" srcId="{CFE7BE7F-89FF-41A3-B8D3-63166860B151}" destId="{0AE7C38F-B9C0-49C5-8DEE-C7586F4230D2}" srcOrd="0" destOrd="0" presId="urn:microsoft.com/office/officeart/2005/8/layout/matrix1"/>
    <dgm:cxn modelId="{B5F64204-7AA9-4FEB-ACDF-19CE2F36A078}" type="presOf" srcId="{5147B044-07BF-43F8-8C34-D6CE599D2937}" destId="{8BAE00B3-8CEE-4B4F-8562-A74E6BC9E04B}" srcOrd="0" destOrd="0" presId="urn:microsoft.com/office/officeart/2005/8/layout/matrix1"/>
    <dgm:cxn modelId="{2C08C5A3-B20D-4F36-B1F1-A3872DEA322A}" type="presOf" srcId="{97766E1E-9EE0-4476-9178-C6442E436C7D}" destId="{FEDF7E39-C718-4A2B-B9D9-46A540A7346B}" srcOrd="1" destOrd="0" presId="urn:microsoft.com/office/officeart/2005/8/layout/matrix1"/>
    <dgm:cxn modelId="{0B39C554-E665-468C-9305-4DFB2B2F194B}" type="presOf" srcId="{EFA466C0-91E6-4BC8-9ABF-06B33F6798FB}" destId="{63FE4408-4477-4DDC-83B1-AAC079425328}" srcOrd="1" destOrd="0" presId="urn:microsoft.com/office/officeart/2005/8/layout/matrix1"/>
    <dgm:cxn modelId="{82FD0258-0E12-4669-A19F-23AC84F57C6E}" srcId="{CFE7BE7F-89FF-41A3-B8D3-63166860B151}" destId="{FEF5C1D4-0B7A-48AC-8893-CB565D3669A8}" srcOrd="0" destOrd="0" parTransId="{ADC1219B-92CC-45D3-B6E3-F2AC0CB4C7E1}" sibTransId="{8FC8BA4B-66AA-4DAC-8DD9-A6D4B5D8C390}"/>
    <dgm:cxn modelId="{FEB3B263-6CDB-49B6-BAC9-6E4CEC3A72C7}" type="presOf" srcId="{FEF5C1D4-0B7A-48AC-8893-CB565D3669A8}" destId="{2EB55D4D-0CF6-45CD-8D0B-ACEEA37A1325}" srcOrd="0" destOrd="0" presId="urn:microsoft.com/office/officeart/2005/8/layout/matrix1"/>
    <dgm:cxn modelId="{A7F3778D-38D5-4BEC-8460-1760E029F39C}" type="presOf" srcId="{97766E1E-9EE0-4476-9178-C6442E436C7D}" destId="{23E6960D-C37F-4E8F-BC45-BE6891E9F11D}" srcOrd="0" destOrd="0" presId="urn:microsoft.com/office/officeart/2005/8/layout/matrix1"/>
    <dgm:cxn modelId="{56714BB7-49C7-4718-BC55-2BC14A9D63E1}" srcId="{FEF5C1D4-0B7A-48AC-8893-CB565D3669A8}" destId="{772F63E3-6DA4-494D-882E-7CCD818222E0}" srcOrd="0" destOrd="0" parTransId="{B70FA3D3-87B2-4521-95A2-0A401030CB1E}" sibTransId="{8B53EE21-4CB5-403C-9751-6D7B56E130C8}"/>
    <dgm:cxn modelId="{49FCA884-23D6-4A74-803C-691F6DA0C7FB}" type="presOf" srcId="{772F63E3-6DA4-494D-882E-7CCD818222E0}" destId="{8A7E1CED-AD60-43FB-B6BF-5F6ACF0F3A68}" srcOrd="0" destOrd="0" presId="urn:microsoft.com/office/officeart/2005/8/layout/matrix1"/>
    <dgm:cxn modelId="{C2E8E02D-9B10-4F5D-9B0A-9CEC8F377D98}" type="presParOf" srcId="{0AE7C38F-B9C0-49C5-8DEE-C7586F4230D2}" destId="{EDC1CB15-2DB8-4448-96C4-D3F60000A335}" srcOrd="0" destOrd="0" presId="urn:microsoft.com/office/officeart/2005/8/layout/matrix1"/>
    <dgm:cxn modelId="{FA70EB8A-564D-46A6-ADEB-9ECB03437306}" type="presParOf" srcId="{EDC1CB15-2DB8-4448-96C4-D3F60000A335}" destId="{8A7E1CED-AD60-43FB-B6BF-5F6ACF0F3A68}" srcOrd="0" destOrd="0" presId="urn:microsoft.com/office/officeart/2005/8/layout/matrix1"/>
    <dgm:cxn modelId="{241C2C5C-294A-40D8-93DB-01C450B2D3E2}" type="presParOf" srcId="{EDC1CB15-2DB8-4448-96C4-D3F60000A335}" destId="{85A501BC-4562-4782-B9BA-C2613698955E}" srcOrd="1" destOrd="0" presId="urn:microsoft.com/office/officeart/2005/8/layout/matrix1"/>
    <dgm:cxn modelId="{8A371D19-5726-4D46-843A-88C92411EE8E}" type="presParOf" srcId="{EDC1CB15-2DB8-4448-96C4-D3F60000A335}" destId="{8BAE00B3-8CEE-4B4F-8562-A74E6BC9E04B}" srcOrd="2" destOrd="0" presId="urn:microsoft.com/office/officeart/2005/8/layout/matrix1"/>
    <dgm:cxn modelId="{644484A0-5016-4635-B1AF-BD48A4D3AE85}" type="presParOf" srcId="{EDC1CB15-2DB8-4448-96C4-D3F60000A335}" destId="{FFE087A5-6735-425E-8AB7-0011CFE51511}" srcOrd="3" destOrd="0" presId="urn:microsoft.com/office/officeart/2005/8/layout/matrix1"/>
    <dgm:cxn modelId="{A553A04C-E51E-45A7-9B26-C9795D769F93}" type="presParOf" srcId="{EDC1CB15-2DB8-4448-96C4-D3F60000A335}" destId="{23E6960D-C37F-4E8F-BC45-BE6891E9F11D}" srcOrd="4" destOrd="0" presId="urn:microsoft.com/office/officeart/2005/8/layout/matrix1"/>
    <dgm:cxn modelId="{4D5F73B6-BE01-4E96-974B-1588E4B8E4C3}" type="presParOf" srcId="{EDC1CB15-2DB8-4448-96C4-D3F60000A335}" destId="{FEDF7E39-C718-4A2B-B9D9-46A540A7346B}" srcOrd="5" destOrd="0" presId="urn:microsoft.com/office/officeart/2005/8/layout/matrix1"/>
    <dgm:cxn modelId="{B376417B-EABF-483E-B16F-0C2A39997551}" type="presParOf" srcId="{EDC1CB15-2DB8-4448-96C4-D3F60000A335}" destId="{2715223B-1591-4DDC-A4C0-2DFDC2552988}" srcOrd="6" destOrd="0" presId="urn:microsoft.com/office/officeart/2005/8/layout/matrix1"/>
    <dgm:cxn modelId="{31AAE316-1F0C-4A19-985D-D38D49581685}" type="presParOf" srcId="{EDC1CB15-2DB8-4448-96C4-D3F60000A335}" destId="{63FE4408-4477-4DDC-83B1-AAC079425328}" srcOrd="7" destOrd="0" presId="urn:microsoft.com/office/officeart/2005/8/layout/matrix1"/>
    <dgm:cxn modelId="{65B54703-9156-474B-8E13-7D19EE30B50E}" type="presParOf" srcId="{0AE7C38F-B9C0-49C5-8DEE-C7586F4230D2}" destId="{2EB55D4D-0CF6-45CD-8D0B-ACEEA37A1325}" srcOrd="1" destOrd="0" presId="urn:microsoft.com/office/officeart/2005/8/layout/matrix1"/>
  </dgm:cxnLst>
  <dgm:bg/>
  <dgm:whole/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F358BE9F-DE6E-4145-AFC3-A3EA780A4BC0}" type="doc">
      <dgm:prSet loTypeId="urn:microsoft.com/office/officeart/2005/8/layout/arrow6" loCatId="relationship" qsTypeId="urn:microsoft.com/office/officeart/2005/8/quickstyle/simple1" qsCatId="simple" csTypeId="urn:microsoft.com/office/officeart/2005/8/colors/accent1_2" csCatId="accent1" phldr="1"/>
      <dgm:spPr/>
    </dgm:pt>
    <dgm:pt modelId="{FF6FBBDE-690C-4E81-8C10-6ED362531A80}">
      <dgm:prSet phldrT="[Текст]"/>
      <dgm:spPr/>
      <dgm:t>
        <a:bodyPr/>
        <a:lstStyle/>
        <a:p>
          <a:r>
            <a:rPr lang="ru-RU" b="1" dirty="0" smtClean="0"/>
            <a:t>Саморегулирование</a:t>
          </a:r>
          <a:endParaRPr lang="ru-RU" b="1" dirty="0" smtClean="0"/>
        </a:p>
      </dgm:t>
    </dgm:pt>
    <dgm:pt modelId="{A4F822A9-C8DC-43CF-AF57-F47367BD8950}" type="parTrans" cxnId="{504B4710-9842-493E-B516-E7FB1CF94D7F}">
      <dgm:prSet/>
      <dgm:spPr/>
      <dgm:t>
        <a:bodyPr/>
        <a:lstStyle/>
        <a:p>
          <a:endParaRPr lang="ru-RU"/>
        </a:p>
      </dgm:t>
    </dgm:pt>
    <dgm:pt modelId="{81640EDF-5EAD-48B1-86B4-2100B88001B8}" type="sibTrans" cxnId="{504B4710-9842-493E-B516-E7FB1CF94D7F}">
      <dgm:prSet/>
      <dgm:spPr/>
      <dgm:t>
        <a:bodyPr/>
        <a:lstStyle/>
        <a:p>
          <a:endParaRPr lang="ru-RU"/>
        </a:p>
      </dgm:t>
    </dgm:pt>
    <dgm:pt modelId="{2FEAFF16-C4D3-4D6D-ABD7-0FC705D37010}">
      <dgm:prSet phldrT="[Текст]"/>
      <dgm:spPr/>
      <dgm:t>
        <a:bodyPr/>
        <a:lstStyle/>
        <a:p>
          <a:r>
            <a:rPr lang="ru-RU" b="1" dirty="0" smtClean="0"/>
            <a:t>Закон и/ или акты ФСФР</a:t>
          </a:r>
          <a:endParaRPr lang="ru-RU" b="1" dirty="0"/>
        </a:p>
      </dgm:t>
    </dgm:pt>
    <dgm:pt modelId="{260A7BA9-5346-4B71-9F1F-B68FC1CD1655}" type="parTrans" cxnId="{3B0C4774-95F1-4CDA-AB1C-EC93F70436B0}">
      <dgm:prSet/>
      <dgm:spPr/>
      <dgm:t>
        <a:bodyPr/>
        <a:lstStyle/>
        <a:p>
          <a:endParaRPr lang="ru-RU"/>
        </a:p>
      </dgm:t>
    </dgm:pt>
    <dgm:pt modelId="{67C641A3-0048-4109-9B13-1CE82E0DB922}" type="sibTrans" cxnId="{3B0C4774-95F1-4CDA-AB1C-EC93F70436B0}">
      <dgm:prSet/>
      <dgm:spPr/>
      <dgm:t>
        <a:bodyPr/>
        <a:lstStyle/>
        <a:p>
          <a:endParaRPr lang="ru-RU"/>
        </a:p>
      </dgm:t>
    </dgm:pt>
    <dgm:pt modelId="{B0C54F22-794D-40DC-B9E1-8A04BECE5B0C}">
      <dgm:prSet phldrT="[Текст]"/>
      <dgm:spPr/>
      <dgm:t>
        <a:bodyPr/>
        <a:lstStyle/>
        <a:p>
          <a:endParaRPr lang="ru-RU"/>
        </a:p>
      </dgm:t>
    </dgm:pt>
    <dgm:pt modelId="{CB02584B-533D-48E1-8FE3-D93A459AE68E}" type="parTrans" cxnId="{924AFA0B-DED8-4FB1-9F67-6860572C6B36}">
      <dgm:prSet/>
      <dgm:spPr/>
      <dgm:t>
        <a:bodyPr/>
        <a:lstStyle/>
        <a:p>
          <a:endParaRPr lang="ru-RU"/>
        </a:p>
      </dgm:t>
    </dgm:pt>
    <dgm:pt modelId="{A8B7ADAA-D669-452C-9E3E-F2A39AFFD062}" type="sibTrans" cxnId="{924AFA0B-DED8-4FB1-9F67-6860572C6B36}">
      <dgm:prSet/>
      <dgm:spPr/>
      <dgm:t>
        <a:bodyPr/>
        <a:lstStyle/>
        <a:p>
          <a:endParaRPr lang="ru-RU"/>
        </a:p>
      </dgm:t>
    </dgm:pt>
    <dgm:pt modelId="{D1A62FAE-6964-4E39-9EC0-320BFF46D970}" type="pres">
      <dgm:prSet presAssocID="{F358BE9F-DE6E-4145-AFC3-A3EA780A4BC0}" presName="compositeShape" presStyleCnt="0">
        <dgm:presLayoutVars>
          <dgm:chMax val="2"/>
          <dgm:dir/>
          <dgm:resizeHandles val="exact"/>
        </dgm:presLayoutVars>
      </dgm:prSet>
      <dgm:spPr/>
    </dgm:pt>
    <dgm:pt modelId="{44EB5F05-AB3A-4002-9E06-B62C24E15372}" type="pres">
      <dgm:prSet presAssocID="{F358BE9F-DE6E-4145-AFC3-A3EA780A4BC0}" presName="ribbon" presStyleLbl="node1" presStyleIdx="0" presStyleCnt="1"/>
      <dgm:spPr/>
    </dgm:pt>
    <dgm:pt modelId="{EF23251B-EF54-438F-9941-B57F454A873A}" type="pres">
      <dgm:prSet presAssocID="{F358BE9F-DE6E-4145-AFC3-A3EA780A4BC0}" presName="leftArrow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F666C42-7AC1-4931-A915-FFA587421CDE}" type="pres">
      <dgm:prSet presAssocID="{F358BE9F-DE6E-4145-AFC3-A3EA780A4BC0}" presName="rightArrow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00E7ACA-061D-46B6-BEC7-AD1D5D23CB76}" type="presOf" srcId="{F358BE9F-DE6E-4145-AFC3-A3EA780A4BC0}" destId="{D1A62FAE-6964-4E39-9EC0-320BFF46D970}" srcOrd="0" destOrd="0" presId="urn:microsoft.com/office/officeart/2005/8/layout/arrow6"/>
    <dgm:cxn modelId="{504B4710-9842-493E-B516-E7FB1CF94D7F}" srcId="{F358BE9F-DE6E-4145-AFC3-A3EA780A4BC0}" destId="{FF6FBBDE-690C-4E81-8C10-6ED362531A80}" srcOrd="0" destOrd="0" parTransId="{A4F822A9-C8DC-43CF-AF57-F47367BD8950}" sibTransId="{81640EDF-5EAD-48B1-86B4-2100B88001B8}"/>
    <dgm:cxn modelId="{DE7A9E62-2829-4074-8377-9C1F9F99DA4B}" type="presOf" srcId="{2FEAFF16-C4D3-4D6D-ABD7-0FC705D37010}" destId="{5F666C42-7AC1-4931-A915-FFA587421CDE}" srcOrd="0" destOrd="0" presId="urn:microsoft.com/office/officeart/2005/8/layout/arrow6"/>
    <dgm:cxn modelId="{3B0C4774-95F1-4CDA-AB1C-EC93F70436B0}" srcId="{F358BE9F-DE6E-4145-AFC3-A3EA780A4BC0}" destId="{2FEAFF16-C4D3-4D6D-ABD7-0FC705D37010}" srcOrd="1" destOrd="0" parTransId="{260A7BA9-5346-4B71-9F1F-B68FC1CD1655}" sibTransId="{67C641A3-0048-4109-9B13-1CE82E0DB922}"/>
    <dgm:cxn modelId="{924AFA0B-DED8-4FB1-9F67-6860572C6B36}" srcId="{F358BE9F-DE6E-4145-AFC3-A3EA780A4BC0}" destId="{B0C54F22-794D-40DC-B9E1-8A04BECE5B0C}" srcOrd="2" destOrd="0" parTransId="{CB02584B-533D-48E1-8FE3-D93A459AE68E}" sibTransId="{A8B7ADAA-D669-452C-9E3E-F2A39AFFD062}"/>
    <dgm:cxn modelId="{DB0DD2FC-90D2-43F3-9FA9-CA98698FA128}" type="presOf" srcId="{FF6FBBDE-690C-4E81-8C10-6ED362531A80}" destId="{EF23251B-EF54-438F-9941-B57F454A873A}" srcOrd="0" destOrd="0" presId="urn:microsoft.com/office/officeart/2005/8/layout/arrow6"/>
    <dgm:cxn modelId="{00C9AFF5-20DA-4854-A4ED-2F815056654A}" type="presParOf" srcId="{D1A62FAE-6964-4E39-9EC0-320BFF46D970}" destId="{44EB5F05-AB3A-4002-9E06-B62C24E15372}" srcOrd="0" destOrd="0" presId="urn:microsoft.com/office/officeart/2005/8/layout/arrow6"/>
    <dgm:cxn modelId="{9377E8D8-F5D2-4579-BF3C-A8A97F29E543}" type="presParOf" srcId="{D1A62FAE-6964-4E39-9EC0-320BFF46D970}" destId="{EF23251B-EF54-438F-9941-B57F454A873A}" srcOrd="1" destOrd="0" presId="urn:microsoft.com/office/officeart/2005/8/layout/arrow6"/>
    <dgm:cxn modelId="{C7034BEE-B860-4859-8132-BE9B2A57EDFF}" type="presParOf" srcId="{D1A62FAE-6964-4E39-9EC0-320BFF46D970}" destId="{5F666C42-7AC1-4931-A915-FFA587421CDE}" srcOrd="2" destOrd="0" presId="urn:microsoft.com/office/officeart/2005/8/layout/arrow6"/>
  </dgm:cxnLst>
  <dgm:bg/>
  <dgm:whole/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E78A319D-EE2C-46B3-9357-B6D3C137A719}" type="doc">
      <dgm:prSet loTypeId="urn:microsoft.com/office/officeart/2005/8/layout/matrix1" loCatId="matrix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2AEB32B-74D1-4F68-A017-AF160EEA7C43}">
      <dgm:prSet phldrT="[Текст]"/>
      <dgm:spPr/>
      <dgm:t>
        <a:bodyPr/>
        <a:lstStyle/>
        <a:p>
          <a:r>
            <a:rPr lang="ru-RU" b="1" dirty="0" smtClean="0"/>
            <a:t>НОВАЦИИ</a:t>
          </a:r>
          <a:endParaRPr lang="ru-RU" b="1" dirty="0"/>
        </a:p>
      </dgm:t>
    </dgm:pt>
    <dgm:pt modelId="{02B97597-23A8-49C5-A256-F21A03E8DFB6}" type="parTrans" cxnId="{2637EB2A-CF25-412F-AF21-78B32A8BD999}">
      <dgm:prSet/>
      <dgm:spPr/>
      <dgm:t>
        <a:bodyPr/>
        <a:lstStyle/>
        <a:p>
          <a:endParaRPr lang="ru-RU"/>
        </a:p>
      </dgm:t>
    </dgm:pt>
    <dgm:pt modelId="{F1006D33-53DB-4C8A-913B-1BEA7AAD53C2}" type="sibTrans" cxnId="{2637EB2A-CF25-412F-AF21-78B32A8BD999}">
      <dgm:prSet/>
      <dgm:spPr/>
      <dgm:t>
        <a:bodyPr/>
        <a:lstStyle/>
        <a:p>
          <a:endParaRPr lang="ru-RU"/>
        </a:p>
      </dgm:t>
    </dgm:pt>
    <dgm:pt modelId="{4D79674A-88C9-4F5B-86E2-AA2BFB62AAB3}">
      <dgm:prSet phldrT="[Текст]"/>
      <dgm:spPr/>
      <dgm:t>
        <a:bodyPr/>
        <a:lstStyle/>
        <a:p>
          <a:r>
            <a:rPr lang="ru-RU" b="1" dirty="0" smtClean="0"/>
            <a:t>Кодекса поведения эмитентов  корпоративных облигаций (ФСФР) </a:t>
          </a:r>
          <a:endParaRPr lang="ru-RU" b="1" dirty="0"/>
        </a:p>
      </dgm:t>
    </dgm:pt>
    <dgm:pt modelId="{43691454-9B8B-40E8-B586-B43F9EC80490}" type="parTrans" cxnId="{2A7DEA56-8F43-4ED4-A2F0-C52DD31CBA74}">
      <dgm:prSet/>
      <dgm:spPr/>
      <dgm:t>
        <a:bodyPr/>
        <a:lstStyle/>
        <a:p>
          <a:endParaRPr lang="ru-RU"/>
        </a:p>
      </dgm:t>
    </dgm:pt>
    <dgm:pt modelId="{947A6506-4516-4A17-9AE5-E6C705347A62}" type="sibTrans" cxnId="{2A7DEA56-8F43-4ED4-A2F0-C52DD31CBA74}">
      <dgm:prSet/>
      <dgm:spPr/>
      <dgm:t>
        <a:bodyPr/>
        <a:lstStyle/>
        <a:p>
          <a:endParaRPr lang="ru-RU"/>
        </a:p>
      </dgm:t>
    </dgm:pt>
    <dgm:pt modelId="{EE8FEA07-0EC6-4233-87D3-FDDB13553422}">
      <dgm:prSet phldrT="[Текст]" phldr="1"/>
      <dgm:spPr/>
      <dgm:t>
        <a:bodyPr/>
        <a:lstStyle/>
        <a:p>
          <a:endParaRPr lang="ru-RU" dirty="0"/>
        </a:p>
      </dgm:t>
    </dgm:pt>
    <dgm:pt modelId="{082DAE9E-99CF-42AB-AE8D-573D4B616E5E}" type="parTrans" cxnId="{8411B9CA-306C-48F6-ACF1-AA6593BDE2B9}">
      <dgm:prSet/>
      <dgm:spPr/>
      <dgm:t>
        <a:bodyPr/>
        <a:lstStyle/>
        <a:p>
          <a:endParaRPr lang="ru-RU"/>
        </a:p>
      </dgm:t>
    </dgm:pt>
    <dgm:pt modelId="{5A5F4327-2A25-4D56-8E94-AF47DBEBD542}" type="sibTrans" cxnId="{8411B9CA-306C-48F6-ACF1-AA6593BDE2B9}">
      <dgm:prSet/>
      <dgm:spPr/>
      <dgm:t>
        <a:bodyPr/>
        <a:lstStyle/>
        <a:p>
          <a:endParaRPr lang="ru-RU"/>
        </a:p>
      </dgm:t>
    </dgm:pt>
    <dgm:pt modelId="{F5177CD6-E643-489E-A2BC-0B8FFE43F080}">
      <dgm:prSet phldrT="[Текст]"/>
      <dgm:spPr/>
      <dgm:t>
        <a:bodyPr/>
        <a:lstStyle/>
        <a:p>
          <a:endParaRPr lang="ru-RU"/>
        </a:p>
      </dgm:t>
    </dgm:pt>
    <dgm:pt modelId="{1F514A13-9968-4CBD-A27D-2B5AC6070F8D}" type="parTrans" cxnId="{80375450-28D6-45D5-A15B-EB599A8521E3}">
      <dgm:prSet/>
      <dgm:spPr/>
      <dgm:t>
        <a:bodyPr/>
        <a:lstStyle/>
        <a:p>
          <a:endParaRPr lang="ru-RU"/>
        </a:p>
      </dgm:t>
    </dgm:pt>
    <dgm:pt modelId="{D4F4A08A-3B61-43B1-A6B9-480BB537B9CE}" type="sibTrans" cxnId="{80375450-28D6-45D5-A15B-EB599A8521E3}">
      <dgm:prSet/>
      <dgm:spPr/>
      <dgm:t>
        <a:bodyPr/>
        <a:lstStyle/>
        <a:p>
          <a:endParaRPr lang="ru-RU"/>
        </a:p>
      </dgm:t>
    </dgm:pt>
    <dgm:pt modelId="{BBC68FCC-E942-4B5E-9190-DAAFE689D413}">
      <dgm:prSet phldrT="[Текст]" phldr="1"/>
      <dgm:spPr/>
      <dgm:t>
        <a:bodyPr/>
        <a:lstStyle/>
        <a:p>
          <a:endParaRPr lang="ru-RU" dirty="0"/>
        </a:p>
      </dgm:t>
    </dgm:pt>
    <dgm:pt modelId="{E3559F1C-3765-48A3-9AE6-AB5F43FD812A}" type="parTrans" cxnId="{054F0DD6-7DAB-4B66-B331-138E366BCB8B}">
      <dgm:prSet/>
      <dgm:spPr/>
      <dgm:t>
        <a:bodyPr/>
        <a:lstStyle/>
        <a:p>
          <a:endParaRPr lang="ru-RU"/>
        </a:p>
      </dgm:t>
    </dgm:pt>
    <dgm:pt modelId="{BDBC8131-7EF1-4F1C-BF42-6D59E135FB20}" type="sibTrans" cxnId="{054F0DD6-7DAB-4B66-B331-138E366BCB8B}">
      <dgm:prSet/>
      <dgm:spPr/>
      <dgm:t>
        <a:bodyPr/>
        <a:lstStyle/>
        <a:p>
          <a:endParaRPr lang="ru-RU"/>
        </a:p>
      </dgm:t>
    </dgm:pt>
    <dgm:pt modelId="{80B18B2B-8145-4798-9B13-7709EF9AC4FF}">
      <dgm:prSet phldrT="[Текст]"/>
      <dgm:spPr/>
      <dgm:t>
        <a:bodyPr/>
        <a:lstStyle/>
        <a:p>
          <a:endParaRPr lang="ru-RU"/>
        </a:p>
      </dgm:t>
    </dgm:pt>
    <dgm:pt modelId="{3F769B12-A81A-48E9-9D45-61DAFC699093}" type="parTrans" cxnId="{3DEFC7EF-652A-4D4D-BB2F-9698F0A4E74A}">
      <dgm:prSet/>
      <dgm:spPr/>
      <dgm:t>
        <a:bodyPr/>
        <a:lstStyle/>
        <a:p>
          <a:endParaRPr lang="ru-RU"/>
        </a:p>
      </dgm:t>
    </dgm:pt>
    <dgm:pt modelId="{B63A3503-0A07-408B-8D63-B59947F0760C}" type="sibTrans" cxnId="{3DEFC7EF-652A-4D4D-BB2F-9698F0A4E74A}">
      <dgm:prSet/>
      <dgm:spPr/>
      <dgm:t>
        <a:bodyPr/>
        <a:lstStyle/>
        <a:p>
          <a:endParaRPr lang="ru-RU"/>
        </a:p>
      </dgm:t>
    </dgm:pt>
    <dgm:pt modelId="{B0A7737F-AA48-4E8A-AB16-DBAD583E37DE}">
      <dgm:prSet/>
      <dgm:spPr/>
      <dgm:t>
        <a:bodyPr/>
        <a:lstStyle/>
        <a:p>
          <a:endParaRPr lang="ru-RU"/>
        </a:p>
      </dgm:t>
    </dgm:pt>
    <dgm:pt modelId="{FCC62251-802C-48C2-A12A-20C0813133FC}" type="parTrans" cxnId="{CD63CBA5-C77B-41BE-9447-2218DC89B556}">
      <dgm:prSet/>
      <dgm:spPr/>
      <dgm:t>
        <a:bodyPr/>
        <a:lstStyle/>
        <a:p>
          <a:endParaRPr lang="ru-RU"/>
        </a:p>
      </dgm:t>
    </dgm:pt>
    <dgm:pt modelId="{4A034173-2A04-4CB4-85B9-2CA88A31803A}" type="sibTrans" cxnId="{CD63CBA5-C77B-41BE-9447-2218DC89B556}">
      <dgm:prSet/>
      <dgm:spPr/>
      <dgm:t>
        <a:bodyPr/>
        <a:lstStyle/>
        <a:p>
          <a:endParaRPr lang="ru-RU"/>
        </a:p>
      </dgm:t>
    </dgm:pt>
    <dgm:pt modelId="{6406EBB8-BA5B-47B4-A420-CA146AE81DB3}">
      <dgm:prSet/>
      <dgm:spPr/>
      <dgm:t>
        <a:bodyPr/>
        <a:lstStyle/>
        <a:p>
          <a:endParaRPr lang="ru-RU"/>
        </a:p>
      </dgm:t>
    </dgm:pt>
    <dgm:pt modelId="{C9F811E1-5333-4B91-AD2A-F03A9D7DC6E9}" type="parTrans" cxnId="{AA60298F-AC9A-4DFA-B7FC-A2869375DF55}">
      <dgm:prSet/>
      <dgm:spPr/>
      <dgm:t>
        <a:bodyPr/>
        <a:lstStyle/>
        <a:p>
          <a:endParaRPr lang="ru-RU"/>
        </a:p>
      </dgm:t>
    </dgm:pt>
    <dgm:pt modelId="{01BD6E04-F4D4-4130-99C7-020EA3C9B6DB}" type="sibTrans" cxnId="{AA60298F-AC9A-4DFA-B7FC-A2869375DF55}">
      <dgm:prSet/>
      <dgm:spPr/>
      <dgm:t>
        <a:bodyPr/>
        <a:lstStyle/>
        <a:p>
          <a:endParaRPr lang="ru-RU"/>
        </a:p>
      </dgm:t>
    </dgm:pt>
    <dgm:pt modelId="{389CDFE4-3193-437F-9EC0-B43184B4004B}">
      <dgm:prSet/>
      <dgm:spPr/>
      <dgm:t>
        <a:bodyPr/>
        <a:lstStyle/>
        <a:p>
          <a:r>
            <a:rPr lang="ru-RU" b="1" dirty="0" smtClean="0"/>
            <a:t>Разъяснения ВАС РФ: обязательная квалификация действий эмитентов (др. лиц) как злоупотребление правом</a:t>
          </a:r>
          <a:endParaRPr lang="ru-RU" b="1" dirty="0"/>
        </a:p>
      </dgm:t>
    </dgm:pt>
    <dgm:pt modelId="{6EB6C1D5-49B9-4D74-BCF0-AFB789E96101}" type="parTrans" cxnId="{75BBEA7E-940A-4E68-BED5-1D7FB411CD60}">
      <dgm:prSet/>
      <dgm:spPr/>
    </dgm:pt>
    <dgm:pt modelId="{C4E9B365-9435-4F15-9EE1-6024C8536808}" type="sibTrans" cxnId="{75BBEA7E-940A-4E68-BED5-1D7FB411CD60}">
      <dgm:prSet/>
      <dgm:spPr/>
    </dgm:pt>
    <dgm:pt modelId="{A97583C9-F6B0-4272-AA30-ECE2C80F8495}">
      <dgm:prSet/>
      <dgm:spPr/>
      <dgm:t>
        <a:bodyPr/>
        <a:lstStyle/>
        <a:p>
          <a:r>
            <a:rPr lang="ru-RU" b="1" dirty="0" smtClean="0"/>
            <a:t>Запрет на выпуск и размещение облигаций эмитентами, нарушившими указанный Кодекс</a:t>
          </a:r>
          <a:endParaRPr lang="ru-RU" b="1" dirty="0"/>
        </a:p>
      </dgm:t>
    </dgm:pt>
    <dgm:pt modelId="{6E78A3E3-0A55-453C-88E2-79C66A32A3D4}" type="parTrans" cxnId="{719BA7D1-556F-4CFB-8F03-08F18796B0C1}">
      <dgm:prSet/>
      <dgm:spPr/>
    </dgm:pt>
    <dgm:pt modelId="{6E0F4EE6-B5A8-47DE-BD81-E958D2DC82B2}" type="sibTrans" cxnId="{719BA7D1-556F-4CFB-8F03-08F18796B0C1}">
      <dgm:prSet/>
      <dgm:spPr/>
    </dgm:pt>
    <dgm:pt modelId="{B54FED16-09B2-4E34-ADB1-F29FE0C5D80C}">
      <dgm:prSet/>
      <dgm:spPr/>
      <dgm:t>
        <a:bodyPr/>
        <a:lstStyle/>
        <a:p>
          <a:r>
            <a:rPr lang="ru-RU" b="1" dirty="0" smtClean="0"/>
            <a:t>Включение в эмиссионные документы и оферты высоких штрафных санкций за злоупотребление правом на судебную защиту эмитента </a:t>
          </a:r>
          <a:endParaRPr lang="ru-RU" b="1" dirty="0"/>
        </a:p>
      </dgm:t>
    </dgm:pt>
    <dgm:pt modelId="{73DC8892-EED2-4197-8F8F-F0068FB2C079}" type="parTrans" cxnId="{8D8214B6-FF3D-42AF-AA20-8C6F3C8002A5}">
      <dgm:prSet/>
      <dgm:spPr/>
    </dgm:pt>
    <dgm:pt modelId="{52F1C06F-9D94-4CE0-87E6-8ECD8BE7F0D3}" type="sibTrans" cxnId="{8D8214B6-FF3D-42AF-AA20-8C6F3C8002A5}">
      <dgm:prSet/>
      <dgm:spPr/>
    </dgm:pt>
    <dgm:pt modelId="{0991B3F0-232B-4A69-AF01-CF66A1E83164}" type="pres">
      <dgm:prSet presAssocID="{E78A319D-EE2C-46B3-9357-B6D3C137A719}" presName="diagram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FDED368-F1AA-4BB4-8256-3B99ABE1AE5B}" type="pres">
      <dgm:prSet presAssocID="{E78A319D-EE2C-46B3-9357-B6D3C137A719}" presName="matrix" presStyleCnt="0"/>
      <dgm:spPr/>
    </dgm:pt>
    <dgm:pt modelId="{E8EED794-CD1C-4CCB-A07F-D2E94B553961}" type="pres">
      <dgm:prSet presAssocID="{E78A319D-EE2C-46B3-9357-B6D3C137A719}" presName="tile1" presStyleLbl="node1" presStyleIdx="0" presStyleCnt="4"/>
      <dgm:spPr/>
      <dgm:t>
        <a:bodyPr/>
        <a:lstStyle/>
        <a:p>
          <a:endParaRPr lang="ru-RU"/>
        </a:p>
      </dgm:t>
    </dgm:pt>
    <dgm:pt modelId="{008E32B7-82E7-4DD6-B4DD-708943236497}" type="pres">
      <dgm:prSet presAssocID="{E78A319D-EE2C-46B3-9357-B6D3C137A719}" presName="tile1text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21A3A4D-E775-414D-A603-89777706B345}" type="pres">
      <dgm:prSet presAssocID="{E78A319D-EE2C-46B3-9357-B6D3C137A719}" presName="tile2" presStyleLbl="node1" presStyleIdx="1" presStyleCnt="4"/>
      <dgm:spPr/>
      <dgm:t>
        <a:bodyPr/>
        <a:lstStyle/>
        <a:p>
          <a:endParaRPr lang="ru-RU"/>
        </a:p>
      </dgm:t>
    </dgm:pt>
    <dgm:pt modelId="{B1F6FD19-9472-4FC6-9F27-0B20C8E7143D}" type="pres">
      <dgm:prSet presAssocID="{E78A319D-EE2C-46B3-9357-B6D3C137A719}" presName="tile2text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DA33B34-6ED6-48CF-A997-F7B1BC5405C0}" type="pres">
      <dgm:prSet presAssocID="{E78A319D-EE2C-46B3-9357-B6D3C137A719}" presName="tile3" presStyleLbl="node1" presStyleIdx="2" presStyleCnt="4"/>
      <dgm:spPr/>
      <dgm:t>
        <a:bodyPr/>
        <a:lstStyle/>
        <a:p>
          <a:endParaRPr lang="ru-RU"/>
        </a:p>
      </dgm:t>
    </dgm:pt>
    <dgm:pt modelId="{2F2DFE72-AE35-45D4-82D0-A4C696D1829F}" type="pres">
      <dgm:prSet presAssocID="{E78A319D-EE2C-46B3-9357-B6D3C137A719}" presName="tile3text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2AA1B7C-A4E6-4B93-A4DA-3B599CD66E2A}" type="pres">
      <dgm:prSet presAssocID="{E78A319D-EE2C-46B3-9357-B6D3C137A719}" presName="tile4" presStyleLbl="node1" presStyleIdx="3" presStyleCnt="4"/>
      <dgm:spPr/>
      <dgm:t>
        <a:bodyPr/>
        <a:lstStyle/>
        <a:p>
          <a:endParaRPr lang="ru-RU"/>
        </a:p>
      </dgm:t>
    </dgm:pt>
    <dgm:pt modelId="{DB3302F4-5621-4C81-B197-98654964A51B}" type="pres">
      <dgm:prSet presAssocID="{E78A319D-EE2C-46B3-9357-B6D3C137A719}" presName="tile4text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16B18FB-B312-4BE7-B93A-C34C1F4D063B}" type="pres">
      <dgm:prSet presAssocID="{E78A319D-EE2C-46B3-9357-B6D3C137A719}" presName="centerTile" presStyleLbl="fgShp" presStyleIdx="0" presStyleCnt="1">
        <dgm:presLayoutVars>
          <dgm:chMax val="0"/>
          <dgm:chPref val="0"/>
        </dgm:presLayoutVars>
      </dgm:prSet>
      <dgm:spPr/>
      <dgm:t>
        <a:bodyPr/>
        <a:lstStyle/>
        <a:p>
          <a:endParaRPr lang="ru-RU"/>
        </a:p>
      </dgm:t>
    </dgm:pt>
  </dgm:ptLst>
  <dgm:cxnLst>
    <dgm:cxn modelId="{CD63CBA5-C77B-41BE-9447-2218DC89B556}" srcId="{E78A319D-EE2C-46B3-9357-B6D3C137A719}" destId="{B0A7737F-AA48-4E8A-AB16-DBAD583E37DE}" srcOrd="3" destOrd="0" parTransId="{FCC62251-802C-48C2-A12A-20C0813133FC}" sibTransId="{4A034173-2A04-4CB4-85B9-2CA88A31803A}"/>
    <dgm:cxn modelId="{8411B9CA-306C-48F6-ACF1-AA6593BDE2B9}" srcId="{E78A319D-EE2C-46B3-9357-B6D3C137A719}" destId="{EE8FEA07-0EC6-4233-87D3-FDDB13553422}" srcOrd="1" destOrd="0" parTransId="{082DAE9E-99CF-42AB-AE8D-573D4B616E5E}" sibTransId="{5A5F4327-2A25-4D56-8E94-AF47DBEBD542}"/>
    <dgm:cxn modelId="{054F0DD6-7DAB-4B66-B331-138E366BCB8B}" srcId="{E78A319D-EE2C-46B3-9357-B6D3C137A719}" destId="{BBC68FCC-E942-4B5E-9190-DAAFE689D413}" srcOrd="2" destOrd="0" parTransId="{E3559F1C-3765-48A3-9AE6-AB5F43FD812A}" sibTransId="{BDBC8131-7EF1-4F1C-BF42-6D59E135FB20}"/>
    <dgm:cxn modelId="{C4F9978D-F5EF-4B0F-8C8E-569E908EEB5F}" type="presOf" srcId="{389CDFE4-3193-437F-9EC0-B43184B4004B}" destId="{B1F6FD19-9472-4FC6-9F27-0B20C8E7143D}" srcOrd="1" destOrd="0" presId="urn:microsoft.com/office/officeart/2005/8/layout/matrix1"/>
    <dgm:cxn modelId="{3DEFC7EF-652A-4D4D-BB2F-9698F0A4E74A}" srcId="{BBC68FCC-E942-4B5E-9190-DAAFE689D413}" destId="{80B18B2B-8145-4798-9B13-7709EF9AC4FF}" srcOrd="0" destOrd="0" parTransId="{3F769B12-A81A-48E9-9D45-61DAFC699093}" sibTransId="{B63A3503-0A07-408B-8D63-B59947F0760C}"/>
    <dgm:cxn modelId="{D369B329-7DF3-4D74-8F48-4A27BCCFA3F0}" type="presOf" srcId="{A97583C9-F6B0-4272-AA30-ECE2C80F8495}" destId="{5DA33B34-6ED6-48CF-A997-F7B1BC5405C0}" srcOrd="0" destOrd="0" presId="urn:microsoft.com/office/officeart/2005/8/layout/matrix1"/>
    <dgm:cxn modelId="{D6F1C70B-64F5-43D7-A75C-ED1E44046714}" type="presOf" srcId="{4D79674A-88C9-4F5B-86E2-AA2BFB62AAB3}" destId="{008E32B7-82E7-4DD6-B4DD-708943236497}" srcOrd="1" destOrd="0" presId="urn:microsoft.com/office/officeart/2005/8/layout/matrix1"/>
    <dgm:cxn modelId="{F939F83E-3E3B-4E7A-AB68-F13D42F39C81}" type="presOf" srcId="{B54FED16-09B2-4E34-ADB1-F29FE0C5D80C}" destId="{DB3302F4-5621-4C81-B197-98654964A51B}" srcOrd="1" destOrd="0" presId="urn:microsoft.com/office/officeart/2005/8/layout/matrix1"/>
    <dgm:cxn modelId="{506E8720-EB3E-4362-9F12-7CB4CAFA68F2}" type="presOf" srcId="{B54FED16-09B2-4E34-ADB1-F29FE0C5D80C}" destId="{B2AA1B7C-A4E6-4B93-A4DA-3B599CD66E2A}" srcOrd="0" destOrd="0" presId="urn:microsoft.com/office/officeart/2005/8/layout/matrix1"/>
    <dgm:cxn modelId="{2637EB2A-CF25-412F-AF21-78B32A8BD999}" srcId="{E78A319D-EE2C-46B3-9357-B6D3C137A719}" destId="{72AEB32B-74D1-4F68-A017-AF160EEA7C43}" srcOrd="0" destOrd="0" parTransId="{02B97597-23A8-49C5-A256-F21A03E8DFB6}" sibTransId="{F1006D33-53DB-4C8A-913B-1BEA7AAD53C2}"/>
    <dgm:cxn modelId="{8D8214B6-FF3D-42AF-AA20-8C6F3C8002A5}" srcId="{72AEB32B-74D1-4F68-A017-AF160EEA7C43}" destId="{B54FED16-09B2-4E34-ADB1-F29FE0C5D80C}" srcOrd="3" destOrd="0" parTransId="{73DC8892-EED2-4197-8F8F-F0068FB2C079}" sibTransId="{52F1C06F-9D94-4CE0-87E6-8ECD8BE7F0D3}"/>
    <dgm:cxn modelId="{2A7DEA56-8F43-4ED4-A2F0-C52DD31CBA74}" srcId="{72AEB32B-74D1-4F68-A017-AF160EEA7C43}" destId="{4D79674A-88C9-4F5B-86E2-AA2BFB62AAB3}" srcOrd="0" destOrd="0" parTransId="{43691454-9B8B-40E8-B586-B43F9EC80490}" sibTransId="{947A6506-4516-4A17-9AE5-E6C705347A62}"/>
    <dgm:cxn modelId="{6241BF81-27E8-4A23-ABFC-CAC1292D14C1}" type="presOf" srcId="{72AEB32B-74D1-4F68-A017-AF160EEA7C43}" destId="{D16B18FB-B312-4BE7-B93A-C34C1F4D063B}" srcOrd="0" destOrd="0" presId="urn:microsoft.com/office/officeart/2005/8/layout/matrix1"/>
    <dgm:cxn modelId="{80375450-28D6-45D5-A15B-EB599A8521E3}" srcId="{EE8FEA07-0EC6-4233-87D3-FDDB13553422}" destId="{F5177CD6-E643-489E-A2BC-0B8FFE43F080}" srcOrd="0" destOrd="0" parTransId="{1F514A13-9968-4CBD-A27D-2B5AC6070F8D}" sibTransId="{D4F4A08A-3B61-43B1-A6B9-480BB537B9CE}"/>
    <dgm:cxn modelId="{B71D7ABF-598F-4423-9F62-63C6E1784DB3}" type="presOf" srcId="{4D79674A-88C9-4F5B-86E2-AA2BFB62AAB3}" destId="{E8EED794-CD1C-4CCB-A07F-D2E94B553961}" srcOrd="0" destOrd="0" presId="urn:microsoft.com/office/officeart/2005/8/layout/matrix1"/>
    <dgm:cxn modelId="{A8F8EB76-C441-4A9E-BDC0-B84777510A97}" type="presOf" srcId="{E78A319D-EE2C-46B3-9357-B6D3C137A719}" destId="{0991B3F0-232B-4A69-AF01-CF66A1E83164}" srcOrd="0" destOrd="0" presId="urn:microsoft.com/office/officeart/2005/8/layout/matrix1"/>
    <dgm:cxn modelId="{D6897F09-1DAA-4B76-9131-5DE7F390579F}" type="presOf" srcId="{A97583C9-F6B0-4272-AA30-ECE2C80F8495}" destId="{2F2DFE72-AE35-45D4-82D0-A4C696D1829F}" srcOrd="1" destOrd="0" presId="urn:microsoft.com/office/officeart/2005/8/layout/matrix1"/>
    <dgm:cxn modelId="{75BBEA7E-940A-4E68-BED5-1D7FB411CD60}" srcId="{72AEB32B-74D1-4F68-A017-AF160EEA7C43}" destId="{389CDFE4-3193-437F-9EC0-B43184B4004B}" srcOrd="1" destOrd="0" parTransId="{6EB6C1D5-49B9-4D74-BCF0-AFB789E96101}" sibTransId="{C4E9B365-9435-4F15-9EE1-6024C8536808}"/>
    <dgm:cxn modelId="{719BA7D1-556F-4CFB-8F03-08F18796B0C1}" srcId="{72AEB32B-74D1-4F68-A017-AF160EEA7C43}" destId="{A97583C9-F6B0-4272-AA30-ECE2C80F8495}" srcOrd="2" destOrd="0" parTransId="{6E78A3E3-0A55-453C-88E2-79C66A32A3D4}" sibTransId="{6E0F4EE6-B5A8-47DE-BD81-E958D2DC82B2}"/>
    <dgm:cxn modelId="{5DFD705E-DC32-422E-8D36-7E12141B3755}" type="presOf" srcId="{389CDFE4-3193-437F-9EC0-B43184B4004B}" destId="{921A3A4D-E775-414D-A603-89777706B345}" srcOrd="0" destOrd="0" presId="urn:microsoft.com/office/officeart/2005/8/layout/matrix1"/>
    <dgm:cxn modelId="{AA60298F-AC9A-4DFA-B7FC-A2869375DF55}" srcId="{B0A7737F-AA48-4E8A-AB16-DBAD583E37DE}" destId="{6406EBB8-BA5B-47B4-A420-CA146AE81DB3}" srcOrd="0" destOrd="0" parTransId="{C9F811E1-5333-4B91-AD2A-F03A9D7DC6E9}" sibTransId="{01BD6E04-F4D4-4130-99C7-020EA3C9B6DB}"/>
    <dgm:cxn modelId="{A4236F83-2D4F-4161-9722-EFBEDD61322E}" type="presParOf" srcId="{0991B3F0-232B-4A69-AF01-CF66A1E83164}" destId="{0FDED368-F1AA-4BB4-8256-3B99ABE1AE5B}" srcOrd="0" destOrd="0" presId="urn:microsoft.com/office/officeart/2005/8/layout/matrix1"/>
    <dgm:cxn modelId="{2CECFBF6-F247-4304-9651-85A4DE4DB718}" type="presParOf" srcId="{0FDED368-F1AA-4BB4-8256-3B99ABE1AE5B}" destId="{E8EED794-CD1C-4CCB-A07F-D2E94B553961}" srcOrd="0" destOrd="0" presId="urn:microsoft.com/office/officeart/2005/8/layout/matrix1"/>
    <dgm:cxn modelId="{85E02FEF-B811-45CD-97A5-41FF646BC339}" type="presParOf" srcId="{0FDED368-F1AA-4BB4-8256-3B99ABE1AE5B}" destId="{008E32B7-82E7-4DD6-B4DD-708943236497}" srcOrd="1" destOrd="0" presId="urn:microsoft.com/office/officeart/2005/8/layout/matrix1"/>
    <dgm:cxn modelId="{74D1CAED-F0FB-4D66-82E8-19C3974BBB76}" type="presParOf" srcId="{0FDED368-F1AA-4BB4-8256-3B99ABE1AE5B}" destId="{921A3A4D-E775-414D-A603-89777706B345}" srcOrd="2" destOrd="0" presId="urn:microsoft.com/office/officeart/2005/8/layout/matrix1"/>
    <dgm:cxn modelId="{CFE31753-ED6F-4A92-ADBA-2AD6071BFF68}" type="presParOf" srcId="{0FDED368-F1AA-4BB4-8256-3B99ABE1AE5B}" destId="{B1F6FD19-9472-4FC6-9F27-0B20C8E7143D}" srcOrd="3" destOrd="0" presId="urn:microsoft.com/office/officeart/2005/8/layout/matrix1"/>
    <dgm:cxn modelId="{408AB280-B4B5-46F8-8784-E35A752F4EC1}" type="presParOf" srcId="{0FDED368-F1AA-4BB4-8256-3B99ABE1AE5B}" destId="{5DA33B34-6ED6-48CF-A997-F7B1BC5405C0}" srcOrd="4" destOrd="0" presId="urn:microsoft.com/office/officeart/2005/8/layout/matrix1"/>
    <dgm:cxn modelId="{04ECEF65-CD02-4880-B62C-5DD8B247B808}" type="presParOf" srcId="{0FDED368-F1AA-4BB4-8256-3B99ABE1AE5B}" destId="{2F2DFE72-AE35-45D4-82D0-A4C696D1829F}" srcOrd="5" destOrd="0" presId="urn:microsoft.com/office/officeart/2005/8/layout/matrix1"/>
    <dgm:cxn modelId="{1CF008FC-7738-4B25-8311-CAD8790C9EB9}" type="presParOf" srcId="{0FDED368-F1AA-4BB4-8256-3B99ABE1AE5B}" destId="{B2AA1B7C-A4E6-4B93-A4DA-3B599CD66E2A}" srcOrd="6" destOrd="0" presId="urn:microsoft.com/office/officeart/2005/8/layout/matrix1"/>
    <dgm:cxn modelId="{91C38639-190E-4A28-952F-021245E8D9C1}" type="presParOf" srcId="{0FDED368-F1AA-4BB4-8256-3B99ABE1AE5B}" destId="{DB3302F4-5621-4C81-B197-98654964A51B}" srcOrd="7" destOrd="0" presId="urn:microsoft.com/office/officeart/2005/8/layout/matrix1"/>
    <dgm:cxn modelId="{CB511B09-F224-4D54-8694-F826BEFFF1AC}" type="presParOf" srcId="{0991B3F0-232B-4A69-AF01-CF66A1E83164}" destId="{D16B18FB-B312-4BE7-B93A-C34C1F4D063B}" srcOrd="1" destOrd="0" presId="urn:microsoft.com/office/officeart/2005/8/layout/matrix1"/>
  </dgm:cxnLst>
  <dgm:bg/>
  <dgm:whole/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7746DD38-1294-4B28-A1AB-423810B0AF4F}" type="doc">
      <dgm:prSet loTypeId="urn:microsoft.com/office/officeart/2005/8/layout/gear1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030F73C-E724-49CF-A321-E11E574CB30F}">
      <dgm:prSet phldrT="[Текст]" custT="1"/>
      <dgm:spPr/>
      <dgm:t>
        <a:bodyPr/>
        <a:lstStyle/>
        <a:p>
          <a:r>
            <a:rPr lang="ru-RU" sz="1600" b="1" dirty="0" smtClean="0"/>
            <a:t>Цивилизованная реструктуризация</a:t>
          </a:r>
          <a:endParaRPr lang="ru-RU" sz="1600" b="1" dirty="0"/>
        </a:p>
      </dgm:t>
    </dgm:pt>
    <dgm:pt modelId="{0BB23AAC-28F7-453C-AB02-B66E43F6EAFA}" type="parTrans" cxnId="{BCA3E5D7-08A0-405F-80FB-D3DCB85584B4}">
      <dgm:prSet/>
      <dgm:spPr/>
      <dgm:t>
        <a:bodyPr/>
        <a:lstStyle/>
        <a:p>
          <a:endParaRPr lang="ru-RU"/>
        </a:p>
      </dgm:t>
    </dgm:pt>
    <dgm:pt modelId="{D1005FF1-1D61-4110-A2B6-19098AF9C5A8}" type="sibTrans" cxnId="{BCA3E5D7-08A0-405F-80FB-D3DCB85584B4}">
      <dgm:prSet/>
      <dgm:spPr/>
      <dgm:t>
        <a:bodyPr/>
        <a:lstStyle/>
        <a:p>
          <a:endParaRPr lang="ru-RU"/>
        </a:p>
      </dgm:t>
    </dgm:pt>
    <dgm:pt modelId="{89C0D899-9761-4107-9F34-8D225E095E79}">
      <dgm:prSet phldrT="[Текст]" custT="1"/>
      <dgm:spPr/>
      <dgm:t>
        <a:bodyPr/>
        <a:lstStyle/>
        <a:p>
          <a:r>
            <a:rPr lang="ru-RU" sz="1400" b="1" dirty="0" smtClean="0"/>
            <a:t>Разумное использование судебной защиты </a:t>
          </a:r>
          <a:endParaRPr lang="ru-RU" sz="1400" b="1" dirty="0"/>
        </a:p>
      </dgm:t>
    </dgm:pt>
    <dgm:pt modelId="{F562542B-B5FC-4CB1-9077-AF8071E2E5D7}" type="parTrans" cxnId="{A7A743C3-F74E-4DD2-A489-1C127ECC9610}">
      <dgm:prSet/>
      <dgm:spPr/>
      <dgm:t>
        <a:bodyPr/>
        <a:lstStyle/>
        <a:p>
          <a:endParaRPr lang="ru-RU"/>
        </a:p>
      </dgm:t>
    </dgm:pt>
    <dgm:pt modelId="{F01080D6-6054-4F7F-8B91-A47F28E5241E}" type="sibTrans" cxnId="{A7A743C3-F74E-4DD2-A489-1C127ECC9610}">
      <dgm:prSet/>
      <dgm:spPr/>
      <dgm:t>
        <a:bodyPr/>
        <a:lstStyle/>
        <a:p>
          <a:endParaRPr lang="ru-RU"/>
        </a:p>
      </dgm:t>
    </dgm:pt>
    <dgm:pt modelId="{ACCFA93C-A0EF-4EBE-A244-925394C0F208}">
      <dgm:prSet phldrT="[Текст]"/>
      <dgm:spPr/>
      <dgm:t>
        <a:bodyPr/>
        <a:lstStyle/>
        <a:p>
          <a:r>
            <a:rPr lang="en-US" dirty="0" smtClean="0"/>
            <a:t>Legal opinion</a:t>
          </a:r>
          <a:endParaRPr lang="ru-RU" dirty="0"/>
        </a:p>
      </dgm:t>
    </dgm:pt>
    <dgm:pt modelId="{359AE76C-2C21-4AF6-8B79-638B0479ED4F}" type="parTrans" cxnId="{5AFE7A60-169F-42A4-9F56-AF2B7C97ADAD}">
      <dgm:prSet/>
      <dgm:spPr/>
      <dgm:t>
        <a:bodyPr/>
        <a:lstStyle/>
        <a:p>
          <a:endParaRPr lang="ru-RU"/>
        </a:p>
      </dgm:t>
    </dgm:pt>
    <dgm:pt modelId="{A4A3BEC6-7EDC-405C-9C86-FEF179423165}" type="sibTrans" cxnId="{5AFE7A60-169F-42A4-9F56-AF2B7C97ADAD}">
      <dgm:prSet/>
      <dgm:spPr/>
      <dgm:t>
        <a:bodyPr/>
        <a:lstStyle/>
        <a:p>
          <a:endParaRPr lang="ru-RU"/>
        </a:p>
      </dgm:t>
    </dgm:pt>
    <dgm:pt modelId="{058AEE45-D9E3-40AF-A647-6A10139B5959}" type="pres">
      <dgm:prSet presAssocID="{7746DD38-1294-4B28-A1AB-423810B0AF4F}" presName="composite" presStyleCnt="0">
        <dgm:presLayoutVars>
          <dgm:chMax val="3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91AB767-147A-4EA9-9438-404451EBABA7}" type="pres">
      <dgm:prSet presAssocID="{0030F73C-E724-49CF-A321-E11E574CB30F}" presName="gear1" presStyleLbl="node1" presStyleIdx="0" presStyleCnt="3" custScaleX="118315" custScaleY="106514" custLinFactNeighborX="11026" custLinFactNeighborY="-77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B966527-ACC0-4E75-8429-CC229AD0723A}" type="pres">
      <dgm:prSet presAssocID="{0030F73C-E724-49CF-A321-E11E574CB30F}" presName="gear1srcNode" presStyleLbl="node1" presStyleIdx="0" presStyleCnt="3"/>
      <dgm:spPr/>
      <dgm:t>
        <a:bodyPr/>
        <a:lstStyle/>
        <a:p>
          <a:endParaRPr lang="ru-RU"/>
        </a:p>
      </dgm:t>
    </dgm:pt>
    <dgm:pt modelId="{B96769DD-1589-4C94-9A21-DC8702E8BEF9}" type="pres">
      <dgm:prSet presAssocID="{0030F73C-E724-49CF-A321-E11E574CB30F}" presName="gear1dstNode" presStyleLbl="node1" presStyleIdx="0" presStyleCnt="3"/>
      <dgm:spPr/>
      <dgm:t>
        <a:bodyPr/>
        <a:lstStyle/>
        <a:p>
          <a:endParaRPr lang="ru-RU"/>
        </a:p>
      </dgm:t>
    </dgm:pt>
    <dgm:pt modelId="{31A04006-0E47-4EB1-A21A-6CFF18ADF499}" type="pres">
      <dgm:prSet presAssocID="{89C0D899-9761-4107-9F34-8D225E095E79}" presName="gear2" presStyleLbl="node1" presStyleIdx="1" presStyleCnt="3" custScaleX="129573" custScaleY="108112" custLinFactNeighborX="0" custLinFactNeighborY="-549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126AC62-A2E1-4ED4-8ECD-43A971131EF6}" type="pres">
      <dgm:prSet presAssocID="{89C0D899-9761-4107-9F34-8D225E095E79}" presName="gear2srcNode" presStyleLbl="node1" presStyleIdx="1" presStyleCnt="3"/>
      <dgm:spPr/>
      <dgm:t>
        <a:bodyPr/>
        <a:lstStyle/>
        <a:p>
          <a:endParaRPr lang="ru-RU"/>
        </a:p>
      </dgm:t>
    </dgm:pt>
    <dgm:pt modelId="{17C7675E-D84C-419D-BC3A-8BA8B4F97622}" type="pres">
      <dgm:prSet presAssocID="{89C0D899-9761-4107-9F34-8D225E095E79}" presName="gear2dstNode" presStyleLbl="node1" presStyleIdx="1" presStyleCnt="3"/>
      <dgm:spPr/>
      <dgm:t>
        <a:bodyPr/>
        <a:lstStyle/>
        <a:p>
          <a:endParaRPr lang="ru-RU"/>
        </a:p>
      </dgm:t>
    </dgm:pt>
    <dgm:pt modelId="{566C6D00-BA56-4812-A2D1-B5DCE4E2537A}" type="pres">
      <dgm:prSet presAssocID="{ACCFA93C-A0EF-4EBE-A244-925394C0F208}" presName="gear3" presStyleLbl="node1" presStyleIdx="2" presStyleCnt="3" custLinFactNeighborX="11026" custLinFactNeighborY="-5522"/>
      <dgm:spPr/>
      <dgm:t>
        <a:bodyPr/>
        <a:lstStyle/>
        <a:p>
          <a:endParaRPr lang="ru-RU"/>
        </a:p>
      </dgm:t>
    </dgm:pt>
    <dgm:pt modelId="{F6533D03-DA61-419C-86C9-FC434DA72737}" type="pres">
      <dgm:prSet presAssocID="{ACCFA93C-A0EF-4EBE-A244-925394C0F208}" presName="gear3tx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08089B0-2AEE-442B-BA11-A83EBB7906BC}" type="pres">
      <dgm:prSet presAssocID="{ACCFA93C-A0EF-4EBE-A244-925394C0F208}" presName="gear3srcNode" presStyleLbl="node1" presStyleIdx="2" presStyleCnt="3"/>
      <dgm:spPr/>
      <dgm:t>
        <a:bodyPr/>
        <a:lstStyle/>
        <a:p>
          <a:endParaRPr lang="ru-RU"/>
        </a:p>
      </dgm:t>
    </dgm:pt>
    <dgm:pt modelId="{288FCC43-C816-411C-AB5A-46F407D173A1}" type="pres">
      <dgm:prSet presAssocID="{ACCFA93C-A0EF-4EBE-A244-925394C0F208}" presName="gear3dstNode" presStyleLbl="node1" presStyleIdx="2" presStyleCnt="3"/>
      <dgm:spPr/>
      <dgm:t>
        <a:bodyPr/>
        <a:lstStyle/>
        <a:p>
          <a:endParaRPr lang="ru-RU"/>
        </a:p>
      </dgm:t>
    </dgm:pt>
    <dgm:pt modelId="{B7C49DD3-9A56-4A41-A988-202C3944EC82}" type="pres">
      <dgm:prSet presAssocID="{D1005FF1-1D61-4110-A2B6-19098AF9C5A8}" presName="connector1" presStyleLbl="sibTrans2D1" presStyleIdx="0" presStyleCnt="3" custLinFactNeighborX="9698" custLinFactNeighborY="-2843"/>
      <dgm:spPr/>
      <dgm:t>
        <a:bodyPr/>
        <a:lstStyle/>
        <a:p>
          <a:endParaRPr lang="ru-RU"/>
        </a:p>
      </dgm:t>
    </dgm:pt>
    <dgm:pt modelId="{CE54FE8E-7AF9-4519-8693-EC975E0F7F21}" type="pres">
      <dgm:prSet presAssocID="{F01080D6-6054-4F7F-8B91-A47F28E5241E}" presName="connector2" presStyleLbl="sibTrans2D1" presStyleIdx="1" presStyleCnt="3" custLinFactNeighborX="-16748" custLinFactNeighborY="356"/>
      <dgm:spPr/>
      <dgm:t>
        <a:bodyPr/>
        <a:lstStyle/>
        <a:p>
          <a:endParaRPr lang="ru-RU"/>
        </a:p>
      </dgm:t>
    </dgm:pt>
    <dgm:pt modelId="{76EEF628-B655-44B4-BF5C-047D20D08AB2}" type="pres">
      <dgm:prSet presAssocID="{A4A3BEC6-7EDC-405C-9C86-FEF179423165}" presName="connector3" presStyleLbl="sibTrans2D1" presStyleIdx="2" presStyleCnt="3" custLinFactNeighborX="12164" custLinFactNeighborY="-6015"/>
      <dgm:spPr/>
      <dgm:t>
        <a:bodyPr/>
        <a:lstStyle/>
        <a:p>
          <a:endParaRPr lang="ru-RU"/>
        </a:p>
      </dgm:t>
    </dgm:pt>
  </dgm:ptLst>
  <dgm:cxnLst>
    <dgm:cxn modelId="{EA1B55FA-A457-444A-A5DC-55F5301E179C}" type="presOf" srcId="{7746DD38-1294-4B28-A1AB-423810B0AF4F}" destId="{058AEE45-D9E3-40AF-A647-6A10139B5959}" srcOrd="0" destOrd="0" presId="urn:microsoft.com/office/officeart/2005/8/layout/gear1"/>
    <dgm:cxn modelId="{BCA3E5D7-08A0-405F-80FB-D3DCB85584B4}" srcId="{7746DD38-1294-4B28-A1AB-423810B0AF4F}" destId="{0030F73C-E724-49CF-A321-E11E574CB30F}" srcOrd="0" destOrd="0" parTransId="{0BB23AAC-28F7-453C-AB02-B66E43F6EAFA}" sibTransId="{D1005FF1-1D61-4110-A2B6-19098AF9C5A8}"/>
    <dgm:cxn modelId="{33C5C0F1-2987-4405-B432-55AC3662A976}" type="presOf" srcId="{89C0D899-9761-4107-9F34-8D225E095E79}" destId="{7126AC62-A2E1-4ED4-8ECD-43A971131EF6}" srcOrd="1" destOrd="0" presId="urn:microsoft.com/office/officeart/2005/8/layout/gear1"/>
    <dgm:cxn modelId="{99A4BF30-A5D7-4FB9-8E5B-F1439A19FE02}" type="presOf" srcId="{F01080D6-6054-4F7F-8B91-A47F28E5241E}" destId="{CE54FE8E-7AF9-4519-8693-EC975E0F7F21}" srcOrd="0" destOrd="0" presId="urn:microsoft.com/office/officeart/2005/8/layout/gear1"/>
    <dgm:cxn modelId="{0C5EC60C-6452-48E2-8EDC-3238A3BDE247}" type="presOf" srcId="{D1005FF1-1D61-4110-A2B6-19098AF9C5A8}" destId="{B7C49DD3-9A56-4A41-A988-202C3944EC82}" srcOrd="0" destOrd="0" presId="urn:microsoft.com/office/officeart/2005/8/layout/gear1"/>
    <dgm:cxn modelId="{7223F551-AF27-4B0D-BBBF-6AD91FA664F0}" type="presOf" srcId="{89C0D899-9761-4107-9F34-8D225E095E79}" destId="{17C7675E-D84C-419D-BC3A-8BA8B4F97622}" srcOrd="2" destOrd="0" presId="urn:microsoft.com/office/officeart/2005/8/layout/gear1"/>
    <dgm:cxn modelId="{A7A743C3-F74E-4DD2-A489-1C127ECC9610}" srcId="{7746DD38-1294-4B28-A1AB-423810B0AF4F}" destId="{89C0D899-9761-4107-9F34-8D225E095E79}" srcOrd="1" destOrd="0" parTransId="{F562542B-B5FC-4CB1-9077-AF8071E2E5D7}" sibTransId="{F01080D6-6054-4F7F-8B91-A47F28E5241E}"/>
    <dgm:cxn modelId="{F809A44C-5154-4D02-8D49-0CBB76404908}" type="presOf" srcId="{ACCFA93C-A0EF-4EBE-A244-925394C0F208}" destId="{908089B0-2AEE-442B-BA11-A83EBB7906BC}" srcOrd="2" destOrd="0" presId="urn:microsoft.com/office/officeart/2005/8/layout/gear1"/>
    <dgm:cxn modelId="{3C502839-6003-435A-B4CA-9ED5E4469C64}" type="presOf" srcId="{0030F73C-E724-49CF-A321-E11E574CB30F}" destId="{4B966527-ACC0-4E75-8429-CC229AD0723A}" srcOrd="1" destOrd="0" presId="urn:microsoft.com/office/officeart/2005/8/layout/gear1"/>
    <dgm:cxn modelId="{5AFE7A60-169F-42A4-9F56-AF2B7C97ADAD}" srcId="{7746DD38-1294-4B28-A1AB-423810B0AF4F}" destId="{ACCFA93C-A0EF-4EBE-A244-925394C0F208}" srcOrd="2" destOrd="0" parTransId="{359AE76C-2C21-4AF6-8B79-638B0479ED4F}" sibTransId="{A4A3BEC6-7EDC-405C-9C86-FEF179423165}"/>
    <dgm:cxn modelId="{E02E0FB7-1E3F-481C-B823-730AB89E86CF}" type="presOf" srcId="{0030F73C-E724-49CF-A321-E11E574CB30F}" destId="{A91AB767-147A-4EA9-9438-404451EBABA7}" srcOrd="0" destOrd="0" presId="urn:microsoft.com/office/officeart/2005/8/layout/gear1"/>
    <dgm:cxn modelId="{0C7055FD-FF1E-436D-9DAA-54044DBE54CB}" type="presOf" srcId="{A4A3BEC6-7EDC-405C-9C86-FEF179423165}" destId="{76EEF628-B655-44B4-BF5C-047D20D08AB2}" srcOrd="0" destOrd="0" presId="urn:microsoft.com/office/officeart/2005/8/layout/gear1"/>
    <dgm:cxn modelId="{1F1C8C5C-31B3-4491-AD1E-6B457A71805F}" type="presOf" srcId="{ACCFA93C-A0EF-4EBE-A244-925394C0F208}" destId="{F6533D03-DA61-419C-86C9-FC434DA72737}" srcOrd="1" destOrd="0" presId="urn:microsoft.com/office/officeart/2005/8/layout/gear1"/>
    <dgm:cxn modelId="{BB432A82-8CF8-455D-B0BD-57007B75FF71}" type="presOf" srcId="{89C0D899-9761-4107-9F34-8D225E095E79}" destId="{31A04006-0E47-4EB1-A21A-6CFF18ADF499}" srcOrd="0" destOrd="0" presId="urn:microsoft.com/office/officeart/2005/8/layout/gear1"/>
    <dgm:cxn modelId="{C863D86C-030D-43D5-BAEE-4A091F95E634}" type="presOf" srcId="{0030F73C-E724-49CF-A321-E11E574CB30F}" destId="{B96769DD-1589-4C94-9A21-DC8702E8BEF9}" srcOrd="2" destOrd="0" presId="urn:microsoft.com/office/officeart/2005/8/layout/gear1"/>
    <dgm:cxn modelId="{B0BCACE8-6DBD-4059-A2BE-0A28301596C4}" type="presOf" srcId="{ACCFA93C-A0EF-4EBE-A244-925394C0F208}" destId="{566C6D00-BA56-4812-A2D1-B5DCE4E2537A}" srcOrd="0" destOrd="0" presId="urn:microsoft.com/office/officeart/2005/8/layout/gear1"/>
    <dgm:cxn modelId="{A25A026D-7BB1-45C7-AC7F-7151060C1B88}" type="presOf" srcId="{ACCFA93C-A0EF-4EBE-A244-925394C0F208}" destId="{288FCC43-C816-411C-AB5A-46F407D173A1}" srcOrd="3" destOrd="0" presId="urn:microsoft.com/office/officeart/2005/8/layout/gear1"/>
    <dgm:cxn modelId="{89650AB7-112C-4E08-8F6D-104DCD622364}" type="presParOf" srcId="{058AEE45-D9E3-40AF-A647-6A10139B5959}" destId="{A91AB767-147A-4EA9-9438-404451EBABA7}" srcOrd="0" destOrd="0" presId="urn:microsoft.com/office/officeart/2005/8/layout/gear1"/>
    <dgm:cxn modelId="{83BB4B7A-EAEA-4560-8ED4-6C62F48D0A8A}" type="presParOf" srcId="{058AEE45-D9E3-40AF-A647-6A10139B5959}" destId="{4B966527-ACC0-4E75-8429-CC229AD0723A}" srcOrd="1" destOrd="0" presId="urn:microsoft.com/office/officeart/2005/8/layout/gear1"/>
    <dgm:cxn modelId="{7F1EBCE4-1B0C-4FD4-B8A0-4B237999AA0C}" type="presParOf" srcId="{058AEE45-D9E3-40AF-A647-6A10139B5959}" destId="{B96769DD-1589-4C94-9A21-DC8702E8BEF9}" srcOrd="2" destOrd="0" presId="urn:microsoft.com/office/officeart/2005/8/layout/gear1"/>
    <dgm:cxn modelId="{77148A67-5D39-45FC-849B-4E8811F58E37}" type="presParOf" srcId="{058AEE45-D9E3-40AF-A647-6A10139B5959}" destId="{31A04006-0E47-4EB1-A21A-6CFF18ADF499}" srcOrd="3" destOrd="0" presId="urn:microsoft.com/office/officeart/2005/8/layout/gear1"/>
    <dgm:cxn modelId="{B58D57D3-358A-41A8-AE98-0A1FEC9C17BF}" type="presParOf" srcId="{058AEE45-D9E3-40AF-A647-6A10139B5959}" destId="{7126AC62-A2E1-4ED4-8ECD-43A971131EF6}" srcOrd="4" destOrd="0" presId="urn:microsoft.com/office/officeart/2005/8/layout/gear1"/>
    <dgm:cxn modelId="{7799C356-188A-463B-AB18-A3FF0D52C9D4}" type="presParOf" srcId="{058AEE45-D9E3-40AF-A647-6A10139B5959}" destId="{17C7675E-D84C-419D-BC3A-8BA8B4F97622}" srcOrd="5" destOrd="0" presId="urn:microsoft.com/office/officeart/2005/8/layout/gear1"/>
    <dgm:cxn modelId="{8B64F755-DFE3-4710-A9E1-6649E0093F32}" type="presParOf" srcId="{058AEE45-D9E3-40AF-A647-6A10139B5959}" destId="{566C6D00-BA56-4812-A2D1-B5DCE4E2537A}" srcOrd="6" destOrd="0" presId="urn:microsoft.com/office/officeart/2005/8/layout/gear1"/>
    <dgm:cxn modelId="{5596787D-0BB5-4028-A491-364699B846DD}" type="presParOf" srcId="{058AEE45-D9E3-40AF-A647-6A10139B5959}" destId="{F6533D03-DA61-419C-86C9-FC434DA72737}" srcOrd="7" destOrd="0" presId="urn:microsoft.com/office/officeart/2005/8/layout/gear1"/>
    <dgm:cxn modelId="{DFD0FBEE-45E8-47A4-BED3-3CF2552F3570}" type="presParOf" srcId="{058AEE45-D9E3-40AF-A647-6A10139B5959}" destId="{908089B0-2AEE-442B-BA11-A83EBB7906BC}" srcOrd="8" destOrd="0" presId="urn:microsoft.com/office/officeart/2005/8/layout/gear1"/>
    <dgm:cxn modelId="{AEF5D90C-632C-43AC-949E-4E01C0215D68}" type="presParOf" srcId="{058AEE45-D9E3-40AF-A647-6A10139B5959}" destId="{288FCC43-C816-411C-AB5A-46F407D173A1}" srcOrd="9" destOrd="0" presId="urn:microsoft.com/office/officeart/2005/8/layout/gear1"/>
    <dgm:cxn modelId="{BD67A143-DAFD-46FD-98D0-5A9065E12120}" type="presParOf" srcId="{058AEE45-D9E3-40AF-A647-6A10139B5959}" destId="{B7C49DD3-9A56-4A41-A988-202C3944EC82}" srcOrd="10" destOrd="0" presId="urn:microsoft.com/office/officeart/2005/8/layout/gear1"/>
    <dgm:cxn modelId="{D15BCEFA-5D71-42D6-8BC9-49323A8C8F77}" type="presParOf" srcId="{058AEE45-D9E3-40AF-A647-6A10139B5959}" destId="{CE54FE8E-7AF9-4519-8693-EC975E0F7F21}" srcOrd="11" destOrd="0" presId="urn:microsoft.com/office/officeart/2005/8/layout/gear1"/>
    <dgm:cxn modelId="{B493F3E6-D3A8-4D4D-BCD4-A59F5660F781}" type="presParOf" srcId="{058AEE45-D9E3-40AF-A647-6A10139B5959}" destId="{76EEF628-B655-44B4-BF5C-047D20D08AB2}" srcOrd="12" destOrd="0" presId="urn:microsoft.com/office/officeart/2005/8/layout/gear1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matrix1">
  <dgm:title val=""/>
  <dgm:desc val=""/>
  <dgm:catLst>
    <dgm:cat type="matrix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clrData>
  <dgm:layoutNode name="diagram">
    <dgm:varLst>
      <dgm:chMax val="1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ctrX" for="ch" forName="matrix" refType="w" fact="0.5"/>
      <dgm:constr type="ctrY" for="ch" forName="matrix" refType="h" fact="0.5"/>
      <dgm:constr type="w" for="ch" forName="matrix" refType="w"/>
      <dgm:constr type="h" for="ch" forName="matrix" refType="h"/>
      <dgm:constr type="ctrX" for="ch" forName="centerTile" refType="w" fact="0.5"/>
      <dgm:constr type="ctrY" for="ch" forName="centerTile" refType="h" fact="0.5"/>
      <dgm:constr type="w" for="ch" forName="centerTile" refType="w" fact="0.3"/>
      <dgm:constr type="h" for="ch" forName="centerTile" refType="h" fact="0.25"/>
      <dgm:constr type="primFontSz" for="des" ptType="node" op="equ" val="65"/>
    </dgm:constrLst>
    <dgm:ruleLst/>
    <dgm:choose name="Name0">
      <dgm:if name="Name1" axis="ch" ptType="node" func="cnt" op="gte" val="1">
        <dgm:layoutNode name="matrix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tile1"/>
            <dgm:constr type="t" for="ch" forName="tile1"/>
            <dgm:constr type="r" for="ch" forName="tile1" refType="w" fact="0.5"/>
            <dgm:constr type="b" for="ch" forName="tile1" refType="h" fact="0.5"/>
            <dgm:constr type="l" for="ch" forName="tile1text" refType="l" refFor="ch" refForName="tile1"/>
            <dgm:constr type="t" for="ch" forName="tile1text" refType="t" refFor="ch" refForName="tile1"/>
            <dgm:constr type="w" for="ch" forName="tile1text" refType="w" refFor="ch" refForName="tile1"/>
            <dgm:constr type="h" for="ch" forName="tile1text" refType="h" refFor="ch" refForName="tile1" fact="0.75"/>
            <dgm:constr type="r" for="ch" forName="tile2" refType="w"/>
            <dgm:constr type="t" for="ch" forName="tile2"/>
            <dgm:constr type="l" for="ch" forName="tile2" refType="w" fact="0.5"/>
            <dgm:constr type="b" for="ch" forName="tile2" refType="h" fact="0.5"/>
            <dgm:constr type="r" for="ch" forName="tile2text" refType="r" refFor="ch" refForName="tile2"/>
            <dgm:constr type="t" for="ch" forName="tile2text" refType="t" refFor="ch" refForName="tile2"/>
            <dgm:constr type="w" for="ch" forName="tile2text" refType="w" refFor="ch" refForName="tile2"/>
            <dgm:constr type="h" for="ch" forName="tile2text" refType="h" refFor="ch" refForName="tile2" fact="0.75"/>
            <dgm:constr type="l" for="ch" forName="tile3"/>
            <dgm:constr type="b" for="ch" forName="tile3" refType="h"/>
            <dgm:constr type="r" for="ch" forName="tile3" refType="w" fact="0.5"/>
            <dgm:constr type="t" for="ch" forName="tile3" refType="h" fact="0.5"/>
            <dgm:constr type="l" for="ch" forName="tile3text" refType="l" refFor="ch" refForName="tile3"/>
            <dgm:constr type="b" for="ch" forName="tile3text" refType="b" refFor="ch" refForName="tile3"/>
            <dgm:constr type="w" for="ch" forName="tile3text" refType="w" refFor="ch" refForName="tile3"/>
            <dgm:constr type="h" for="ch" forName="tile3text" refType="h" refFor="ch" refForName="tile3" fact="0.75"/>
            <dgm:constr type="r" for="ch" forName="tile4" refType="w"/>
            <dgm:constr type="b" for="ch" forName="tile4" refType="h"/>
            <dgm:constr type="l" for="ch" forName="tile4" refType="w" fact="0.5"/>
            <dgm:constr type="t" for="ch" forName="tile4" refType="h" fact="0.5"/>
            <dgm:constr type="r" for="ch" forName="tile4text" refType="r" refFor="ch" refForName="tile4"/>
            <dgm:constr type="b" for="ch" forName="tile4text" refType="b" refFor="ch" refForName="tile4"/>
            <dgm:constr type="w" for="ch" forName="tile4text" refType="w" refFor="ch" refForName="tile4"/>
            <dgm:constr type="h" for="ch" forName="tile4text" refType="h" refFor="ch" refForName="tile4" fact="0.75"/>
          </dgm:constrLst>
          <dgm:ruleLst/>
          <dgm:layoutNode name="tile1" styleLbl="node1">
            <dgm:alg type="sp"/>
            <dgm:shape xmlns:r="http://schemas.openxmlformats.org/officeDocument/2006/relationships" rot="270" type="round1Rect" r:blip="">
              <dgm:adjLst/>
            </dgm:shape>
            <dgm:choose name="Name2">
              <dgm:if name="Name3" func="var" arg="dir" op="equ" val="norm">
                <dgm:presOf axis="ch ch desOrSelf" ptType="node node node" st="1 1 1" cnt="1 1 0"/>
              </dgm:if>
              <dgm:else name="Name4">
                <dgm:presOf axis="ch ch desOrSelf" ptType="node node node" st="1 2 1" cnt="1 1 0"/>
              </dgm:else>
            </dgm:choose>
            <dgm:constrLst/>
            <dgm:ruleLst/>
          </dgm:layoutNode>
          <dgm:layoutNode name="tile1text" styleLbl="node1">
            <dgm:varLst>
              <dgm:chMax val="0"/>
              <dgm:chPref val="0"/>
              <dgm:bulletEnabled val="1"/>
            </dgm:varLst>
            <dgm:choose name="Name5">
              <dgm:if name="Name6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7">
                <dgm:alg type="tx"/>
              </dgm:else>
            </dgm:choose>
            <dgm:shape xmlns:r="http://schemas.openxmlformats.org/officeDocument/2006/relationships" rot="270" type="rect" r:blip="" hideGeom="1">
              <dgm:adjLst>
                <dgm:adj idx="1" val="0.2"/>
              </dgm:adjLst>
            </dgm:shape>
            <dgm:choose name="Name8">
              <dgm:if name="Name9" func="var" arg="dir" op="equ" val="norm">
                <dgm:presOf axis="ch ch desOrSelf" ptType="node node node" st="1 1 1" cnt="1 1 0"/>
              </dgm:if>
              <dgm:else name="Name10">
                <dgm:presOf axis="ch ch desOrSelf" ptType="node node node" st="1 2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2" styleLbl="node1">
            <dgm:alg type="sp"/>
            <dgm:shape xmlns:r="http://schemas.openxmlformats.org/officeDocument/2006/relationships" type="round1Rect" r:blip="">
              <dgm:adjLst/>
            </dgm:shape>
            <dgm:choose name="Name11">
              <dgm:if name="Name12" func="var" arg="dir" op="equ" val="norm">
                <dgm:presOf axis="ch ch desOrSelf" ptType="node node node" st="1 2 1" cnt="1 1 0"/>
              </dgm:if>
              <dgm:else name="Name13">
                <dgm:presOf axis="ch ch desOrSelf" ptType="node node node" st="1 1 1" cnt="1 1 0"/>
              </dgm:else>
            </dgm:choose>
            <dgm:constrLst/>
            <dgm:ruleLst/>
          </dgm:layoutNode>
          <dgm:layoutNode name="tile2text" styleLbl="node1">
            <dgm:varLst>
              <dgm:chMax val="0"/>
              <dgm:chPref val="0"/>
              <dgm:bulletEnabled val="1"/>
            </dgm:varLst>
            <dgm:choose name="Name14">
              <dgm:if name="Name15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16">
                <dgm:alg type="tx"/>
              </dgm:else>
            </dgm:choose>
            <dgm:shape xmlns:r="http://schemas.openxmlformats.org/officeDocument/2006/relationships" type="rect" r:blip="" hideGeom="1">
              <dgm:adjLst/>
            </dgm:shape>
            <dgm:choose name="Name17">
              <dgm:if name="Name18" func="var" arg="dir" op="equ" val="norm">
                <dgm:presOf axis="ch ch desOrSelf" ptType="node node node" st="1 2 1" cnt="1 1 0"/>
              </dgm:if>
              <dgm:else name="Name19">
                <dgm:presOf axis="ch ch desOrSelf" ptType="node node node" st="1 1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3" styleLbl="node1">
            <dgm:alg type="sp"/>
            <dgm:shape xmlns:r="http://schemas.openxmlformats.org/officeDocument/2006/relationships" rot="180" type="round1Rect" r:blip="">
              <dgm:adjLst/>
            </dgm:shape>
            <dgm:choose name="Name20">
              <dgm:if name="Name21" func="var" arg="dir" op="equ" val="norm">
                <dgm:presOf axis="ch ch desOrSelf" ptType="node node node" st="1 3 1" cnt="1 1 0"/>
              </dgm:if>
              <dgm:else name="Name22">
                <dgm:presOf axis="ch ch desOrSelf" ptType="node node node" st="1 4 1" cnt="1 1 0"/>
              </dgm:else>
            </dgm:choose>
            <dgm:constrLst/>
            <dgm:ruleLst/>
          </dgm:layoutNode>
          <dgm:layoutNode name="tile3text" styleLbl="node1">
            <dgm:varLst>
              <dgm:chMax val="0"/>
              <dgm:chPref val="0"/>
              <dgm:bulletEnabled val="1"/>
            </dgm:varLst>
            <dgm:choose name="Name23">
              <dgm:if name="Name24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25">
                <dgm:alg type="tx"/>
              </dgm:else>
            </dgm:choose>
            <dgm:shape xmlns:r="http://schemas.openxmlformats.org/officeDocument/2006/relationships" rot="180" type="rect" r:blip="" hideGeom="1">
              <dgm:adjLst/>
            </dgm:shape>
            <dgm:choose name="Name26">
              <dgm:if name="Name27" func="var" arg="dir" op="equ" val="norm">
                <dgm:presOf axis="ch ch desOrSelf" ptType="node node node" st="1 3 1" cnt="1 1 0"/>
              </dgm:if>
              <dgm:else name="Name28">
                <dgm:presOf axis="ch ch desOrSelf" ptType="node node node" st="1 4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4" styleLbl="node1">
            <dgm:alg type="sp"/>
            <dgm:shape xmlns:r="http://schemas.openxmlformats.org/officeDocument/2006/relationships" rot="90" type="round1Rect" r:blip="">
              <dgm:adjLst/>
            </dgm:shape>
            <dgm:choose name="Name29">
              <dgm:if name="Name30" func="var" arg="dir" op="equ" val="norm">
                <dgm:presOf axis="ch ch desOrSelf" ptType="node node node" st="1 4 1" cnt="1 1 0"/>
              </dgm:if>
              <dgm:else name="Name31">
                <dgm:presOf axis="ch ch desOrSelf" ptType="node node node" st="1 3 1" cnt="1 1 0"/>
              </dgm:else>
            </dgm:choose>
            <dgm:constrLst/>
            <dgm:ruleLst/>
          </dgm:layoutNode>
          <dgm:layoutNode name="tile4text" styleLbl="node1">
            <dgm:varLst>
              <dgm:chMax val="0"/>
              <dgm:chPref val="0"/>
              <dgm:bulletEnabled val="1"/>
            </dgm:varLst>
            <dgm:choose name="Name32">
              <dgm:if name="Name33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34">
                <dgm:alg type="tx"/>
              </dgm:else>
            </dgm:choose>
            <dgm:shape xmlns:r="http://schemas.openxmlformats.org/officeDocument/2006/relationships" rot="90" type="rect" r:blip="" hideGeom="1">
              <dgm:adjLst/>
            </dgm:shape>
            <dgm:choose name="Name35">
              <dgm:if name="Name36" func="var" arg="dir" op="equ" val="norm">
                <dgm:presOf axis="ch ch desOrSelf" ptType="node node node" st="1 4 1" cnt="1 1 0"/>
              </dgm:if>
              <dgm:else name="Name37">
                <dgm:presOf axis="ch ch desOrSelf" ptType="node node node" st="1 3 1" cnt="1 1 0"/>
              </dgm:else>
            </dgm:choose>
            <dgm:constrLst/>
            <dgm:ruleLst>
              <dgm:rule type="primFontSz" val="5" fact="NaN" max="NaN"/>
            </dgm:ruleLst>
          </dgm:layoutNode>
        </dgm:layoutNode>
        <dgm:layoutNode name="centerTile" styleLbl="fgShp">
          <dgm:varLst>
            <dgm:chMax val="0"/>
            <dgm:chPref val="0"/>
          </dgm:varLst>
          <dgm:alg type="tx"/>
          <dgm:shape xmlns:r="http://schemas.openxmlformats.org/officeDocument/2006/relationships" type="roundRect" r:blip="">
            <dgm:adjLst/>
          </dgm:shape>
          <dgm:presOf axis="ch" ptType="node" cnt="1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8"/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arrow6">
  <dgm:title val=""/>
  <dgm:desc val=""/>
  <dgm:catLst>
    <dgm:cat type="relationship" pri="4000"/>
    <dgm:cat type="process" pri="2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4" srcId="0" destId="1" srcOrd="0" destOrd="0"/>
        <dgm:cxn modelId="5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clrData>
  <dgm:layoutNode name="compositeShape">
    <dgm:varLst>
      <dgm:chMax val="2"/>
      <dgm:dir/>
      <dgm:resizeHandles val="exact"/>
    </dgm:varLst>
    <dgm:alg type="composite">
      <dgm:param type="horzAlign" val="ctr"/>
      <dgm:param type="vertAlign" val="mid"/>
      <dgm:param type="ar" val="2.5"/>
    </dgm:alg>
    <dgm:shape xmlns:r="http://schemas.openxmlformats.org/officeDocument/2006/relationships" r:blip="">
      <dgm:adjLst/>
    </dgm:shape>
    <dgm:presOf/>
    <dgm:constrLst>
      <dgm:constr type="primFontSz" for="des" ptType="node" op="equ"/>
      <dgm:constr type="w" for="ch" forName="ribbon" refType="h" refFor="ch" refForName="ribbon" fact="2.5"/>
      <dgm:constr type="h" for="ch" forName="leftArrowText" refType="h" fact="0.49"/>
      <dgm:constr type="ctrY" for="ch" forName="leftArrowText" refType="ctrY" refFor="ch" refForName="ribbon"/>
      <dgm:constr type="ctrYOff" for="ch" forName="leftArrowText" refType="h" refFor="ch" refForName="ribbon" fact="-0.08"/>
      <dgm:constr type="l" for="ch" forName="leftArrowText" refType="w" refFor="ch" refForName="ribbon" fact="0.12"/>
      <dgm:constr type="r" for="ch" forName="leftArrowText" refType="w" refFor="ch" refForName="ribbon" fact="0.45"/>
      <dgm:constr type="h" for="ch" forName="rightArrowText" refType="h" fact="0.49"/>
      <dgm:constr type="ctrY" for="ch" forName="rightArrowText" refType="ctrY" refFor="ch" refForName="ribbon"/>
      <dgm:constr type="ctrYOff" for="ch" forName="rightArrowText" refType="h" refFor="ch" refForName="ribbon" fact="0.08"/>
      <dgm:constr type="l" for="ch" forName="rightArrowText" refType="w" refFor="ch" refForName="ribbon" fact="0.5"/>
      <dgm:constr type="r" for="ch" forName="rightArrowText" refType="w" refFor="ch" refForName="ribbon" fact="0.89"/>
    </dgm:constrLst>
    <dgm:ruleLst/>
    <dgm:choose name="Name0">
      <dgm:if name="Name1" axis="ch" ptType="node" func="cnt" op="gte" val="1">
        <dgm:layoutNode name="ribbon" styleLbl="node1">
          <dgm:alg type="sp"/>
          <dgm:shape xmlns:r="http://schemas.openxmlformats.org/officeDocument/2006/relationships" type="leftRightRibbon" r:blip="">
            <dgm:adjLst/>
          </dgm:shape>
          <dgm:presOf/>
          <dgm:constrLst/>
          <dgm:ruleLst/>
        </dgm:layoutNode>
        <dgm:layoutNode name="leftArrowText" styleLbl="node1">
          <dgm:varLst>
            <dgm:chMax val="0"/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 hideGeom="1">
            <dgm:adjLst/>
          </dgm:shape>
          <dgm:choose name="Name2">
            <dgm:if name="Name3" func="var" arg="dir" op="equ" val="norm">
              <dgm:presOf axis="ch desOrSelf" ptType="node node" st="1 1" cnt="1 0"/>
            </dgm:if>
            <dgm:else name="Name4">
              <dgm:presOf axis="ch desOrSelf" ptType="node node" st="2 1" cnt="1 0"/>
            </dgm:else>
          </dgm:choose>
          <dgm:constrLst>
            <dgm:constr type="primFontSz" val="65"/>
            <dgm:constr type="tMarg" refType="primFontSz" fact="0.28"/>
            <dgm:constr type="lMarg"/>
            <dgm:constr type="bMarg" refType="primFontSz" fact="0.3"/>
            <dgm:constr type="rMarg"/>
          </dgm:constrLst>
          <dgm:ruleLst>
            <dgm:rule type="primFontSz" val="5" fact="NaN" max="NaN"/>
          </dgm:ruleLst>
        </dgm:layoutNode>
        <dgm:layoutNode name="rightArrowText" styleLbl="node1">
          <dgm:varLst>
            <dgm:chMax val="0"/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 hideGeom="1">
            <dgm:adjLst/>
          </dgm:shape>
          <dgm:choose name="Name5">
            <dgm:if name="Name6" func="var" arg="dir" op="equ" val="norm">
              <dgm:presOf axis="ch desOrSelf" ptType="node node" st="2 1" cnt="1 0"/>
            </dgm:if>
            <dgm:else name="Name7">
              <dgm:presOf axis="ch desOrSelf" ptType="node node" st="1 1" cnt="1 0"/>
            </dgm:else>
          </dgm:choose>
          <dgm:constrLst>
            <dgm:constr type="primFontSz" val="65"/>
            <dgm:constr type="tMarg" refType="primFontSz" fact="0.28"/>
            <dgm:constr type="lMarg"/>
            <dgm:constr type="bMarg" refType="primFontSz" fact="0.3"/>
            <dgm:constr type="rMarg"/>
          </dgm:constrLst>
          <dgm:ruleLst>
            <dgm:rule type="primFontSz" val="5" fact="NaN" max="NaN"/>
          </dgm:ruleLst>
        </dgm:layoutNode>
      </dgm:if>
      <dgm:else name="Name8"/>
    </dgm:choos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matrix1">
  <dgm:title val=""/>
  <dgm:desc val=""/>
  <dgm:catLst>
    <dgm:cat type="matrix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clrData>
  <dgm:layoutNode name="diagram">
    <dgm:varLst>
      <dgm:chMax val="1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ctrX" for="ch" forName="matrix" refType="w" fact="0.5"/>
      <dgm:constr type="ctrY" for="ch" forName="matrix" refType="h" fact="0.5"/>
      <dgm:constr type="w" for="ch" forName="matrix" refType="w"/>
      <dgm:constr type="h" for="ch" forName="matrix" refType="h"/>
      <dgm:constr type="ctrX" for="ch" forName="centerTile" refType="w" fact="0.5"/>
      <dgm:constr type="ctrY" for="ch" forName="centerTile" refType="h" fact="0.5"/>
      <dgm:constr type="w" for="ch" forName="centerTile" refType="w" fact="0.3"/>
      <dgm:constr type="h" for="ch" forName="centerTile" refType="h" fact="0.25"/>
      <dgm:constr type="primFontSz" for="des" ptType="node" op="equ" val="65"/>
    </dgm:constrLst>
    <dgm:ruleLst/>
    <dgm:choose name="Name0">
      <dgm:if name="Name1" axis="ch" ptType="node" func="cnt" op="gte" val="1">
        <dgm:layoutNode name="matrix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tile1"/>
            <dgm:constr type="t" for="ch" forName="tile1"/>
            <dgm:constr type="r" for="ch" forName="tile1" refType="w" fact="0.5"/>
            <dgm:constr type="b" for="ch" forName="tile1" refType="h" fact="0.5"/>
            <dgm:constr type="l" for="ch" forName="tile1text" refType="l" refFor="ch" refForName="tile1"/>
            <dgm:constr type="t" for="ch" forName="tile1text" refType="t" refFor="ch" refForName="tile1"/>
            <dgm:constr type="w" for="ch" forName="tile1text" refType="w" refFor="ch" refForName="tile1"/>
            <dgm:constr type="h" for="ch" forName="tile1text" refType="h" refFor="ch" refForName="tile1" fact="0.75"/>
            <dgm:constr type="r" for="ch" forName="tile2" refType="w"/>
            <dgm:constr type="t" for="ch" forName="tile2"/>
            <dgm:constr type="l" for="ch" forName="tile2" refType="w" fact="0.5"/>
            <dgm:constr type="b" for="ch" forName="tile2" refType="h" fact="0.5"/>
            <dgm:constr type="r" for="ch" forName="tile2text" refType="r" refFor="ch" refForName="tile2"/>
            <dgm:constr type="t" for="ch" forName="tile2text" refType="t" refFor="ch" refForName="tile2"/>
            <dgm:constr type="w" for="ch" forName="tile2text" refType="w" refFor="ch" refForName="tile2"/>
            <dgm:constr type="h" for="ch" forName="tile2text" refType="h" refFor="ch" refForName="tile2" fact="0.75"/>
            <dgm:constr type="l" for="ch" forName="tile3"/>
            <dgm:constr type="b" for="ch" forName="tile3" refType="h"/>
            <dgm:constr type="r" for="ch" forName="tile3" refType="w" fact="0.5"/>
            <dgm:constr type="t" for="ch" forName="tile3" refType="h" fact="0.5"/>
            <dgm:constr type="l" for="ch" forName="tile3text" refType="l" refFor="ch" refForName="tile3"/>
            <dgm:constr type="b" for="ch" forName="tile3text" refType="b" refFor="ch" refForName="tile3"/>
            <dgm:constr type="w" for="ch" forName="tile3text" refType="w" refFor="ch" refForName="tile3"/>
            <dgm:constr type="h" for="ch" forName="tile3text" refType="h" refFor="ch" refForName="tile3" fact="0.75"/>
            <dgm:constr type="r" for="ch" forName="tile4" refType="w"/>
            <dgm:constr type="b" for="ch" forName="tile4" refType="h"/>
            <dgm:constr type="l" for="ch" forName="tile4" refType="w" fact="0.5"/>
            <dgm:constr type="t" for="ch" forName="tile4" refType="h" fact="0.5"/>
            <dgm:constr type="r" for="ch" forName="tile4text" refType="r" refFor="ch" refForName="tile4"/>
            <dgm:constr type="b" for="ch" forName="tile4text" refType="b" refFor="ch" refForName="tile4"/>
            <dgm:constr type="w" for="ch" forName="tile4text" refType="w" refFor="ch" refForName="tile4"/>
            <dgm:constr type="h" for="ch" forName="tile4text" refType="h" refFor="ch" refForName="tile4" fact="0.75"/>
          </dgm:constrLst>
          <dgm:ruleLst/>
          <dgm:layoutNode name="tile1" styleLbl="node1">
            <dgm:alg type="sp"/>
            <dgm:shape xmlns:r="http://schemas.openxmlformats.org/officeDocument/2006/relationships" rot="270" type="round1Rect" r:blip="">
              <dgm:adjLst/>
            </dgm:shape>
            <dgm:choose name="Name2">
              <dgm:if name="Name3" func="var" arg="dir" op="equ" val="norm">
                <dgm:presOf axis="ch ch desOrSelf" ptType="node node node" st="1 1 1" cnt="1 1 0"/>
              </dgm:if>
              <dgm:else name="Name4">
                <dgm:presOf axis="ch ch desOrSelf" ptType="node node node" st="1 2 1" cnt="1 1 0"/>
              </dgm:else>
            </dgm:choose>
            <dgm:constrLst/>
            <dgm:ruleLst/>
          </dgm:layoutNode>
          <dgm:layoutNode name="tile1text" styleLbl="node1">
            <dgm:varLst>
              <dgm:chMax val="0"/>
              <dgm:chPref val="0"/>
              <dgm:bulletEnabled val="1"/>
            </dgm:varLst>
            <dgm:choose name="Name5">
              <dgm:if name="Name6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7">
                <dgm:alg type="tx"/>
              </dgm:else>
            </dgm:choose>
            <dgm:shape xmlns:r="http://schemas.openxmlformats.org/officeDocument/2006/relationships" rot="270" type="rect" r:blip="" hideGeom="1">
              <dgm:adjLst>
                <dgm:adj idx="1" val="0.2"/>
              </dgm:adjLst>
            </dgm:shape>
            <dgm:choose name="Name8">
              <dgm:if name="Name9" func="var" arg="dir" op="equ" val="norm">
                <dgm:presOf axis="ch ch desOrSelf" ptType="node node node" st="1 1 1" cnt="1 1 0"/>
              </dgm:if>
              <dgm:else name="Name10">
                <dgm:presOf axis="ch ch desOrSelf" ptType="node node node" st="1 2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2" styleLbl="node1">
            <dgm:alg type="sp"/>
            <dgm:shape xmlns:r="http://schemas.openxmlformats.org/officeDocument/2006/relationships" type="round1Rect" r:blip="">
              <dgm:adjLst/>
            </dgm:shape>
            <dgm:choose name="Name11">
              <dgm:if name="Name12" func="var" arg="dir" op="equ" val="norm">
                <dgm:presOf axis="ch ch desOrSelf" ptType="node node node" st="1 2 1" cnt="1 1 0"/>
              </dgm:if>
              <dgm:else name="Name13">
                <dgm:presOf axis="ch ch desOrSelf" ptType="node node node" st="1 1 1" cnt="1 1 0"/>
              </dgm:else>
            </dgm:choose>
            <dgm:constrLst/>
            <dgm:ruleLst/>
          </dgm:layoutNode>
          <dgm:layoutNode name="tile2text" styleLbl="node1">
            <dgm:varLst>
              <dgm:chMax val="0"/>
              <dgm:chPref val="0"/>
              <dgm:bulletEnabled val="1"/>
            </dgm:varLst>
            <dgm:choose name="Name14">
              <dgm:if name="Name15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16">
                <dgm:alg type="tx"/>
              </dgm:else>
            </dgm:choose>
            <dgm:shape xmlns:r="http://schemas.openxmlformats.org/officeDocument/2006/relationships" type="rect" r:blip="" hideGeom="1">
              <dgm:adjLst/>
            </dgm:shape>
            <dgm:choose name="Name17">
              <dgm:if name="Name18" func="var" arg="dir" op="equ" val="norm">
                <dgm:presOf axis="ch ch desOrSelf" ptType="node node node" st="1 2 1" cnt="1 1 0"/>
              </dgm:if>
              <dgm:else name="Name19">
                <dgm:presOf axis="ch ch desOrSelf" ptType="node node node" st="1 1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3" styleLbl="node1">
            <dgm:alg type="sp"/>
            <dgm:shape xmlns:r="http://schemas.openxmlformats.org/officeDocument/2006/relationships" rot="180" type="round1Rect" r:blip="">
              <dgm:adjLst/>
            </dgm:shape>
            <dgm:choose name="Name20">
              <dgm:if name="Name21" func="var" arg="dir" op="equ" val="norm">
                <dgm:presOf axis="ch ch desOrSelf" ptType="node node node" st="1 3 1" cnt="1 1 0"/>
              </dgm:if>
              <dgm:else name="Name22">
                <dgm:presOf axis="ch ch desOrSelf" ptType="node node node" st="1 4 1" cnt="1 1 0"/>
              </dgm:else>
            </dgm:choose>
            <dgm:constrLst/>
            <dgm:ruleLst/>
          </dgm:layoutNode>
          <dgm:layoutNode name="tile3text" styleLbl="node1">
            <dgm:varLst>
              <dgm:chMax val="0"/>
              <dgm:chPref val="0"/>
              <dgm:bulletEnabled val="1"/>
            </dgm:varLst>
            <dgm:choose name="Name23">
              <dgm:if name="Name24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25">
                <dgm:alg type="tx"/>
              </dgm:else>
            </dgm:choose>
            <dgm:shape xmlns:r="http://schemas.openxmlformats.org/officeDocument/2006/relationships" rot="180" type="rect" r:blip="" hideGeom="1">
              <dgm:adjLst/>
            </dgm:shape>
            <dgm:choose name="Name26">
              <dgm:if name="Name27" func="var" arg="dir" op="equ" val="norm">
                <dgm:presOf axis="ch ch desOrSelf" ptType="node node node" st="1 3 1" cnt="1 1 0"/>
              </dgm:if>
              <dgm:else name="Name28">
                <dgm:presOf axis="ch ch desOrSelf" ptType="node node node" st="1 4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4" styleLbl="node1">
            <dgm:alg type="sp"/>
            <dgm:shape xmlns:r="http://schemas.openxmlformats.org/officeDocument/2006/relationships" rot="90" type="round1Rect" r:blip="">
              <dgm:adjLst/>
            </dgm:shape>
            <dgm:choose name="Name29">
              <dgm:if name="Name30" func="var" arg="dir" op="equ" val="norm">
                <dgm:presOf axis="ch ch desOrSelf" ptType="node node node" st="1 4 1" cnt="1 1 0"/>
              </dgm:if>
              <dgm:else name="Name31">
                <dgm:presOf axis="ch ch desOrSelf" ptType="node node node" st="1 3 1" cnt="1 1 0"/>
              </dgm:else>
            </dgm:choose>
            <dgm:constrLst/>
            <dgm:ruleLst/>
          </dgm:layoutNode>
          <dgm:layoutNode name="tile4text" styleLbl="node1">
            <dgm:varLst>
              <dgm:chMax val="0"/>
              <dgm:chPref val="0"/>
              <dgm:bulletEnabled val="1"/>
            </dgm:varLst>
            <dgm:choose name="Name32">
              <dgm:if name="Name33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34">
                <dgm:alg type="tx"/>
              </dgm:else>
            </dgm:choose>
            <dgm:shape xmlns:r="http://schemas.openxmlformats.org/officeDocument/2006/relationships" rot="90" type="rect" r:blip="" hideGeom="1">
              <dgm:adjLst/>
            </dgm:shape>
            <dgm:choose name="Name35">
              <dgm:if name="Name36" func="var" arg="dir" op="equ" val="norm">
                <dgm:presOf axis="ch ch desOrSelf" ptType="node node node" st="1 4 1" cnt="1 1 0"/>
              </dgm:if>
              <dgm:else name="Name37">
                <dgm:presOf axis="ch ch desOrSelf" ptType="node node node" st="1 3 1" cnt="1 1 0"/>
              </dgm:else>
            </dgm:choose>
            <dgm:constrLst/>
            <dgm:ruleLst>
              <dgm:rule type="primFontSz" val="5" fact="NaN" max="NaN"/>
            </dgm:ruleLst>
          </dgm:layoutNode>
        </dgm:layoutNode>
        <dgm:layoutNode name="centerTile" styleLbl="fgShp">
          <dgm:varLst>
            <dgm:chMax val="0"/>
            <dgm:chPref val="0"/>
          </dgm:varLst>
          <dgm:alg type="tx"/>
          <dgm:shape xmlns:r="http://schemas.openxmlformats.org/officeDocument/2006/relationships" type="roundRect" r:blip="">
            <dgm:adjLst/>
          </dgm:shape>
          <dgm:presOf axis="ch" ptType="node" cnt="1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8"/>
    </dgm:choos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gear1">
  <dgm:title val=""/>
  <dgm:desc val=""/>
  <dgm:catLst>
    <dgm:cat type="relationship" pri="3000"/>
    <dgm:cat type="process" pri="28000"/>
    <dgm:cat type="cycle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composite">
    <dgm:varLst>
      <dgm:chMax val="3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1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05"/>
          <dgm:constr type="t" for="ch" forName="gear1" refType="w" fact="0.05"/>
          <dgm:constr type="w" for="ch" forName="gear1srcNode" val="1"/>
          <dgm:constr type="h" for="ch" forName="gear1srcNode" val="1"/>
          <dgm:constr type="l" for="ch" forName="gear1srcNode" refType="w" fact="0.32"/>
          <dgm:constr type="t" for="ch" forName="gear1srcNode"/>
          <dgm:constr type="w" for="ch" forName="gear1dstNode" val="1"/>
          <dgm:constr type="h" for="ch" forName="gear1dstNode" val="1"/>
          <dgm:constr type="r" for="ch" forName="gear1dstNode" refType="w" fact="0.58"/>
          <dgm:constr type="t" for="ch" forName="gear1dstNode" refType="h" fact="0.5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/>
          <dgm:constr type="b" for="ch" forName="gear1ch" refType="h" fact="0.6"/>
        </dgm:constrLst>
      </dgm:if>
      <dgm:if name="Name2" axis="ch" ptType="node" func="cnt" op="equ" val="2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2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2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7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w" fact="0.8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1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0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3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 refType="w" fact="0.34"/>
          <dgm:constr type="t" for="ch" forName="gear2ch" refType="w" fact="0.04"/>
        </dgm:constrLst>
      </dgm:if>
      <dgm:else name="Name3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4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4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95"/>
          <dgm:constr type="diam" for="des" forName="connector1" refType="w" refFor="ch" refForName="gear1" op="equ" fact="1.15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h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3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2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5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/>
          <dgm:constr type="t" for="ch" forName="gear2ch" refType="w" fact="0.58"/>
          <dgm:constr type="w" for="ch" forName="gear3" refType="w" fact="0.48"/>
          <dgm:constr type="h" for="ch" forName="gear3" refType="w" fact="0.48"/>
          <dgm:constr type="l" for="ch" forName="gear3" refType="w" fact="0.31"/>
          <dgm:constr type="t" for="ch" forName="gear3"/>
          <dgm:constr type="w" for="ch" forName="gear3tx" refType="w" fact="0.22"/>
          <dgm:constr type="h" for="ch" forName="gear3tx" refType="w" fact="0.22"/>
          <dgm:constr type="ctrX" for="ch" forName="gear3tx" refType="ctrX" refFor="ch" refForName="gear3"/>
          <dgm:constr type="ctrY" for="ch" forName="gear3tx" refType="ctrY" refFor="ch" refForName="gear3"/>
          <dgm:constr type="w" for="ch" forName="gear3srcNode" val="1"/>
          <dgm:constr type="h" for="ch" forName="gear3srcNode" val="1"/>
          <dgm:constr type="l" for="ch" forName="gear3srcNode" refType="w" fact="0.3"/>
          <dgm:constr type="t" for="ch" forName="gear3srcNode" refType="w" fact="0.25"/>
          <dgm:constr type="w" for="ch" forName="gear3dstNode" val="1"/>
          <dgm:constr type="h" for="ch" forName="gear3dstNode" val="1"/>
          <dgm:constr type="l" for="ch" forName="gear3dstNode" refType="w" fact="0.38"/>
          <dgm:constr type="t" for="ch" forName="gear3dstNode" refType="h" fact="0.05"/>
          <dgm:constr type="diam" for="des" forName="connector3" refType="w" refFor="ch" refForName="gear3" op="equ"/>
          <dgm:constr type="h" for="des" forName="connector3" refType="w" refFor="ch" refForName="gear1" op="equ" fact="0.1"/>
          <dgm:constr type="w" for="ch" forName="gear3ch" refType="w" fact="0.35"/>
          <dgm:constr type="h" for="ch" forName="gear3ch" refType="w" refFor="ch" refForName="gear3ch" fact="0.6"/>
          <dgm:constr type="l" for="ch" forName="gear3ch" refType="w" fact="0.65"/>
          <dgm:constr type="t" for="ch" forName="gear3ch" refType="h" fact="0.13"/>
        </dgm:constrLst>
      </dgm:else>
    </dgm:choose>
    <dgm:ruleLst/>
    <dgm:forEach name="Name4" axis="ch" ptType="node" cnt="1">
      <dgm:layoutNode name="gear1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9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1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1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5">
        <dgm:if name="Name6" axis="ch" ptType="node" func="cnt" op="gte" val="1">
          <dgm:layoutNode name="gear1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7"/>
      </dgm:choose>
    </dgm:forEach>
    <dgm:forEach name="Name8" axis="ch" ptType="node" st="2" cnt="1">
      <dgm:layoutNode name="gear2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6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2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2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9">
        <dgm:if name="Name10" axis="ch" ptType="node" func="cnt" op="gte" val="1">
          <dgm:layoutNode name="gear2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1"/>
      </dgm:choose>
    </dgm:forEach>
    <dgm:forEach name="Name12" axis="ch" ptType="node" st="3" cnt="1">
      <dgm:layoutNode name="gear3" styleLbl="node1">
        <dgm:alg type="sp"/>
        <dgm:shape xmlns:r="http://schemas.openxmlformats.org/officeDocument/2006/relationships" rot="-15" type="gear6" r:blip="">
          <dgm:adjLst/>
        </dgm:shape>
        <dgm:presOf axis="self"/>
        <dgm:constrLst/>
        <dgm:ruleLst/>
      </dgm:layoutNode>
      <dgm:layoutNode name="gear3tx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3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3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13">
        <dgm:if name="Name14" axis="ch" ptType="node" func="cnt" op="gte" val="1">
          <dgm:layoutNode name="gear3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5"/>
      </dgm:choose>
    </dgm:forEach>
    <dgm:forEach name="Name16" axis="ch" ptType="sibTrans" hideLastTrans="0" cnt="1">
      <dgm:layoutNode name="connector1" styleLbl="sibTrans2D1">
        <dgm:alg type="conn">
          <dgm:param type="connRout" val="curve"/>
          <dgm:param type="srcNode" val="gear1srcNode"/>
          <dgm:param type="dstNode" val="gear1dstNode"/>
          <dgm:param type="begPts" val="midR"/>
          <dgm:param type="endPts" val="tCtr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7" axis="ch" ptType="sibTrans" hideLastTrans="0" st="2" cnt="1">
      <dgm:layoutNode name="connector2" styleLbl="sibTrans2D1">
        <dgm:alg type="conn">
          <dgm:param type="connRout" val="curve"/>
          <dgm:param type="srcNode" val="gear2srcNode"/>
          <dgm:param type="dstNode" val="gear2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8" axis="ch" ptType="sibTrans" hideLastTrans="0" st="3" cnt="1">
      <dgm:layoutNode name="connector3" styleLbl="sibTrans2D1">
        <dgm:alg type="conn">
          <dgm:param type="connRout" val="curve"/>
          <dgm:param type="srcNode" val="gear3srcNode"/>
          <dgm:param type="dstNode" val="gear3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l">
              <a:defRPr sz="13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4021294" y="0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r">
              <a:defRPr sz="1300"/>
            </a:lvl1pPr>
          </a:lstStyle>
          <a:p>
            <a:pPr>
              <a:defRPr/>
            </a:pPr>
            <a:fld id="{62B5B6FA-742C-483F-8E06-7FA6B1648C5F}" type="datetimeFigureOut">
              <a:rPr lang="ru-RU"/>
              <a:pPr>
                <a:defRPr/>
              </a:pPr>
              <a:t>08.12.2009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721106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l">
              <a:defRPr sz="13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4021294" y="9721106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r">
              <a:defRPr sz="1300"/>
            </a:lvl1pPr>
          </a:lstStyle>
          <a:p>
            <a:pPr>
              <a:defRPr/>
            </a:pPr>
            <a:fld id="{DC50F429-81EB-4D5D-989E-185F4832E02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4021294" y="0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</a:defRPr>
            </a:lvl1pPr>
          </a:lstStyle>
          <a:p>
            <a:pPr>
              <a:defRPr/>
            </a:pPr>
            <a:fld id="{3455761D-9666-4FAE-9866-440D4A6EBF47}" type="datetimeFigureOut">
              <a:rPr lang="ru-RU"/>
              <a:pPr>
                <a:defRPr/>
              </a:pPr>
              <a:t>08.12.2009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779463" y="768350"/>
            <a:ext cx="5540375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48" tIns="49524" rIns="99048" bIns="49524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709930" y="4861441"/>
            <a:ext cx="5679440" cy="4605576"/>
          </a:xfrm>
          <a:prstGeom prst="rect">
            <a:avLst/>
          </a:prstGeom>
        </p:spPr>
        <p:txBody>
          <a:bodyPr vert="horz" lIns="99048" tIns="49524" rIns="99048" bIns="49524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721106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4021294" y="9721106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</a:defRPr>
            </a:lvl1pPr>
          </a:lstStyle>
          <a:p>
            <a:pPr>
              <a:defRPr/>
            </a:pPr>
            <a:fld id="{CC36F549-E85A-493D-A5BB-D58061DD5C6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6083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dirty="0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6083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dirty="0" smtClean="0">
              <a:latin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Обложка (с фоном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сслайд9.jpg"/>
          <p:cNvPicPr>
            <a:picLocks noChangeAspect="1"/>
          </p:cNvPicPr>
          <p:nvPr userDrawn="1"/>
        </p:nvPicPr>
        <p:blipFill>
          <a:blip r:embed="rId2"/>
          <a:srcRect l="6009" t="2083" r="35246"/>
          <a:stretch>
            <a:fillRect/>
          </a:stretch>
        </p:blipFill>
        <p:spPr bwMode="auto">
          <a:xfrm>
            <a:off x="0" y="0"/>
            <a:ext cx="52387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5" descr="logo.jpg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7453313" y="214313"/>
            <a:ext cx="2428875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4" descr="сслайд9.jpg"/>
          <p:cNvPicPr>
            <a:picLocks noChangeAspect="1"/>
          </p:cNvPicPr>
          <p:nvPr userDrawn="1"/>
        </p:nvPicPr>
        <p:blipFill>
          <a:blip r:embed="rId2"/>
          <a:srcRect l="65556" t="75903" b="16805"/>
          <a:stretch>
            <a:fillRect/>
          </a:stretch>
        </p:blipFill>
        <p:spPr bwMode="auto">
          <a:xfrm>
            <a:off x="4667250" y="4786313"/>
            <a:ext cx="5238750" cy="500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4667248" y="3071810"/>
            <a:ext cx="5006614" cy="1000132"/>
          </a:xfrm>
        </p:spPr>
        <p:txBody>
          <a:bodyPr/>
          <a:lstStyle>
            <a:lvl1pPr marL="0" marR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800" cap="all"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 smtClean="0"/>
              <a:t>Click to edit Master title style</a:t>
            </a:r>
            <a:endParaRPr lang="ru-RU" dirty="0"/>
          </a:p>
        </p:txBody>
      </p:sp>
      <p:sp>
        <p:nvSpPr>
          <p:cNvPr id="13" name="Содержимое 11"/>
          <p:cNvSpPr>
            <a:spLocks noGrp="1"/>
          </p:cNvSpPr>
          <p:nvPr>
            <p:ph sz="quarter" idx="12"/>
          </p:nvPr>
        </p:nvSpPr>
        <p:spPr>
          <a:xfrm>
            <a:off x="5667380" y="5429264"/>
            <a:ext cx="4077919" cy="1214446"/>
          </a:xfrm>
        </p:spPr>
        <p:txBody>
          <a:bodyPr/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ело (прозрачное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11"/>
          <p:cNvGrpSpPr>
            <a:grpSpLocks/>
          </p:cNvGrpSpPr>
          <p:nvPr userDrawn="1"/>
        </p:nvGrpSpPr>
        <p:grpSpPr bwMode="auto">
          <a:xfrm>
            <a:off x="0" y="0"/>
            <a:ext cx="9906000" cy="6858000"/>
            <a:chOff x="0" y="0"/>
            <a:chExt cx="9906000" cy="6858000"/>
          </a:xfrm>
        </p:grpSpPr>
        <p:pic>
          <p:nvPicPr>
            <p:cNvPr id="5" name="Picture 4" descr="сслайд2.jpg"/>
            <p:cNvPicPr>
              <a:picLocks noChangeAspect="1"/>
            </p:cNvPicPr>
            <p:nvPr userDrawn="1"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0" y="0"/>
              <a:ext cx="9906000" cy="6858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" name="Рисунок 6" descr="logo.jpg"/>
            <p:cNvPicPr>
              <a:picLocks noChangeAspect="1"/>
            </p:cNvPicPr>
            <p:nvPr userDrawn="1"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8453462" y="0"/>
              <a:ext cx="1452538" cy="8299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7" name="Прямоугольник 6"/>
          <p:cNvSpPr/>
          <p:nvPr userDrawn="1"/>
        </p:nvSpPr>
        <p:spPr>
          <a:xfrm>
            <a:off x="1452563" y="6491288"/>
            <a:ext cx="1547812" cy="295275"/>
          </a:xfrm>
          <a:prstGeom prst="rect">
            <a:avLst/>
          </a:prstGeom>
        </p:spPr>
        <p:txBody>
          <a:bodyPr anchor="b">
            <a:spAutoFit/>
          </a:bodyPr>
          <a:lstStyle/>
          <a:p>
            <a:pPr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>
                <a:solidFill>
                  <a:schemeClr val="accent1">
                    <a:lumMod val="60000"/>
                    <a:lumOff val="40000"/>
                  </a:schemeClr>
                </a:solidFill>
                <a:latin typeface="Tahoma" pitchFamily="34" charset="0"/>
                <a:cs typeface="Tahoma" pitchFamily="34" charset="0"/>
              </a:rPr>
              <a:t>www.vegaslex.ru</a:t>
            </a:r>
            <a:endParaRPr lang="ru-RU" sz="1200" dirty="0">
              <a:solidFill>
                <a:schemeClr val="accent1">
                  <a:lumMod val="60000"/>
                  <a:lumOff val="40000"/>
                </a:schemeClr>
              </a:solidFill>
              <a:latin typeface="Tahoma" pitchFamily="34" charset="0"/>
              <a:cs typeface="Tahoma" pitchFamily="34" charset="0"/>
            </a:endParaRPr>
          </a:p>
        </p:txBody>
      </p:sp>
      <p:cxnSp>
        <p:nvCxnSpPr>
          <p:cNvPr id="8" name="Straight Connector 6"/>
          <p:cNvCxnSpPr/>
          <p:nvPr userDrawn="1"/>
        </p:nvCxnSpPr>
        <p:spPr>
          <a:xfrm flipV="1">
            <a:off x="809625" y="714375"/>
            <a:ext cx="7643813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Заголовок 1"/>
          <p:cNvSpPr>
            <a:spLocks noGrp="1"/>
          </p:cNvSpPr>
          <p:nvPr>
            <p:ph type="title"/>
          </p:nvPr>
        </p:nvSpPr>
        <p:spPr>
          <a:xfrm>
            <a:off x="697475" y="285728"/>
            <a:ext cx="8970433" cy="393700"/>
          </a:xfrm>
          <a:prstGeom prst="rect">
            <a:avLst/>
          </a:prstGeom>
        </p:spPr>
        <p:txBody>
          <a:bodyPr rtlCol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lang="ru-RU" sz="2800" b="1" kern="1200" dirty="0" smtClean="0">
                <a:solidFill>
                  <a:schemeClr val="tx1"/>
                </a:solidFill>
                <a:latin typeface="+mn-lt"/>
                <a:ea typeface="+mj-ea"/>
                <a:cs typeface="Tahoma" pitchFamily="34" charset="0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11" name="Текст 10"/>
          <p:cNvSpPr>
            <a:spLocks noGrp="1"/>
          </p:cNvSpPr>
          <p:nvPr>
            <p:ph type="body" sz="quarter" idx="10"/>
          </p:nvPr>
        </p:nvSpPr>
        <p:spPr>
          <a:xfrm>
            <a:off x="666720" y="1000108"/>
            <a:ext cx="8811052" cy="5381642"/>
          </a:xfrm>
        </p:spPr>
        <p:txBody>
          <a:bodyPr/>
          <a:lstStyle>
            <a:lvl1pPr>
              <a:buNone/>
              <a:defRPr sz="2400" b="0">
                <a:solidFill>
                  <a:schemeClr val="tx1"/>
                </a:solidFill>
                <a:latin typeface="+mn-lt"/>
                <a:cs typeface="Tahoma" pitchFamily="34" charset="0"/>
              </a:defRPr>
            </a:lvl1pPr>
            <a:lvl2pPr>
              <a:buClr>
                <a:srgbClr val="335885"/>
              </a:buClr>
              <a:buSzPct val="100000"/>
              <a:buFont typeface="Arial" pitchFamily="34" charset="0"/>
              <a:buChar char="►"/>
              <a:defRPr sz="2000">
                <a:solidFill>
                  <a:schemeClr val="tx1"/>
                </a:solidFill>
                <a:latin typeface="+mn-lt"/>
                <a:cs typeface="Tahoma" pitchFamily="34" charset="0"/>
              </a:defRPr>
            </a:lvl2pPr>
            <a:lvl3pPr>
              <a:buClr>
                <a:srgbClr val="335885"/>
              </a:buClr>
              <a:buSzPct val="100000"/>
              <a:buFont typeface="Wingdings" pitchFamily="2" charset="2"/>
              <a:buChar char="Ø"/>
              <a:defRPr sz="1800">
                <a:solidFill>
                  <a:schemeClr val="tx1"/>
                </a:solidFill>
                <a:latin typeface="+mn-lt"/>
                <a:cs typeface="Tahoma" pitchFamily="34" charset="0"/>
              </a:defRPr>
            </a:lvl3pPr>
            <a:lvl4pPr>
              <a:defRPr>
                <a:latin typeface="Tahoma" pitchFamily="34" charset="0"/>
                <a:cs typeface="Tahoma" pitchFamily="34" charset="0"/>
              </a:defRPr>
            </a:lvl4pPr>
            <a:lvl5pPr>
              <a:defRPr>
                <a:latin typeface="Tahoma" pitchFamily="34" charset="0"/>
                <a:cs typeface="Tahoma" pitchFamily="34" charset="0"/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9167813" y="6467475"/>
            <a:ext cx="390525" cy="247650"/>
          </a:xfrm>
        </p:spPr>
        <p:txBody>
          <a:bodyPr anchor="b" anchorCtr="0"/>
          <a:lstStyle>
            <a:lvl1pPr algn="r">
              <a:defRPr sz="1400" b="1">
                <a:solidFill>
                  <a:schemeClr val="tx2"/>
                </a:solidFill>
                <a:latin typeface="+mn-lt"/>
                <a:cs typeface="Tahoma" pitchFamily="34" charset="0"/>
              </a:defRPr>
            </a:lvl1pPr>
          </a:lstStyle>
          <a:p>
            <a:pPr>
              <a:defRPr/>
            </a:pPr>
            <a:fld id="{D8D0C8A4-0E63-4F4A-8090-A925600C370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епаратор (прозрачный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сслайд91.jpg"/>
          <p:cNvPicPr>
            <a:picLocks noChangeAspect="1"/>
          </p:cNvPicPr>
          <p:nvPr userDrawn="1"/>
        </p:nvPicPr>
        <p:blipFill>
          <a:blip r:embed="rId2"/>
          <a:srcRect l="27644" t="2083" r="35577"/>
          <a:stretch>
            <a:fillRect/>
          </a:stretch>
        </p:blipFill>
        <p:spPr bwMode="auto">
          <a:xfrm>
            <a:off x="-119063" y="0"/>
            <a:ext cx="36433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4" descr="сслайд91.jpg"/>
          <p:cNvPicPr>
            <a:picLocks noChangeAspect="1"/>
          </p:cNvPicPr>
          <p:nvPr userDrawn="1"/>
        </p:nvPicPr>
        <p:blipFill>
          <a:blip r:embed="rId3"/>
          <a:srcRect l="246" t="16516" r="65254" b="75404"/>
          <a:stretch>
            <a:fillRect/>
          </a:stretch>
        </p:blipFill>
        <p:spPr bwMode="auto">
          <a:xfrm>
            <a:off x="3024188" y="3929063"/>
            <a:ext cx="6881812" cy="500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3024174" y="2928934"/>
            <a:ext cx="5898732" cy="965204"/>
          </a:xfrm>
        </p:spPr>
        <p:txBody>
          <a:bodyPr/>
          <a:lstStyle>
            <a:lvl1pPr algn="l">
              <a:defRPr sz="2800">
                <a:solidFill>
                  <a:schemeClr val="tx2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6" name="Номер слайда 8"/>
          <p:cNvSpPr>
            <a:spLocks noGrp="1"/>
          </p:cNvSpPr>
          <p:nvPr>
            <p:ph type="sldNum" sz="quarter" idx="10"/>
          </p:nvPr>
        </p:nvSpPr>
        <p:spPr>
          <a:xfrm>
            <a:off x="9086850" y="6500813"/>
            <a:ext cx="390525" cy="247650"/>
          </a:xfrm>
        </p:spPr>
        <p:txBody>
          <a:bodyPr anchor="b" anchorCtr="0"/>
          <a:lstStyle>
            <a:lvl1pPr algn="r">
              <a:defRPr sz="1200" b="1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pPr>
              <a:defRPr/>
            </a:pPr>
            <a:fld id="{61326F6F-6459-44B8-86E7-16702988558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Обложка (прозрачная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сслайд9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906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411263" y="3857628"/>
            <a:ext cx="5267696" cy="1571636"/>
          </a:xfrm>
        </p:spPr>
        <p:txBody>
          <a:bodyPr/>
          <a:lstStyle>
            <a:lvl1pPr algn="r">
              <a:defRPr sz="18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ru-RU" smtClean="0"/>
              <a:t>Образец заголовка</a:t>
            </a:r>
            <a:endParaRPr lang="ru-RU" dirty="0" smtClean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863600"/>
            <a:ext cx="8982075" cy="39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3075" name="Текст 2"/>
          <p:cNvSpPr>
            <a:spLocks noGrp="1"/>
          </p:cNvSpPr>
          <p:nvPr>
            <p:ph type="body" idx="1"/>
          </p:nvPr>
        </p:nvSpPr>
        <p:spPr bwMode="auto">
          <a:xfrm>
            <a:off x="495300" y="1557338"/>
            <a:ext cx="8982075" cy="489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4"/>
          </p:nvPr>
        </p:nvSpPr>
        <p:spPr>
          <a:xfrm>
            <a:off x="7165975" y="6492875"/>
            <a:ext cx="2311400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b="1"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fld id="{6FF67E33-4AC1-49AF-A2AB-2B16F660E3B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60" r:id="rId1"/>
    <p:sldLayoutId id="2147484061" r:id="rId2"/>
    <p:sldLayoutId id="2147484062" r:id="rId3"/>
    <p:sldLayoutId id="2147484063" r:id="rId4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lang="ru-RU" sz="2600" b="1" kern="1200" dirty="0">
          <a:solidFill>
            <a:srgbClr val="1F3651"/>
          </a:solidFill>
          <a:latin typeface="+mn-lt"/>
          <a:ea typeface="+mj-ea"/>
          <a:cs typeface="Tahoma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1F3651"/>
          </a:solidFill>
          <a:latin typeface="Calibri" pitchFamily="34" charset="0"/>
          <a:cs typeface="Tahom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1F3651"/>
          </a:solidFill>
          <a:latin typeface="Calibri" pitchFamily="34" charset="0"/>
          <a:cs typeface="Tahom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1F3651"/>
          </a:solidFill>
          <a:latin typeface="Calibri" pitchFamily="34" charset="0"/>
          <a:cs typeface="Tahom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1F3651"/>
          </a:solidFill>
          <a:latin typeface="Calibri" pitchFamily="34" charset="0"/>
          <a:cs typeface="Tahom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Tahoma" pitchFamily="34" charset="0"/>
          <a:cs typeface="Tahom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Tahoma" pitchFamily="34" charset="0"/>
          <a:cs typeface="Tahom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Tahoma" pitchFamily="34" charset="0"/>
          <a:cs typeface="Tahom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Tahoma" pitchFamily="34" charset="0"/>
          <a:cs typeface="Tahoma" pitchFamily="34" charset="0"/>
        </a:defRPr>
      </a:lvl9pPr>
    </p:titleStyle>
    <p:bodyStyle>
      <a:lvl1pPr marL="342900" indent="-342900" algn="l" rtl="0" eaLnBrk="0" fontAlgn="base" hangingPunct="0">
        <a:spcBef>
          <a:spcPts val="12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Tahoma" pitchFamily="34" charset="0"/>
        </a:defRPr>
      </a:lvl1pPr>
      <a:lvl2pPr marL="715963" indent="-357188" algn="l" rtl="0" eaLnBrk="0" fontAlgn="base" hangingPunct="0">
        <a:spcBef>
          <a:spcPts val="1200"/>
        </a:spcBef>
        <a:spcAft>
          <a:spcPct val="0"/>
        </a:spcAft>
        <a:buClr>
          <a:srgbClr val="335885"/>
        </a:buClr>
        <a:buSzPct val="100000"/>
        <a:buFont typeface="Arial" charset="0"/>
        <a:buChar char="►"/>
        <a:defRPr sz="2000" kern="1200">
          <a:solidFill>
            <a:schemeClr val="tx1"/>
          </a:solidFill>
          <a:latin typeface="+mn-lt"/>
          <a:ea typeface="+mn-ea"/>
          <a:cs typeface="Tahoma" pitchFamily="34" charset="0"/>
        </a:defRPr>
      </a:lvl2pPr>
      <a:lvl3pPr marL="1074738" indent="-358775" algn="l" rtl="0" eaLnBrk="0" fontAlgn="base" hangingPunct="0">
        <a:spcBef>
          <a:spcPts val="1200"/>
        </a:spcBef>
        <a:spcAft>
          <a:spcPct val="0"/>
        </a:spcAft>
        <a:buClr>
          <a:srgbClr val="335885"/>
        </a:buClr>
        <a:buSzPct val="80000"/>
        <a:buFont typeface="Wingdings" pitchFamily="2" charset="2"/>
        <a:buChar char="Ø"/>
        <a:defRPr sz="2400" kern="1200">
          <a:solidFill>
            <a:schemeClr val="tx1"/>
          </a:solidFill>
          <a:latin typeface="+mn-lt"/>
          <a:ea typeface="+mn-ea"/>
          <a:cs typeface="Tahoma" pitchFamily="34" charset="0"/>
        </a:defRPr>
      </a:lvl3pPr>
      <a:lvl4pPr marL="1431925" indent="-357188" algn="l" rtl="0" eaLnBrk="0" fontAlgn="base" hangingPunct="0">
        <a:spcBef>
          <a:spcPts val="1200"/>
        </a:spcBef>
        <a:spcAft>
          <a:spcPct val="0"/>
        </a:spcAft>
        <a:buFont typeface="Garamond" pitchFamily="18" charset="0"/>
        <a:buChar char="▼"/>
        <a:defRPr sz="1400" b="1" kern="1200">
          <a:solidFill>
            <a:srgbClr val="376092"/>
          </a:solidFill>
          <a:latin typeface="+mn-lt"/>
          <a:ea typeface="+mn-ea"/>
          <a:cs typeface="Tahoma" pitchFamily="34" charset="0"/>
        </a:defRPr>
      </a:lvl4pPr>
      <a:lvl5pPr marL="1790700" indent="-358775" algn="l" rtl="0" eaLnBrk="0" fontAlgn="base" hangingPunct="0">
        <a:spcBef>
          <a:spcPts val="1200"/>
        </a:spcBef>
        <a:spcAft>
          <a:spcPct val="0"/>
        </a:spcAft>
        <a:buFont typeface="Wingdings" pitchFamily="2" charset="2"/>
        <a:buChar char="v"/>
        <a:defRPr sz="1400" b="1" kern="1200">
          <a:solidFill>
            <a:srgbClr val="376092"/>
          </a:solidFill>
          <a:latin typeface="+mn-lt"/>
          <a:ea typeface="+mn-ea"/>
          <a:cs typeface="Tahoma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Содержимое 3"/>
          <p:cNvSpPr>
            <a:spLocks noGrp="1"/>
          </p:cNvSpPr>
          <p:nvPr>
            <p:ph sz="quarter" idx="4294967295"/>
          </p:nvPr>
        </p:nvSpPr>
        <p:spPr>
          <a:xfrm>
            <a:off x="2452670" y="5572125"/>
            <a:ext cx="7286643" cy="1000125"/>
          </a:xfrm>
        </p:spPr>
        <p:txBody>
          <a:bodyPr/>
          <a:lstStyle/>
          <a:p>
            <a:pPr algn="r">
              <a:spcBef>
                <a:spcPts val="300"/>
              </a:spcBef>
              <a:buFont typeface="Arial" charset="0"/>
              <a:buNone/>
            </a:pPr>
            <a:r>
              <a:rPr lang="ru-RU" sz="1400" b="1" dirty="0" smtClean="0"/>
              <a:t>Виктор Юзефович, старший юрист </a:t>
            </a:r>
            <a:r>
              <a:rPr lang="en-US" sz="1400" b="1" dirty="0" smtClean="0"/>
              <a:t> </a:t>
            </a:r>
            <a:r>
              <a:rPr lang="ru-RU" sz="1400" b="1" dirty="0" smtClean="0"/>
              <a:t>ЮФ Вегас-Лекс</a:t>
            </a:r>
          </a:p>
          <a:p>
            <a:pPr algn="r">
              <a:spcBef>
                <a:spcPts val="300"/>
              </a:spcBef>
              <a:buFont typeface="Arial" charset="0"/>
              <a:buNone/>
            </a:pPr>
            <a:r>
              <a:rPr lang="ru-RU" sz="1400" b="1" dirty="0" smtClean="0"/>
              <a:t>10 -11 декабря 2009 года, </a:t>
            </a:r>
            <a:r>
              <a:rPr lang="en-US" sz="1400" b="1" dirty="0" smtClean="0"/>
              <a:t>VII </a:t>
            </a:r>
            <a:r>
              <a:rPr lang="ru-RU" sz="1400" b="1" dirty="0" smtClean="0"/>
              <a:t>Российский облигационный конгресс, г. Санкт-Петербург</a:t>
            </a:r>
          </a:p>
          <a:p>
            <a:pPr>
              <a:spcBef>
                <a:spcPts val="300"/>
              </a:spcBef>
              <a:buFont typeface="Arial" charset="0"/>
              <a:buNone/>
            </a:pPr>
            <a:endParaRPr lang="ru-RU" sz="1400" dirty="0" smtClean="0"/>
          </a:p>
        </p:txBody>
      </p:sp>
      <p:sp>
        <p:nvSpPr>
          <p:cNvPr id="8195" name="Title 6"/>
          <p:cNvSpPr>
            <a:spLocks noGrp="1"/>
          </p:cNvSpPr>
          <p:nvPr>
            <p:ph type="title" idx="4294967295"/>
          </p:nvPr>
        </p:nvSpPr>
        <p:spPr>
          <a:xfrm>
            <a:off x="2505075" y="2636838"/>
            <a:ext cx="5761038" cy="1000125"/>
          </a:xfrm>
        </p:spPr>
        <p:txBody>
          <a:bodyPr/>
          <a:lstStyle/>
          <a:p>
            <a:pPr algn="r"/>
            <a:r>
              <a:rPr sz="2400" smtClean="0">
                <a:solidFill>
                  <a:schemeClr val="tx2"/>
                </a:solidFill>
                <a:latin typeface="Arial" charset="0"/>
              </a:rPr>
              <a:t>Постдефолтный рынок облигаций: что должно измениться? </a:t>
            </a:r>
            <a:endParaRPr lang="en-US" sz="2400" dirty="0" smtClean="0">
              <a:solidFill>
                <a:schemeClr val="tx2"/>
              </a:solidFill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sz="2600" smtClean="0">
                <a:solidFill>
                  <a:schemeClr val="tx2"/>
                </a:solidFill>
              </a:rPr>
              <a:t>Что должно измениться? </a:t>
            </a:r>
            <a:endParaRPr lang="ru-RU" sz="2600" dirty="0">
              <a:solidFill>
                <a:schemeClr val="tx2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algn="just">
              <a:buFont typeface="Arial" pitchFamily="34" charset="0"/>
              <a:buChar char="•"/>
            </a:pPr>
            <a:endParaRPr lang="ru-RU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D8D0C8A4-0E63-4F4A-8090-A925600C3705}" type="slidenum">
              <a:rPr lang="ru-RU" smtClean="0"/>
              <a:pPr>
                <a:defRPr/>
              </a:pPr>
              <a:t>2</a:t>
            </a:fld>
            <a:endParaRPr lang="ru-RU" dirty="0"/>
          </a:p>
        </p:txBody>
      </p:sp>
      <p:graphicFrame>
        <p:nvGraphicFramePr>
          <p:cNvPr id="6" name="Схема 5"/>
          <p:cNvGraphicFramePr/>
          <p:nvPr/>
        </p:nvGraphicFramePr>
        <p:xfrm>
          <a:off x="1651000" y="1227666"/>
          <a:ext cx="6604000" cy="4402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6720" y="428604"/>
            <a:ext cx="8970433" cy="393700"/>
          </a:xfrm>
        </p:spPr>
        <p:txBody>
          <a:bodyPr/>
          <a:lstStyle/>
          <a:p>
            <a:pPr algn="ctr"/>
            <a:r>
              <a:rPr sz="2600" smtClean="0">
                <a:solidFill>
                  <a:schemeClr val="tx2"/>
                </a:solidFill>
              </a:rPr>
              <a:t>На пути к "цивилизованной" </a:t>
            </a:r>
            <a:r>
              <a:rPr sz="2600" smtClean="0">
                <a:solidFill>
                  <a:schemeClr val="tx2"/>
                </a:solidFill>
              </a:rPr>
              <a:t/>
            </a:r>
            <a:br>
              <a:rPr sz="2600" smtClean="0">
                <a:solidFill>
                  <a:schemeClr val="tx2"/>
                </a:solidFill>
              </a:rPr>
            </a:br>
            <a:r>
              <a:rPr sz="2600" smtClean="0">
                <a:solidFill>
                  <a:schemeClr val="tx2"/>
                </a:solidFill>
              </a:rPr>
              <a:t>реструктуризации </a:t>
            </a:r>
            <a:endParaRPr lang="ru-RU" sz="2600" dirty="0">
              <a:solidFill>
                <a:schemeClr val="tx2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algn="just"/>
            <a:r>
              <a:rPr lang="ru-RU" sz="2000" dirty="0" smtClean="0"/>
              <a:t>      </a:t>
            </a:r>
            <a:endParaRPr lang="ru-RU" sz="1800" b="1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D8D0C8A4-0E63-4F4A-8090-A925600C3705}" type="slidenum">
              <a:rPr lang="ru-RU" smtClean="0"/>
              <a:pPr>
                <a:defRPr/>
              </a:pPr>
              <a:t>3</a:t>
            </a:fld>
            <a:endParaRPr lang="ru-RU" dirty="0"/>
          </a:p>
        </p:txBody>
      </p:sp>
      <p:graphicFrame>
        <p:nvGraphicFramePr>
          <p:cNvPr id="7" name="Схема 6"/>
          <p:cNvGraphicFramePr/>
          <p:nvPr/>
        </p:nvGraphicFramePr>
        <p:xfrm>
          <a:off x="1651000" y="1227666"/>
          <a:ext cx="6604000" cy="4402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2600" dirty="0" smtClean="0">
                <a:solidFill>
                  <a:schemeClr val="tx2"/>
                </a:solidFill>
              </a:rPr>
              <a:t>Legal opinion </a:t>
            </a:r>
            <a:endParaRPr lang="ru-RU" sz="2600" dirty="0">
              <a:solidFill>
                <a:schemeClr val="tx2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D8D0C8A4-0E63-4F4A-8090-A925600C3705}" type="slidenum">
              <a:rPr lang="ru-RU" smtClean="0"/>
              <a:pPr>
                <a:defRPr/>
              </a:pPr>
              <a:t>4</a:t>
            </a:fld>
            <a:endParaRPr lang="ru-RU" dirty="0"/>
          </a:p>
        </p:txBody>
      </p:sp>
      <p:graphicFrame>
        <p:nvGraphicFramePr>
          <p:cNvPr id="6" name="Схема 5"/>
          <p:cNvGraphicFramePr/>
          <p:nvPr/>
        </p:nvGraphicFramePr>
        <p:xfrm>
          <a:off x="1651000" y="1227666"/>
          <a:ext cx="6604000" cy="4402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7"/>
          <p:cNvSpPr>
            <a:spLocks noGrp="1"/>
          </p:cNvSpPr>
          <p:nvPr>
            <p:ph type="title"/>
          </p:nvPr>
        </p:nvSpPr>
        <p:spPr>
          <a:xfrm>
            <a:off x="738188" y="285750"/>
            <a:ext cx="8970962" cy="393700"/>
          </a:xfrm>
        </p:spPr>
        <p:txBody>
          <a:bodyPr/>
          <a:lstStyle/>
          <a:p>
            <a:pPr algn="ctr"/>
            <a:r>
              <a:rPr sz="2600" smtClean="0">
                <a:solidFill>
                  <a:schemeClr val="tx2"/>
                </a:solidFill>
              </a:rPr>
              <a:t>Варианты регулирования </a:t>
            </a:r>
            <a:r>
              <a:rPr lang="en-US" sz="2600" dirty="0" smtClean="0">
                <a:solidFill>
                  <a:schemeClr val="tx2"/>
                </a:solidFill>
              </a:rPr>
              <a:t>Legal opinion</a:t>
            </a:r>
            <a:endParaRPr sz="2600" i="1">
              <a:solidFill>
                <a:schemeClr val="tx2"/>
              </a:solidFill>
            </a:endParaRPr>
          </a:p>
        </p:txBody>
      </p:sp>
      <p:sp>
        <p:nvSpPr>
          <p:cNvPr id="12292" name="Номер слайда 3"/>
          <p:cNvSpPr>
            <a:spLocks noGrp="1"/>
          </p:cNvSpPr>
          <p:nvPr>
            <p:ph type="sldNum" sz="quarter" idx="11"/>
          </p:nvPr>
        </p:nvSpPr>
        <p:spPr bwMode="auto">
          <a:xfrm>
            <a:off x="9134475" y="6467475"/>
            <a:ext cx="390525" cy="247650"/>
          </a:xfrm>
          <a:ln>
            <a:miter lim="800000"/>
            <a:headEnd/>
            <a:tailEnd/>
          </a:ln>
        </p:spPr>
        <p:txBody>
          <a:bodyPr wrap="square" numCol="1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BFF411E-EFCD-4901-AC66-643D1733A0EC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</a:t>
            </a:fld>
            <a:endParaRPr lang="ru-RU" dirty="0"/>
          </a:p>
        </p:txBody>
      </p:sp>
      <p:graphicFrame>
        <p:nvGraphicFramePr>
          <p:cNvPr id="7" name="Схема 6"/>
          <p:cNvGraphicFramePr/>
          <p:nvPr/>
        </p:nvGraphicFramePr>
        <p:xfrm>
          <a:off x="1651000" y="1227666"/>
          <a:ext cx="6604000" cy="4402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Заголовок 7"/>
          <p:cNvSpPr>
            <a:spLocks noGrp="1"/>
          </p:cNvSpPr>
          <p:nvPr>
            <p:ph type="title" idx="4294967295"/>
          </p:nvPr>
        </p:nvSpPr>
        <p:spPr>
          <a:xfrm>
            <a:off x="738158" y="500042"/>
            <a:ext cx="8970962" cy="393700"/>
          </a:xfrm>
        </p:spPr>
        <p:txBody>
          <a:bodyPr/>
          <a:lstStyle/>
          <a:p>
            <a:pPr algn="ctr" eaLnBrk="1" hangingPunct="1"/>
            <a:r>
              <a:rPr sz="2400" smtClean="0">
                <a:solidFill>
                  <a:schemeClr val="tx2"/>
                </a:solidFill>
              </a:rPr>
              <a:t>Устранение условий </a:t>
            </a:r>
            <a:r>
              <a:rPr sz="2400" smtClean="0">
                <a:solidFill>
                  <a:schemeClr val="tx2"/>
                </a:solidFill>
              </a:rPr>
              <a:t/>
            </a:r>
            <a:br>
              <a:rPr sz="2400" smtClean="0">
                <a:solidFill>
                  <a:schemeClr val="tx2"/>
                </a:solidFill>
              </a:rPr>
            </a:br>
            <a:r>
              <a:rPr sz="2400" smtClean="0">
                <a:solidFill>
                  <a:schemeClr val="tx2"/>
                </a:solidFill>
              </a:rPr>
              <a:t>для </a:t>
            </a:r>
            <a:r>
              <a:rPr sz="2400" smtClean="0">
                <a:solidFill>
                  <a:schemeClr val="tx2"/>
                </a:solidFill>
              </a:rPr>
              <a:t>злоупотребления правом</a:t>
            </a:r>
          </a:p>
        </p:txBody>
      </p:sp>
      <p:sp>
        <p:nvSpPr>
          <p:cNvPr id="12292" name="Номер слайда 3"/>
          <p:cNvSpPr txBox="1">
            <a:spLocks noGrp="1"/>
          </p:cNvSpPr>
          <p:nvPr/>
        </p:nvSpPr>
        <p:spPr bwMode="auto">
          <a:xfrm>
            <a:off x="9134475" y="6467475"/>
            <a:ext cx="390525" cy="24765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0" tIns="0" rIns="0" bIns="0" anchor="b"/>
          <a:lstStyle/>
          <a:p>
            <a:pPr algn="r">
              <a:defRPr/>
            </a:pPr>
            <a:fld id="{D7B0E178-C972-4C8A-90DF-1C6824B81B61}" type="slidenum">
              <a:rPr lang="ru-RU" sz="1400" b="1">
                <a:solidFill>
                  <a:schemeClr val="tx2"/>
                </a:solidFill>
                <a:latin typeface="+mn-lt"/>
                <a:cs typeface="Tahoma" pitchFamily="34" charset="0"/>
              </a:rPr>
              <a:pPr algn="r">
                <a:defRPr/>
              </a:pPr>
              <a:t>6</a:t>
            </a:fld>
            <a:endParaRPr lang="ru-RU" sz="1400" b="1" dirty="0">
              <a:solidFill>
                <a:schemeClr val="tx2"/>
              </a:solidFill>
              <a:latin typeface="+mn-lt"/>
              <a:cs typeface="Tahoma" pitchFamily="34" charset="0"/>
            </a:endParaRPr>
          </a:p>
        </p:txBody>
      </p:sp>
      <p:graphicFrame>
        <p:nvGraphicFramePr>
          <p:cNvPr id="10" name="Схема 9"/>
          <p:cNvGraphicFramePr/>
          <p:nvPr/>
        </p:nvGraphicFramePr>
        <p:xfrm>
          <a:off x="1651000" y="1227666"/>
          <a:ext cx="6604000" cy="4402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Заголовок 7"/>
          <p:cNvSpPr>
            <a:spLocks noGrp="1"/>
          </p:cNvSpPr>
          <p:nvPr>
            <p:ph type="title" idx="4294967295"/>
          </p:nvPr>
        </p:nvSpPr>
        <p:spPr>
          <a:xfrm>
            <a:off x="738158" y="428604"/>
            <a:ext cx="8970962" cy="393700"/>
          </a:xfrm>
        </p:spPr>
        <p:txBody>
          <a:bodyPr/>
          <a:lstStyle/>
          <a:p>
            <a:pPr algn="ctr" eaLnBrk="1" hangingPunct="1"/>
            <a:r>
              <a:rPr sz="2400" smtClean="0">
                <a:solidFill>
                  <a:schemeClr val="tx2"/>
                </a:solidFill>
              </a:rPr>
              <a:t>Основные механизмы </a:t>
            </a:r>
            <a:r>
              <a:rPr sz="2400" smtClean="0">
                <a:solidFill>
                  <a:schemeClr val="tx2"/>
                </a:solidFill>
              </a:rPr>
              <a:t/>
            </a:r>
            <a:br>
              <a:rPr sz="2400" smtClean="0">
                <a:solidFill>
                  <a:schemeClr val="tx2"/>
                </a:solidFill>
              </a:rPr>
            </a:br>
            <a:r>
              <a:rPr sz="2400" smtClean="0">
                <a:solidFill>
                  <a:schemeClr val="tx2"/>
                </a:solidFill>
              </a:rPr>
              <a:t>постдефолтного </a:t>
            </a:r>
            <a:r>
              <a:rPr sz="2400" smtClean="0">
                <a:solidFill>
                  <a:schemeClr val="tx2"/>
                </a:solidFill>
              </a:rPr>
              <a:t>рынка облигаций </a:t>
            </a:r>
          </a:p>
        </p:txBody>
      </p:sp>
      <p:sp>
        <p:nvSpPr>
          <p:cNvPr id="12292" name="Номер слайда 3"/>
          <p:cNvSpPr txBox="1">
            <a:spLocks noGrp="1"/>
          </p:cNvSpPr>
          <p:nvPr/>
        </p:nvSpPr>
        <p:spPr bwMode="auto">
          <a:xfrm>
            <a:off x="9134475" y="6467475"/>
            <a:ext cx="390525" cy="24765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0" tIns="0" rIns="0" bIns="0" anchor="b"/>
          <a:lstStyle/>
          <a:p>
            <a:pPr algn="r">
              <a:defRPr/>
            </a:pPr>
            <a:fld id="{D7B0E178-C972-4C8A-90DF-1C6824B81B61}" type="slidenum">
              <a:rPr lang="ru-RU" sz="1400" b="1">
                <a:solidFill>
                  <a:schemeClr val="tx2"/>
                </a:solidFill>
                <a:latin typeface="+mn-lt"/>
                <a:cs typeface="Tahoma" pitchFamily="34" charset="0"/>
              </a:rPr>
              <a:pPr algn="r">
                <a:defRPr/>
              </a:pPr>
              <a:t>7</a:t>
            </a:fld>
            <a:endParaRPr lang="ru-RU" sz="1400" b="1" dirty="0">
              <a:solidFill>
                <a:schemeClr val="tx2"/>
              </a:solidFill>
              <a:latin typeface="+mn-lt"/>
              <a:cs typeface="Tahoma" pitchFamily="34" charset="0"/>
            </a:endParaRPr>
          </a:p>
        </p:txBody>
      </p:sp>
      <p:graphicFrame>
        <p:nvGraphicFramePr>
          <p:cNvPr id="4" name="Схема 3"/>
          <p:cNvGraphicFramePr/>
          <p:nvPr/>
        </p:nvGraphicFramePr>
        <p:xfrm>
          <a:off x="1651000" y="1227666"/>
          <a:ext cx="6604000" cy="4402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 idx="4294967295"/>
          </p:nvPr>
        </p:nvSpPr>
        <p:spPr>
          <a:xfrm>
            <a:off x="6757988" y="4643438"/>
            <a:ext cx="3052762" cy="1428750"/>
          </a:xfrm>
        </p:spPr>
        <p:txBody>
          <a:bodyPr/>
          <a:lstStyle/>
          <a:p>
            <a:pPr algn="r">
              <a:defRPr/>
            </a:pPr>
            <a:r>
              <a:rPr sz="1600" cap="all" smtClean="0">
                <a:solidFill>
                  <a:schemeClr val="tx2"/>
                </a:solidFill>
              </a:rPr>
              <a:t>Юридическая фирма </a:t>
            </a:r>
            <a:r>
              <a:rPr lang="en-US" sz="1600" cap="all" smtClean="0">
                <a:solidFill>
                  <a:schemeClr val="tx2"/>
                </a:solidFill>
              </a:rPr>
              <a:t/>
            </a:r>
            <a:br>
              <a:rPr lang="en-US" sz="1600" cap="all" smtClean="0">
                <a:solidFill>
                  <a:schemeClr val="tx2"/>
                </a:solidFill>
              </a:rPr>
            </a:br>
            <a:r>
              <a:rPr sz="1600" cap="all" smtClean="0">
                <a:solidFill>
                  <a:schemeClr val="tx2"/>
                </a:solidFill>
              </a:rPr>
              <a:t>«Вегас-Лекс»</a:t>
            </a:r>
            <a:br>
              <a:rPr sz="1600" cap="all" smtClean="0">
                <a:solidFill>
                  <a:schemeClr val="tx2"/>
                </a:solidFill>
              </a:rPr>
            </a:br>
            <a:r>
              <a:rPr lang="en-US" sz="1600" cap="all" smtClean="0">
                <a:solidFill>
                  <a:schemeClr val="tx2"/>
                </a:solidFill>
              </a:rPr>
              <a:t/>
            </a:r>
            <a:br>
              <a:rPr lang="en-US" sz="1600" cap="all" smtClean="0">
                <a:solidFill>
                  <a:schemeClr val="tx2"/>
                </a:solidFill>
              </a:rPr>
            </a:br>
            <a:r>
              <a:rPr lang="en-US" sz="1600" cap="all" smtClean="0">
                <a:solidFill>
                  <a:schemeClr val="tx2"/>
                </a:solidFill>
              </a:rPr>
              <a:t/>
            </a:r>
            <a:br>
              <a:rPr lang="en-US" sz="1600" cap="all" smtClean="0">
                <a:solidFill>
                  <a:schemeClr val="tx2"/>
                </a:solidFill>
              </a:rPr>
            </a:br>
            <a:r>
              <a:rPr sz="1400" cap="all" smtClean="0">
                <a:solidFill>
                  <a:schemeClr val="tx2"/>
                </a:solidFill>
              </a:rPr>
              <a:t>115054, Москва, </a:t>
            </a:r>
            <a:r>
              <a:rPr lang="en-US" sz="1400" cap="all" smtClean="0">
                <a:solidFill>
                  <a:schemeClr val="tx2"/>
                </a:solidFill>
              </a:rPr>
              <a:t/>
            </a:r>
            <a:br>
              <a:rPr lang="en-US" sz="1400" cap="all" smtClean="0">
                <a:solidFill>
                  <a:schemeClr val="tx2"/>
                </a:solidFill>
              </a:rPr>
            </a:br>
            <a:r>
              <a:rPr sz="1400" cap="all" smtClean="0">
                <a:solidFill>
                  <a:schemeClr val="tx2"/>
                </a:solidFill>
              </a:rPr>
              <a:t>Б. Строченовский пер., 22/25</a:t>
            </a:r>
            <a:br>
              <a:rPr sz="1400" cap="all" smtClean="0">
                <a:solidFill>
                  <a:schemeClr val="tx2"/>
                </a:solidFill>
              </a:rPr>
            </a:br>
            <a:r>
              <a:rPr sz="1400" cap="all" smtClean="0">
                <a:solidFill>
                  <a:schemeClr val="tx2"/>
                </a:solidFill>
              </a:rPr>
              <a:t>Тел.: +7 (495) 933 08 00</a:t>
            </a:r>
            <a:br>
              <a:rPr sz="1400" cap="all" smtClean="0">
                <a:solidFill>
                  <a:schemeClr val="tx2"/>
                </a:solidFill>
              </a:rPr>
            </a:br>
            <a:r>
              <a:rPr sz="1400" cap="all" smtClean="0">
                <a:solidFill>
                  <a:schemeClr val="tx2"/>
                </a:solidFill>
              </a:rPr>
              <a:t>Факс: +7 (495) 933 08 02</a:t>
            </a:r>
            <a:r>
              <a:rPr lang="en-US" sz="1400" cap="all" smtClean="0">
                <a:solidFill>
                  <a:schemeClr val="tx2"/>
                </a:solidFill>
              </a:rPr>
              <a:t/>
            </a:r>
            <a:br>
              <a:rPr lang="en-US" sz="1400" cap="all" smtClean="0">
                <a:solidFill>
                  <a:schemeClr val="tx2"/>
                </a:solidFill>
              </a:rPr>
            </a:br>
            <a:r>
              <a:rPr lang="en-US" sz="1400" cap="all" smtClean="0">
                <a:solidFill>
                  <a:schemeClr val="tx2"/>
                </a:solidFill>
              </a:rPr>
              <a:t>E</a:t>
            </a:r>
            <a:r>
              <a:rPr sz="1400" cap="all" smtClean="0">
                <a:solidFill>
                  <a:schemeClr val="tx2"/>
                </a:solidFill>
              </a:rPr>
              <a:t>-</a:t>
            </a:r>
            <a:r>
              <a:rPr lang="en-US" sz="1400" cap="all" smtClean="0">
                <a:solidFill>
                  <a:schemeClr val="tx2"/>
                </a:solidFill>
              </a:rPr>
              <a:t>mail</a:t>
            </a:r>
            <a:r>
              <a:rPr sz="1400" cap="all" smtClean="0">
                <a:solidFill>
                  <a:schemeClr val="tx2"/>
                </a:solidFill>
              </a:rPr>
              <a:t>: </a:t>
            </a:r>
            <a:r>
              <a:rPr lang="en-US" sz="1400" cap="all" err="1" smtClean="0">
                <a:solidFill>
                  <a:schemeClr val="tx2"/>
                </a:solidFill>
              </a:rPr>
              <a:t>vegaslex</a:t>
            </a:r>
            <a:r>
              <a:rPr sz="1400" cap="all" smtClean="0">
                <a:solidFill>
                  <a:schemeClr val="tx2"/>
                </a:solidFill>
              </a:rPr>
              <a:t>@</a:t>
            </a:r>
            <a:r>
              <a:rPr lang="en-US" sz="1400" cap="all" err="1" smtClean="0">
                <a:solidFill>
                  <a:schemeClr val="tx2"/>
                </a:solidFill>
              </a:rPr>
              <a:t>vegaslex</a:t>
            </a:r>
            <a:r>
              <a:rPr sz="1400" cap="all" smtClean="0">
                <a:solidFill>
                  <a:schemeClr val="tx2"/>
                </a:solidFill>
              </a:rPr>
              <a:t>.</a:t>
            </a:r>
            <a:r>
              <a:rPr lang="en-US" sz="1400" cap="all" err="1" smtClean="0">
                <a:solidFill>
                  <a:schemeClr val="tx2"/>
                </a:solidFill>
              </a:rPr>
              <a:t>ru</a:t>
            </a:r>
            <a:endParaRPr sz="1400" cap="all" smtClean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vegas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>
        <a:spAutoFit/>
      </a:bodyPr>
      <a:lstStyle>
        <a:defPPr algn="r">
          <a:defRPr dirty="0">
            <a:latin typeface="+mn-lt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1916</TotalTime>
  <Words>252</Words>
  <Application>Microsoft Office PowerPoint</Application>
  <PresentationFormat>Лист A4 (210x297 мм)</PresentationFormat>
  <Paragraphs>46</Paragraphs>
  <Slides>8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Специальное оформление</vt:lpstr>
      <vt:lpstr>Постдефолтный рынок облигаций: что должно измениться? </vt:lpstr>
      <vt:lpstr>Что должно измениться? </vt:lpstr>
      <vt:lpstr>На пути к "цивилизованной"  реструктуризации </vt:lpstr>
      <vt:lpstr>Legal opinion </vt:lpstr>
      <vt:lpstr>Варианты регулирования Legal opinion</vt:lpstr>
      <vt:lpstr>Устранение условий  для злоупотребления правом</vt:lpstr>
      <vt:lpstr>Основные механизмы  постдефолтного рынка облигаций </vt:lpstr>
      <vt:lpstr>Юридическая фирма  «Вегас-Лекс»   115054, Москва,  Б. Строченовский пер., 22/25 Тел.: +7 (495) 933 08 00 Факс: +7 (495) 933 08 02 E-mail: vegaslex@vegaslex.ru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Павел Владимирович Зеленцов</dc:creator>
  <cp:lastModifiedBy>administrator</cp:lastModifiedBy>
  <cp:revision>245</cp:revision>
  <dcterms:created xsi:type="dcterms:W3CDTF">2008-04-24T07:40:09Z</dcterms:created>
  <dcterms:modified xsi:type="dcterms:W3CDTF">2009-12-08T08:19:24Z</dcterms:modified>
</cp:coreProperties>
</file>