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>
  <p:sldMasterIdLst>
    <p:sldMasterId id="2147483648" r:id="rId1"/>
  </p:sldMasterIdLst>
  <p:notesMasterIdLst>
    <p:notesMasterId r:id="rId20"/>
  </p:notesMasterIdLst>
  <p:sldIdLst>
    <p:sldId id="258" r:id="rId2"/>
    <p:sldId id="274" r:id="rId3"/>
    <p:sldId id="278" r:id="rId4"/>
    <p:sldId id="279" r:id="rId5"/>
    <p:sldId id="273" r:id="rId6"/>
    <p:sldId id="287" r:id="rId7"/>
    <p:sldId id="280" r:id="rId8"/>
    <p:sldId id="281" r:id="rId9"/>
    <p:sldId id="282" r:id="rId10"/>
    <p:sldId id="283" r:id="rId11"/>
    <p:sldId id="284" r:id="rId12"/>
    <p:sldId id="275" r:id="rId13"/>
    <p:sldId id="267" r:id="rId14"/>
    <p:sldId id="272" r:id="rId15"/>
    <p:sldId id="269" r:id="rId16"/>
    <p:sldId id="290" r:id="rId17"/>
    <p:sldId id="288" r:id="rId18"/>
    <p:sldId id="289" r:id="rId19"/>
  </p:sldIdLst>
  <p:sldSz cx="10077450" cy="756285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D90"/>
    <a:srgbClr val="907870"/>
    <a:srgbClr val="C3DADA"/>
    <a:srgbClr val="50A0A0"/>
    <a:srgbClr val="468EBB"/>
    <a:srgbClr val="DEEAEA"/>
    <a:srgbClr val="FFFFFF"/>
    <a:srgbClr val="38A9D6"/>
    <a:srgbClr val="39A4D2"/>
    <a:srgbClr val="46A0C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80" autoAdjust="0"/>
    <p:restoredTop sz="89831" autoAdjust="0"/>
  </p:normalViewPr>
  <p:slideViewPr>
    <p:cSldViewPr>
      <p:cViewPr>
        <p:scale>
          <a:sx n="50" d="100"/>
          <a:sy n="50" d="100"/>
        </p:scale>
        <p:origin x="-720" y="-258"/>
      </p:cViewPr>
      <p:guideLst>
        <p:guide orient="horz" pos="2382"/>
        <p:guide pos="3174"/>
      </p:guideLst>
    </p:cSldViewPr>
  </p:slideViewPr>
  <p:outlineViewPr>
    <p:cViewPr>
      <p:scale>
        <a:sx n="25" d="100"/>
        <a:sy n="25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9.xml"/><Relationship Id="rId3" Type="http://schemas.openxmlformats.org/officeDocument/2006/relationships/slide" Target="slides/slide3.xml"/><Relationship Id="rId7" Type="http://schemas.openxmlformats.org/officeDocument/2006/relationships/slide" Target="slides/slide8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7.xml"/><Relationship Id="rId11" Type="http://schemas.openxmlformats.org/officeDocument/2006/relationships/slide" Target="slides/slide12.xml"/><Relationship Id="rId5" Type="http://schemas.openxmlformats.org/officeDocument/2006/relationships/slide" Target="slides/slide5.xml"/><Relationship Id="rId10" Type="http://schemas.openxmlformats.org/officeDocument/2006/relationships/slide" Target="slides/slide11.xml"/><Relationship Id="rId4" Type="http://schemas.openxmlformats.org/officeDocument/2006/relationships/slide" Target="slides/slide4.xml"/><Relationship Id="rId9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vorovkinaEA\&#1052;&#1086;&#1080;%20&#1076;&#1086;&#1082;&#1091;&#1084;&#1077;&#1085;&#1090;&#1099;\projects\Cbonds\&#1055;&#1088;&#1077;&#1079;&#1077;&#1085;&#1090;&#1072;&#1094;&#1080;&#1103;\&#1089;&#1083;&#1072;&#1081;&#1076;&#1099;_&#1075;&#1088;&#1072;&#1092;&#1080;&#1082;&#1080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vorovkinaEA\&#1052;&#1086;&#1080;%20&#1076;&#1086;&#1082;&#1091;&#1084;&#1077;&#1085;&#1090;&#1099;\projects\Cbonds\&#1055;&#1088;&#1077;&#1079;&#1077;&#1085;&#1090;&#1072;&#1094;&#1080;&#1103;\&#1089;&#1083;&#1072;&#1081;&#1076;&#1099;_&#1075;&#1088;&#1072;&#1092;&#1080;&#1082;&#1080;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vorovkinaEA\&#1052;&#1086;&#1080;%20&#1076;&#1086;&#1082;&#1091;&#1084;&#1077;&#1085;&#1090;&#1099;\projects\Cbonds\&#1055;&#1088;&#1077;&#1079;&#1077;&#1085;&#1090;&#1072;&#1094;&#1080;&#1103;\&#1089;&#1083;&#1072;&#1081;&#1076;&#1099;_&#1075;&#1088;&#1072;&#1092;&#1080;&#1082;&#1080;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vorovkinaEA\&#1052;&#1086;&#1080;%20&#1076;&#1086;&#1082;&#1091;&#1084;&#1077;&#1085;&#1090;&#1099;\projects\Cbonds\&#1055;&#1088;&#1077;&#1079;&#1077;&#1085;&#1090;&#1072;&#1094;&#1080;&#1103;\&#1089;&#1083;&#1072;&#1081;&#1076;&#1099;_&#1075;&#1088;&#1072;&#1092;&#1080;&#1082;&#1080;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9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343565179352578"/>
          <c:y val="6.4927548086737064E-2"/>
          <c:w val="0.83508792650918784"/>
          <c:h val="0.34554820870445541"/>
        </c:manualLayout>
      </c:layout>
      <c:lineChart>
        <c:grouping val="standard"/>
        <c:ser>
          <c:idx val="0"/>
          <c:order val="0"/>
          <c:tx>
            <c:strRef>
              <c:f>Data!$C$60</c:f>
              <c:strCache>
                <c:ptCount val="1"/>
                <c:pt idx="0">
                  <c:v>Эффективная ставка по потребительскому кредитному портфелю</c:v>
                </c:pt>
              </c:strCache>
            </c:strRef>
          </c:tx>
          <c:spPr>
            <a:ln w="38100">
              <a:solidFill>
                <a:srgbClr val="907870"/>
              </a:solidFill>
            </a:ln>
          </c:spPr>
          <c:marker>
            <c:symbol val="none"/>
          </c:marker>
          <c:cat>
            <c:strRef>
              <c:f>Data!$AJ$2:$AW$2</c:f>
              <c:strCache>
                <c:ptCount val="14"/>
                <c:pt idx="0">
                  <c:v>2009 Июль</c:v>
                </c:pt>
                <c:pt idx="1">
                  <c:v>2009 Август</c:v>
                </c:pt>
                <c:pt idx="2">
                  <c:v>2009 Сентябрь</c:v>
                </c:pt>
                <c:pt idx="3">
                  <c:v>2009 Октябрь</c:v>
                </c:pt>
                <c:pt idx="4">
                  <c:v>2009 Ноябрь</c:v>
                </c:pt>
                <c:pt idx="5">
                  <c:v>2009 Декабрь</c:v>
                </c:pt>
                <c:pt idx="6">
                  <c:v>2010 Январь</c:v>
                </c:pt>
                <c:pt idx="7">
                  <c:v>2010 Февраль</c:v>
                </c:pt>
                <c:pt idx="8">
                  <c:v>2010 Март</c:v>
                </c:pt>
                <c:pt idx="9">
                  <c:v>2010 Апрель</c:v>
                </c:pt>
                <c:pt idx="10">
                  <c:v>2010 Май</c:v>
                </c:pt>
                <c:pt idx="11">
                  <c:v>2010 Июнь</c:v>
                </c:pt>
                <c:pt idx="12">
                  <c:v>2010 Июль</c:v>
                </c:pt>
                <c:pt idx="13">
                  <c:v>2010 Август</c:v>
                </c:pt>
              </c:strCache>
            </c:strRef>
          </c:cat>
          <c:val>
            <c:numRef>
              <c:f>Data!$AJ$60:$AW$60</c:f>
              <c:numCache>
                <c:formatCode>0.0%</c:formatCode>
                <c:ptCount val="14"/>
                <c:pt idx="0">
                  <c:v>0.46330000000000032</c:v>
                </c:pt>
                <c:pt idx="1">
                  <c:v>0.47120000000000001</c:v>
                </c:pt>
                <c:pt idx="2">
                  <c:v>0.47790000000000032</c:v>
                </c:pt>
                <c:pt idx="3">
                  <c:v>0.48300000000000032</c:v>
                </c:pt>
                <c:pt idx="4">
                  <c:v>0.48620000000000002</c:v>
                </c:pt>
                <c:pt idx="5">
                  <c:v>0.48800000000000032</c:v>
                </c:pt>
                <c:pt idx="6">
                  <c:v>0.48970000000000002</c:v>
                </c:pt>
                <c:pt idx="7">
                  <c:v>0.49100000000000038</c:v>
                </c:pt>
                <c:pt idx="8">
                  <c:v>0.49190000000000045</c:v>
                </c:pt>
                <c:pt idx="9">
                  <c:v>0.49220000000000008</c:v>
                </c:pt>
                <c:pt idx="10">
                  <c:v>0.49130000000000051</c:v>
                </c:pt>
                <c:pt idx="11">
                  <c:v>0.48970000000000002</c:v>
                </c:pt>
                <c:pt idx="12">
                  <c:v>0.48540000000000039</c:v>
                </c:pt>
                <c:pt idx="13">
                  <c:v>0.47880000000000045</c:v>
                </c:pt>
              </c:numCache>
            </c:numRef>
          </c:val>
        </c:ser>
        <c:ser>
          <c:idx val="1"/>
          <c:order val="1"/>
          <c:tx>
            <c:strRef>
              <c:f>Data!$C$61</c:f>
              <c:strCache>
                <c:ptCount val="1"/>
                <c:pt idx="0">
                  <c:v>Контрактная ставка по потребительскому кредитному портфелю</c:v>
                </c:pt>
              </c:strCache>
            </c:strRef>
          </c:tx>
          <c:spPr>
            <a:ln w="38100">
              <a:solidFill>
                <a:srgbClr val="007C6C"/>
              </a:solidFill>
            </a:ln>
          </c:spPr>
          <c:marker>
            <c:symbol val="none"/>
          </c:marker>
          <c:cat>
            <c:strRef>
              <c:f>Data!$AJ$2:$AW$2</c:f>
              <c:strCache>
                <c:ptCount val="14"/>
                <c:pt idx="0">
                  <c:v>2009 Июль</c:v>
                </c:pt>
                <c:pt idx="1">
                  <c:v>2009 Август</c:v>
                </c:pt>
                <c:pt idx="2">
                  <c:v>2009 Сентябрь</c:v>
                </c:pt>
                <c:pt idx="3">
                  <c:v>2009 Октябрь</c:v>
                </c:pt>
                <c:pt idx="4">
                  <c:v>2009 Ноябрь</c:v>
                </c:pt>
                <c:pt idx="5">
                  <c:v>2009 Декабрь</c:v>
                </c:pt>
                <c:pt idx="6">
                  <c:v>2010 Январь</c:v>
                </c:pt>
                <c:pt idx="7">
                  <c:v>2010 Февраль</c:v>
                </c:pt>
                <c:pt idx="8">
                  <c:v>2010 Март</c:v>
                </c:pt>
                <c:pt idx="9">
                  <c:v>2010 Апрель</c:v>
                </c:pt>
                <c:pt idx="10">
                  <c:v>2010 Май</c:v>
                </c:pt>
                <c:pt idx="11">
                  <c:v>2010 Июнь</c:v>
                </c:pt>
                <c:pt idx="12">
                  <c:v>2010 Июль</c:v>
                </c:pt>
                <c:pt idx="13">
                  <c:v>2010 Август</c:v>
                </c:pt>
              </c:strCache>
            </c:strRef>
          </c:cat>
          <c:val>
            <c:numRef>
              <c:f>Data!$AJ$61:$AW$61</c:f>
              <c:numCache>
                <c:formatCode>0.0%</c:formatCode>
                <c:ptCount val="14"/>
                <c:pt idx="0">
                  <c:v>0.53339999999999999</c:v>
                </c:pt>
                <c:pt idx="1">
                  <c:v>0.53100000000000003</c:v>
                </c:pt>
                <c:pt idx="2">
                  <c:v>0.53439999999999999</c:v>
                </c:pt>
                <c:pt idx="3">
                  <c:v>0.52470000000000061</c:v>
                </c:pt>
                <c:pt idx="4">
                  <c:v>0.50870000000000004</c:v>
                </c:pt>
                <c:pt idx="5">
                  <c:v>0.49470000000000008</c:v>
                </c:pt>
                <c:pt idx="6">
                  <c:v>0.49770000000000031</c:v>
                </c:pt>
                <c:pt idx="7">
                  <c:v>0.49600000000000039</c:v>
                </c:pt>
                <c:pt idx="8">
                  <c:v>0.49360000000000032</c:v>
                </c:pt>
                <c:pt idx="9">
                  <c:v>0.49130000000000051</c:v>
                </c:pt>
                <c:pt idx="10">
                  <c:v>0.48490000000000039</c:v>
                </c:pt>
                <c:pt idx="11">
                  <c:v>0.48150000000000032</c:v>
                </c:pt>
                <c:pt idx="12">
                  <c:v>0.46280000000000032</c:v>
                </c:pt>
                <c:pt idx="13">
                  <c:v>0.44650000000000045</c:v>
                </c:pt>
              </c:numCache>
            </c:numRef>
          </c:val>
        </c:ser>
        <c:marker val="1"/>
        <c:axId val="75739520"/>
        <c:axId val="75741056"/>
      </c:lineChart>
      <c:catAx>
        <c:axId val="7573952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5741056"/>
        <c:crosses val="autoZero"/>
        <c:auto val="1"/>
        <c:lblAlgn val="ctr"/>
        <c:lblOffset val="100"/>
      </c:catAx>
      <c:valAx>
        <c:axId val="75741056"/>
        <c:scaling>
          <c:orientation val="minMax"/>
          <c:max val="0.54"/>
          <c:min val="0.42000000000000032"/>
        </c:scaling>
        <c:axPos val="l"/>
        <c:majorGridlines>
          <c:spPr>
            <a:ln>
              <a:solidFill>
                <a:srgbClr val="4F81BD">
                  <a:alpha val="0"/>
                </a:srgbClr>
              </a:solidFill>
            </a:ln>
          </c:spPr>
        </c:majorGridlines>
        <c:numFmt formatCode="0.0%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57395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7.576334208223982E-3"/>
          <c:y val="0.83119275703622153"/>
          <c:w val="0.97929177602799677"/>
          <c:h val="0.14098115092660521"/>
        </c:manualLayout>
      </c:layout>
      <c:txPr>
        <a:bodyPr/>
        <a:lstStyle/>
        <a:p>
          <a:pPr>
            <a:defRPr sz="100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spPr>
            <a:ln w="38100">
              <a:solidFill>
                <a:srgbClr val="0070C0"/>
              </a:solidFill>
            </a:ln>
          </c:spPr>
          <c:marker>
            <c:symbol val="none"/>
          </c:marker>
          <c:cat>
            <c:strRef>
              <c:f>Data!$AJ$2:$AW$2</c:f>
              <c:strCache>
                <c:ptCount val="14"/>
                <c:pt idx="0">
                  <c:v>2009 Июль</c:v>
                </c:pt>
                <c:pt idx="1">
                  <c:v>2009 Август</c:v>
                </c:pt>
                <c:pt idx="2">
                  <c:v>2009 Сентябрь</c:v>
                </c:pt>
                <c:pt idx="3">
                  <c:v>2009 Октябрь</c:v>
                </c:pt>
                <c:pt idx="4">
                  <c:v>2009 Ноябрь</c:v>
                </c:pt>
                <c:pt idx="5">
                  <c:v>2009 Декабрь</c:v>
                </c:pt>
                <c:pt idx="6">
                  <c:v>2010 Январь</c:v>
                </c:pt>
                <c:pt idx="7">
                  <c:v>2010 Февраль</c:v>
                </c:pt>
                <c:pt idx="8">
                  <c:v>2010 Март</c:v>
                </c:pt>
                <c:pt idx="9">
                  <c:v>2010 Апрель</c:v>
                </c:pt>
                <c:pt idx="10">
                  <c:v>2010 Май</c:v>
                </c:pt>
                <c:pt idx="11">
                  <c:v>2010 Июнь</c:v>
                </c:pt>
                <c:pt idx="12">
                  <c:v>2010 Июль</c:v>
                </c:pt>
                <c:pt idx="13">
                  <c:v>2010 Август</c:v>
                </c:pt>
              </c:strCache>
            </c:strRef>
          </c:cat>
          <c:val>
            <c:numRef>
              <c:f>Data!$AJ$45:$AW$45</c:f>
              <c:numCache>
                <c:formatCode>0.0%</c:formatCode>
                <c:ptCount val="14"/>
                <c:pt idx="0">
                  <c:v>0.15716066808565837</c:v>
                </c:pt>
                <c:pt idx="1">
                  <c:v>0.15805529346217681</c:v>
                </c:pt>
                <c:pt idx="2">
                  <c:v>0.15288926545269857</c:v>
                </c:pt>
                <c:pt idx="3">
                  <c:v>0.15063568023037321</c:v>
                </c:pt>
                <c:pt idx="4">
                  <c:v>0.14665180234135863</c:v>
                </c:pt>
                <c:pt idx="5">
                  <c:v>0.13816133169602288</c:v>
                </c:pt>
                <c:pt idx="6">
                  <c:v>0.12477975644492428</c:v>
                </c:pt>
                <c:pt idx="7">
                  <c:v>0.11698043730457593</c:v>
                </c:pt>
                <c:pt idx="8">
                  <c:v>0.11118380198077775</c:v>
                </c:pt>
                <c:pt idx="9">
                  <c:v>0.10111627568166624</c:v>
                </c:pt>
                <c:pt idx="10">
                  <c:v>9.2102316958387456E-2</c:v>
                </c:pt>
                <c:pt idx="11">
                  <c:v>8.3484781576360259E-2</c:v>
                </c:pt>
                <c:pt idx="12">
                  <c:v>7.7865188036634322E-2</c:v>
                </c:pt>
                <c:pt idx="13">
                  <c:v>7.1537026186105093E-2</c:v>
                </c:pt>
              </c:numCache>
            </c:numRef>
          </c:val>
        </c:ser>
        <c:marker val="1"/>
        <c:axId val="75752576"/>
        <c:axId val="75754112"/>
      </c:lineChart>
      <c:catAx>
        <c:axId val="7575257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5754112"/>
        <c:crosses val="autoZero"/>
        <c:auto val="1"/>
        <c:lblAlgn val="ctr"/>
        <c:lblOffset val="100"/>
      </c:catAx>
      <c:valAx>
        <c:axId val="75754112"/>
        <c:scaling>
          <c:orientation val="minMax"/>
          <c:max val="0.16"/>
          <c:min val="6.0000000000000032E-2"/>
        </c:scaling>
        <c:axPos val="l"/>
        <c:majorGridlines>
          <c:spPr>
            <a:ln>
              <a:solidFill>
                <a:srgbClr val="F79646">
                  <a:alpha val="0"/>
                </a:srgbClr>
              </a:solidFill>
            </a:ln>
          </c:spPr>
        </c:majorGridlines>
        <c:numFmt formatCode="0.0%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5752576"/>
        <c:crosses val="autoZero"/>
        <c:crossBetween val="between"/>
        <c:majorUnit val="2.0000000000000011E-2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</a:defRPr>
            </a:pPr>
            <a:r>
              <a:rPr lang="ru-RU" sz="11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Портфель потребительских кредитов,</a:t>
            </a:r>
            <a:r>
              <a:rPr lang="ru-RU" sz="1100" baseline="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dirty="0" err="1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sz="11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</a:t>
            </a:r>
            <a:r>
              <a:rPr lang="en-US" sz="11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1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0.16811116773242626"/>
          <c:y val="2.782603787429801E-2"/>
        </c:manualLayout>
      </c:layout>
    </c:title>
    <c:plotArea>
      <c:layout/>
      <c:lineChart>
        <c:grouping val="standard"/>
        <c:ser>
          <c:idx val="0"/>
          <c:order val="0"/>
          <c:spPr>
            <a:ln w="38100">
              <a:solidFill>
                <a:srgbClr val="007C6C"/>
              </a:solidFill>
            </a:ln>
          </c:spPr>
          <c:marker>
            <c:symbol val="none"/>
          </c:marker>
          <c:cat>
            <c:strRef>
              <c:f>Data!$AJ$2:$AW$2</c:f>
              <c:strCache>
                <c:ptCount val="14"/>
                <c:pt idx="0">
                  <c:v>2009 Июль</c:v>
                </c:pt>
                <c:pt idx="1">
                  <c:v>2009 Август</c:v>
                </c:pt>
                <c:pt idx="2">
                  <c:v>2009 Сентябрь</c:v>
                </c:pt>
                <c:pt idx="3">
                  <c:v>2009 Октябрь</c:v>
                </c:pt>
                <c:pt idx="4">
                  <c:v>2009 Ноябрь</c:v>
                </c:pt>
                <c:pt idx="5">
                  <c:v>2009 Декабрь</c:v>
                </c:pt>
                <c:pt idx="6">
                  <c:v>2010 Январь</c:v>
                </c:pt>
                <c:pt idx="7">
                  <c:v>2010 Февраль</c:v>
                </c:pt>
                <c:pt idx="8">
                  <c:v>2010 Март</c:v>
                </c:pt>
                <c:pt idx="9">
                  <c:v>2010 Апрель</c:v>
                </c:pt>
                <c:pt idx="10">
                  <c:v>2010 Май</c:v>
                </c:pt>
                <c:pt idx="11">
                  <c:v>2010 Июнь</c:v>
                </c:pt>
                <c:pt idx="12">
                  <c:v>2010 Июль</c:v>
                </c:pt>
                <c:pt idx="13">
                  <c:v>2010 Август</c:v>
                </c:pt>
              </c:strCache>
            </c:strRef>
          </c:cat>
          <c:val>
            <c:numRef>
              <c:f>Data!$AJ$49:$AW$49</c:f>
              <c:numCache>
                <c:formatCode>#,##0</c:formatCode>
                <c:ptCount val="14"/>
                <c:pt idx="0">
                  <c:v>8666.909784409987</c:v>
                </c:pt>
                <c:pt idx="1">
                  <c:v>8880.1678140899839</c:v>
                </c:pt>
                <c:pt idx="2">
                  <c:v>9049.696666709995</c:v>
                </c:pt>
                <c:pt idx="3">
                  <c:v>9081.4673745799864</c:v>
                </c:pt>
                <c:pt idx="4">
                  <c:v>9150.0846071100132</c:v>
                </c:pt>
                <c:pt idx="5">
                  <c:v>9172.8438033999992</c:v>
                </c:pt>
                <c:pt idx="6">
                  <c:v>9190.7040344500001</c:v>
                </c:pt>
                <c:pt idx="7">
                  <c:v>9025.900192199997</c:v>
                </c:pt>
                <c:pt idx="8">
                  <c:v>8983.9113316100011</c:v>
                </c:pt>
                <c:pt idx="9">
                  <c:v>9044.3046558700007</c:v>
                </c:pt>
                <c:pt idx="10">
                  <c:v>9237.2229918200028</c:v>
                </c:pt>
                <c:pt idx="11">
                  <c:v>9474.8413228099998</c:v>
                </c:pt>
                <c:pt idx="12">
                  <c:v>9859.3153484100003</c:v>
                </c:pt>
                <c:pt idx="13">
                  <c:v>10332.605684530001</c:v>
                </c:pt>
              </c:numCache>
            </c:numRef>
          </c:val>
        </c:ser>
        <c:marker val="1"/>
        <c:axId val="76445184"/>
        <c:axId val="76446720"/>
      </c:lineChart>
      <c:catAx>
        <c:axId val="7644518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6446720"/>
        <c:crosses val="autoZero"/>
        <c:auto val="1"/>
        <c:lblAlgn val="ctr"/>
        <c:lblOffset val="100"/>
      </c:catAx>
      <c:valAx>
        <c:axId val="76446720"/>
        <c:scaling>
          <c:orientation val="minMax"/>
          <c:max val="12000"/>
          <c:min val="8000"/>
        </c:scaling>
        <c:axPos val="l"/>
        <c:majorGridlines>
          <c:spPr>
            <a:ln>
              <a:solidFill>
                <a:srgbClr val="FFFFFF">
                  <a:alpha val="0"/>
                </a:srgbClr>
              </a:solidFill>
            </a:ln>
          </c:spPr>
        </c:majorGridlines>
        <c:numFmt formatCode="#,##0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6445184"/>
        <c:crosses val="autoZero"/>
        <c:crossBetween val="between"/>
        <c:majorUnit val="500"/>
      </c:valAx>
      <c:spPr>
        <a:ln>
          <a:noFill/>
        </a:ln>
      </c:spPr>
    </c:plotArea>
    <c:plotVisOnly val="1"/>
    <c:dispBlanksAs val="gap"/>
  </c:chart>
  <c:spPr>
    <a:ln>
      <a:noFill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100">
                <a:solidFill>
                  <a:schemeClr val="accent4">
                    <a:lumMod val="50000"/>
                  </a:schemeClr>
                </a:solidFill>
              </a:defRPr>
            </a:pPr>
            <a:r>
              <a:rPr lang="ru-RU" sz="1100" b="1" i="0" u="none" strike="noStrike" baseline="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Ежемесячные выдачи кредитов</a:t>
            </a:r>
            <a:r>
              <a:rPr lang="en-US" sz="1100" b="1" i="0" u="none" strike="noStrike" baseline="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1100" b="1" i="0" u="none" strike="noStrike" baseline="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i="0" u="none" strike="noStrike" baseline="0" dirty="0" err="1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sz="1100" b="1" i="0" u="none" strike="noStrike" baseline="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i="0" u="none" strike="noStrike" baseline="0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</a:t>
            </a:r>
            <a:r>
              <a:rPr lang="en-US" sz="1100" b="1" i="0" u="none" strike="noStrike" baseline="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1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0.19601376591411537"/>
          <c:y val="2.782603787429801E-2"/>
        </c:manualLayout>
      </c:layout>
    </c:title>
    <c:plotArea>
      <c:layout/>
      <c:lineChart>
        <c:grouping val="standard"/>
        <c:ser>
          <c:idx val="0"/>
          <c:order val="0"/>
          <c:tx>
            <c:strRef>
              <c:f>Data!$C$110</c:f>
              <c:strCache>
                <c:ptCount val="1"/>
                <c:pt idx="0">
                  <c:v>2010</c:v>
                </c:pt>
              </c:strCache>
            </c:strRef>
          </c:tx>
          <c:spPr>
            <a:ln w="38100">
              <a:solidFill>
                <a:srgbClr val="0070C0"/>
              </a:solidFill>
            </a:ln>
          </c:spPr>
          <c:marker>
            <c:symbol val="none"/>
          </c:marker>
          <c:cat>
            <c:strRef>
              <c:f>Data!$E$109:$P$109</c:f>
              <c:strCache>
                <c:ptCount val="12"/>
                <c:pt idx="0">
                  <c:v>Янв</c:v>
                </c:pt>
                <c:pt idx="1">
                  <c:v>Фев</c:v>
                </c:pt>
                <c:pt idx="2">
                  <c:v>Март</c:v>
                </c:pt>
                <c:pt idx="3">
                  <c:v>Апр</c:v>
                </c:pt>
                <c:pt idx="4">
                  <c:v>Май</c:v>
                </c:pt>
                <c:pt idx="5">
                  <c:v>Июн</c:v>
                </c:pt>
                <c:pt idx="6">
                  <c:v>Июл</c:v>
                </c:pt>
                <c:pt idx="7">
                  <c:v>Авг</c:v>
                </c:pt>
                <c:pt idx="8">
                  <c:v>Сент</c:v>
                </c:pt>
                <c:pt idx="9">
                  <c:v>Окт</c:v>
                </c:pt>
                <c:pt idx="10">
                  <c:v>Нояб</c:v>
                </c:pt>
                <c:pt idx="11">
                  <c:v>Дек</c:v>
                </c:pt>
              </c:strCache>
            </c:strRef>
          </c:cat>
          <c:val>
            <c:numRef>
              <c:f>Data!$E$110:$L$110</c:f>
              <c:numCache>
                <c:formatCode>#,##0</c:formatCode>
                <c:ptCount val="8"/>
                <c:pt idx="0">
                  <c:v>797.7060561799999</c:v>
                </c:pt>
                <c:pt idx="1">
                  <c:v>976.47772599999996</c:v>
                </c:pt>
                <c:pt idx="2">
                  <c:v>1213.2977896000011</c:v>
                </c:pt>
                <c:pt idx="3">
                  <c:v>1262.1006014800016</c:v>
                </c:pt>
                <c:pt idx="4">
                  <c:v>1289.14467145</c:v>
                </c:pt>
                <c:pt idx="5">
                  <c:v>1477.8545721200001</c:v>
                </c:pt>
                <c:pt idx="6">
                  <c:v>1610.3225114400011</c:v>
                </c:pt>
                <c:pt idx="7">
                  <c:v>1761</c:v>
                </c:pt>
              </c:numCache>
            </c:numRef>
          </c:val>
        </c:ser>
        <c:ser>
          <c:idx val="1"/>
          <c:order val="1"/>
          <c:tx>
            <c:strRef>
              <c:f>Data!$C$111</c:f>
              <c:strCache>
                <c:ptCount val="1"/>
                <c:pt idx="0">
                  <c:v>2009</c:v>
                </c:pt>
              </c:strCache>
            </c:strRef>
          </c:tx>
          <c:spPr>
            <a:ln w="38100">
              <a:solidFill>
                <a:schemeClr val="accent6"/>
              </a:solidFill>
            </a:ln>
          </c:spPr>
          <c:marker>
            <c:symbol val="none"/>
          </c:marker>
          <c:cat>
            <c:strRef>
              <c:f>Data!$E$109:$P$109</c:f>
              <c:strCache>
                <c:ptCount val="12"/>
                <c:pt idx="0">
                  <c:v>Янв</c:v>
                </c:pt>
                <c:pt idx="1">
                  <c:v>Фев</c:v>
                </c:pt>
                <c:pt idx="2">
                  <c:v>Март</c:v>
                </c:pt>
                <c:pt idx="3">
                  <c:v>Апр</c:v>
                </c:pt>
                <c:pt idx="4">
                  <c:v>Май</c:v>
                </c:pt>
                <c:pt idx="5">
                  <c:v>Июн</c:v>
                </c:pt>
                <c:pt idx="6">
                  <c:v>Июл</c:v>
                </c:pt>
                <c:pt idx="7">
                  <c:v>Авг</c:v>
                </c:pt>
                <c:pt idx="8">
                  <c:v>Сент</c:v>
                </c:pt>
                <c:pt idx="9">
                  <c:v>Окт</c:v>
                </c:pt>
                <c:pt idx="10">
                  <c:v>Нояб</c:v>
                </c:pt>
                <c:pt idx="11">
                  <c:v>Дек</c:v>
                </c:pt>
              </c:strCache>
            </c:strRef>
          </c:cat>
          <c:val>
            <c:numRef>
              <c:f>Data!$E$111:$P$111</c:f>
              <c:numCache>
                <c:formatCode>#,##0</c:formatCode>
                <c:ptCount val="12"/>
                <c:pt idx="0">
                  <c:v>547.83731209999905</c:v>
                </c:pt>
                <c:pt idx="1">
                  <c:v>752.61888958000054</c:v>
                </c:pt>
                <c:pt idx="2">
                  <c:v>868.59514349999949</c:v>
                </c:pt>
                <c:pt idx="3">
                  <c:v>838.20776845</c:v>
                </c:pt>
                <c:pt idx="4">
                  <c:v>897.98973159000093</c:v>
                </c:pt>
                <c:pt idx="5">
                  <c:v>1024.9068562300001</c:v>
                </c:pt>
                <c:pt idx="6">
                  <c:v>1142.08605891</c:v>
                </c:pt>
                <c:pt idx="7">
                  <c:v>1112.1013352799978</c:v>
                </c:pt>
                <c:pt idx="8">
                  <c:v>983.97670254000082</c:v>
                </c:pt>
                <c:pt idx="9">
                  <c:v>1051.69968113</c:v>
                </c:pt>
                <c:pt idx="10">
                  <c:v>1030.2879397700001</c:v>
                </c:pt>
                <c:pt idx="11">
                  <c:v>1219.8437449999981</c:v>
                </c:pt>
              </c:numCache>
            </c:numRef>
          </c:val>
        </c:ser>
        <c:ser>
          <c:idx val="2"/>
          <c:order val="2"/>
          <c:tx>
            <c:strRef>
              <c:f>Data!$C$112</c:f>
              <c:strCache>
                <c:ptCount val="1"/>
                <c:pt idx="0">
                  <c:v>2008</c:v>
                </c:pt>
              </c:strCache>
            </c:strRef>
          </c:tx>
          <c:spPr>
            <a:ln w="38100">
              <a:solidFill>
                <a:srgbClr val="007C6C"/>
              </a:solidFill>
            </a:ln>
          </c:spPr>
          <c:marker>
            <c:symbol val="none"/>
          </c:marker>
          <c:cat>
            <c:strRef>
              <c:f>Data!$E$109:$P$109</c:f>
              <c:strCache>
                <c:ptCount val="12"/>
                <c:pt idx="0">
                  <c:v>Янв</c:v>
                </c:pt>
                <c:pt idx="1">
                  <c:v>Фев</c:v>
                </c:pt>
                <c:pt idx="2">
                  <c:v>Март</c:v>
                </c:pt>
                <c:pt idx="3">
                  <c:v>Апр</c:v>
                </c:pt>
                <c:pt idx="4">
                  <c:v>Май</c:v>
                </c:pt>
                <c:pt idx="5">
                  <c:v>Июн</c:v>
                </c:pt>
                <c:pt idx="6">
                  <c:v>Июл</c:v>
                </c:pt>
                <c:pt idx="7">
                  <c:v>Авг</c:v>
                </c:pt>
                <c:pt idx="8">
                  <c:v>Сент</c:v>
                </c:pt>
                <c:pt idx="9">
                  <c:v>Окт</c:v>
                </c:pt>
                <c:pt idx="10">
                  <c:v>Нояб</c:v>
                </c:pt>
                <c:pt idx="11">
                  <c:v>Дек</c:v>
                </c:pt>
              </c:strCache>
            </c:strRef>
          </c:cat>
          <c:val>
            <c:numRef>
              <c:f>Data!$E$112:$P$112</c:f>
              <c:numCache>
                <c:formatCode>#,##0</c:formatCode>
                <c:ptCount val="12"/>
                <c:pt idx="0">
                  <c:v>565.45542561999946</c:v>
                </c:pt>
                <c:pt idx="1">
                  <c:v>699.99755845999948</c:v>
                </c:pt>
                <c:pt idx="2">
                  <c:v>763.79432221000093</c:v>
                </c:pt>
                <c:pt idx="3">
                  <c:v>812.33931405999999</c:v>
                </c:pt>
                <c:pt idx="4">
                  <c:v>763.65149065000003</c:v>
                </c:pt>
                <c:pt idx="5">
                  <c:v>847.96352023999998</c:v>
                </c:pt>
                <c:pt idx="6">
                  <c:v>1038.39995445</c:v>
                </c:pt>
                <c:pt idx="7">
                  <c:v>1065.9081575200014</c:v>
                </c:pt>
                <c:pt idx="8">
                  <c:v>976.01609841999948</c:v>
                </c:pt>
                <c:pt idx="9">
                  <c:v>550.07757589999949</c:v>
                </c:pt>
                <c:pt idx="10">
                  <c:v>473.53919180999969</c:v>
                </c:pt>
                <c:pt idx="11">
                  <c:v>675.82958358000008</c:v>
                </c:pt>
              </c:numCache>
            </c:numRef>
          </c:val>
        </c:ser>
        <c:ser>
          <c:idx val="3"/>
          <c:order val="3"/>
          <c:tx>
            <c:strRef>
              <c:f>Data!$C$113</c:f>
              <c:strCache>
                <c:ptCount val="1"/>
                <c:pt idx="0">
                  <c:v>2007</c:v>
                </c:pt>
              </c:strCache>
            </c:strRef>
          </c:tx>
          <c:spPr>
            <a:ln w="38100">
              <a:solidFill>
                <a:srgbClr val="907870"/>
              </a:solidFill>
            </a:ln>
          </c:spPr>
          <c:marker>
            <c:symbol val="none"/>
          </c:marker>
          <c:cat>
            <c:strRef>
              <c:f>Data!$E$109:$P$109</c:f>
              <c:strCache>
                <c:ptCount val="12"/>
                <c:pt idx="0">
                  <c:v>Янв</c:v>
                </c:pt>
                <c:pt idx="1">
                  <c:v>Фев</c:v>
                </c:pt>
                <c:pt idx="2">
                  <c:v>Март</c:v>
                </c:pt>
                <c:pt idx="3">
                  <c:v>Апр</c:v>
                </c:pt>
                <c:pt idx="4">
                  <c:v>Май</c:v>
                </c:pt>
                <c:pt idx="5">
                  <c:v>Июн</c:v>
                </c:pt>
                <c:pt idx="6">
                  <c:v>Июл</c:v>
                </c:pt>
                <c:pt idx="7">
                  <c:v>Авг</c:v>
                </c:pt>
                <c:pt idx="8">
                  <c:v>Сент</c:v>
                </c:pt>
                <c:pt idx="9">
                  <c:v>Окт</c:v>
                </c:pt>
                <c:pt idx="10">
                  <c:v>Нояб</c:v>
                </c:pt>
                <c:pt idx="11">
                  <c:v>Дек</c:v>
                </c:pt>
              </c:strCache>
            </c:strRef>
          </c:cat>
          <c:val>
            <c:numRef>
              <c:f>Data!$E$113:$P$113</c:f>
              <c:numCache>
                <c:formatCode>#,##0</c:formatCode>
                <c:ptCount val="12"/>
                <c:pt idx="0">
                  <c:v>352.68648391000005</c:v>
                </c:pt>
                <c:pt idx="1">
                  <c:v>377.20053612999999</c:v>
                </c:pt>
                <c:pt idx="2">
                  <c:v>454.58279625999955</c:v>
                </c:pt>
                <c:pt idx="3">
                  <c:v>280.27375598999936</c:v>
                </c:pt>
                <c:pt idx="4">
                  <c:v>519.07163037000055</c:v>
                </c:pt>
                <c:pt idx="5">
                  <c:v>601.65600789999883</c:v>
                </c:pt>
                <c:pt idx="6">
                  <c:v>705.92672318999905</c:v>
                </c:pt>
                <c:pt idx="7">
                  <c:v>821.84765121999908</c:v>
                </c:pt>
                <c:pt idx="8">
                  <c:v>810.84069268999906</c:v>
                </c:pt>
                <c:pt idx="9">
                  <c:v>996.46425010999894</c:v>
                </c:pt>
                <c:pt idx="10">
                  <c:v>1002.79285272</c:v>
                </c:pt>
                <c:pt idx="11">
                  <c:v>1048.6429062999978</c:v>
                </c:pt>
              </c:numCache>
            </c:numRef>
          </c:val>
        </c:ser>
        <c:marker val="1"/>
        <c:axId val="75039488"/>
        <c:axId val="75041024"/>
      </c:lineChart>
      <c:catAx>
        <c:axId val="750394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5041024"/>
        <c:crosses val="autoZero"/>
        <c:auto val="1"/>
        <c:lblAlgn val="ctr"/>
        <c:lblOffset val="100"/>
      </c:catAx>
      <c:valAx>
        <c:axId val="75041024"/>
        <c:scaling>
          <c:orientation val="minMax"/>
          <c:max val="1800"/>
          <c:min val="200"/>
        </c:scaling>
        <c:axPos val="l"/>
        <c:majorGridlines>
          <c:spPr>
            <a:ln>
              <a:solidFill>
                <a:sysClr val="window" lastClr="FFFFFF">
                  <a:alpha val="0"/>
                </a:sysClr>
              </a:solidFill>
            </a:ln>
          </c:spPr>
        </c:majorGridlines>
        <c:numFmt formatCode="#,##0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5039488"/>
        <c:crosses val="autoZero"/>
        <c:crossBetween val="between"/>
        <c:majorUnit val="200"/>
      </c:valAx>
    </c:plotArea>
    <c:legend>
      <c:legendPos val="b"/>
      <c:layout/>
      <c:txPr>
        <a:bodyPr/>
        <a:lstStyle/>
        <a:p>
          <a:pPr>
            <a:defRPr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</c:chart>
  <c:spPr>
    <a:ln>
      <a:noFill/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tx>
            <c:strRef>
              <c:f>Лист1!$F$2</c:f>
              <c:strCache>
                <c:ptCount val="1"/>
                <c:pt idx="0">
                  <c:v>Portfolio</c:v>
                </c:pt>
              </c:strCache>
            </c:strRef>
          </c:tx>
          <c:spPr>
            <a:ln>
              <a:solidFill>
                <a:srgbClr val="004D90"/>
              </a:solidFill>
            </a:ln>
          </c:spPr>
          <c:marker>
            <c:symbol val="none"/>
          </c:marker>
          <c:cat>
            <c:numRef>
              <c:f>Лист1!$E$3:$E$27</c:f>
              <c:numCache>
                <c:formatCode>dd/mm/yyyy</c:formatCode>
                <c:ptCount val="25"/>
                <c:pt idx="0">
                  <c:v>40422</c:v>
                </c:pt>
                <c:pt idx="1">
                  <c:v>40360</c:v>
                </c:pt>
                <c:pt idx="2">
                  <c:v>40330</c:v>
                </c:pt>
                <c:pt idx="3">
                  <c:v>40299</c:v>
                </c:pt>
                <c:pt idx="4">
                  <c:v>40269</c:v>
                </c:pt>
                <c:pt idx="5">
                  <c:v>40238</c:v>
                </c:pt>
                <c:pt idx="6">
                  <c:v>40210</c:v>
                </c:pt>
                <c:pt idx="7">
                  <c:v>40179</c:v>
                </c:pt>
                <c:pt idx="8">
                  <c:v>40148</c:v>
                </c:pt>
                <c:pt idx="9">
                  <c:v>40118</c:v>
                </c:pt>
                <c:pt idx="10">
                  <c:v>40087</c:v>
                </c:pt>
                <c:pt idx="11">
                  <c:v>40057</c:v>
                </c:pt>
                <c:pt idx="12">
                  <c:v>40026</c:v>
                </c:pt>
                <c:pt idx="13">
                  <c:v>39995</c:v>
                </c:pt>
                <c:pt idx="14">
                  <c:v>39965</c:v>
                </c:pt>
                <c:pt idx="15">
                  <c:v>39934</c:v>
                </c:pt>
                <c:pt idx="16">
                  <c:v>39904</c:v>
                </c:pt>
                <c:pt idx="17">
                  <c:v>39873</c:v>
                </c:pt>
                <c:pt idx="18">
                  <c:v>39845</c:v>
                </c:pt>
                <c:pt idx="19">
                  <c:v>39814</c:v>
                </c:pt>
                <c:pt idx="20">
                  <c:v>39783</c:v>
                </c:pt>
                <c:pt idx="21">
                  <c:v>39753</c:v>
                </c:pt>
                <c:pt idx="22">
                  <c:v>39722</c:v>
                </c:pt>
                <c:pt idx="23">
                  <c:v>39692</c:v>
                </c:pt>
                <c:pt idx="24">
                  <c:v>39661</c:v>
                </c:pt>
              </c:numCache>
            </c:numRef>
          </c:cat>
          <c:val>
            <c:numRef>
              <c:f>Лист1!$F$3:$F$27</c:f>
              <c:numCache>
                <c:formatCode>0.00%</c:formatCode>
                <c:ptCount val="25"/>
                <c:pt idx="0">
                  <c:v>0.11538454895307969</c:v>
                </c:pt>
                <c:pt idx="1">
                  <c:v>0.11985772944371006</c:v>
                </c:pt>
                <c:pt idx="2">
                  <c:v>0.12312133670795312</c:v>
                </c:pt>
                <c:pt idx="3">
                  <c:v>0.1251130704971414</c:v>
                </c:pt>
                <c:pt idx="4">
                  <c:v>0.12754393524063706</c:v>
                </c:pt>
                <c:pt idx="5">
                  <c:v>0.13046057359560106</c:v>
                </c:pt>
                <c:pt idx="6">
                  <c:v>0.13210225448460555</c:v>
                </c:pt>
                <c:pt idx="7">
                  <c:v>0.13298718739162776</c:v>
                </c:pt>
                <c:pt idx="8">
                  <c:v>0.13393823186273235</c:v>
                </c:pt>
                <c:pt idx="9">
                  <c:v>0.13460781612529801</c:v>
                </c:pt>
                <c:pt idx="10">
                  <c:v>0.13590227539216249</c:v>
                </c:pt>
                <c:pt idx="11">
                  <c:v>0.13642848011388894</c:v>
                </c:pt>
                <c:pt idx="12">
                  <c:v>0.13637987183311967</c:v>
                </c:pt>
                <c:pt idx="13">
                  <c:v>0.13510452808533169</c:v>
                </c:pt>
                <c:pt idx="14">
                  <c:v>0.1333366517163162</c:v>
                </c:pt>
                <c:pt idx="15">
                  <c:v>0.13097134238899041</c:v>
                </c:pt>
                <c:pt idx="16">
                  <c:v>0.12961600333302747</c:v>
                </c:pt>
                <c:pt idx="17">
                  <c:v>0.12709539706080494</c:v>
                </c:pt>
                <c:pt idx="18">
                  <c:v>0.12450271781214559</c:v>
                </c:pt>
                <c:pt idx="19">
                  <c:v>0.12205254962849002</c:v>
                </c:pt>
                <c:pt idx="20">
                  <c:v>0.12231037876977605</c:v>
                </c:pt>
                <c:pt idx="21">
                  <c:v>0.12162735580129166</c:v>
                </c:pt>
                <c:pt idx="22">
                  <c:v>0.11942542208921235</c:v>
                </c:pt>
                <c:pt idx="23">
                  <c:v>0.1153511314668416</c:v>
                </c:pt>
                <c:pt idx="24">
                  <c:v>0.11365917402968642</c:v>
                </c:pt>
              </c:numCache>
            </c:numRef>
          </c:val>
        </c:ser>
        <c:ser>
          <c:idx val="1"/>
          <c:order val="1"/>
          <c:tx>
            <c:strRef>
              <c:f>Лист1!$G$2</c:f>
              <c:strCache>
                <c:ptCount val="1"/>
                <c:pt idx="0">
                  <c:v>New deposits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Лист1!$E$3:$E$27</c:f>
              <c:numCache>
                <c:formatCode>dd/mm/yyyy</c:formatCode>
                <c:ptCount val="25"/>
                <c:pt idx="0">
                  <c:v>40422</c:v>
                </c:pt>
                <c:pt idx="1">
                  <c:v>40360</c:v>
                </c:pt>
                <c:pt idx="2">
                  <c:v>40330</c:v>
                </c:pt>
                <c:pt idx="3">
                  <c:v>40299</c:v>
                </c:pt>
                <c:pt idx="4">
                  <c:v>40269</c:v>
                </c:pt>
                <c:pt idx="5">
                  <c:v>40238</c:v>
                </c:pt>
                <c:pt idx="6">
                  <c:v>40210</c:v>
                </c:pt>
                <c:pt idx="7">
                  <c:v>40179</c:v>
                </c:pt>
                <c:pt idx="8">
                  <c:v>40148</c:v>
                </c:pt>
                <c:pt idx="9">
                  <c:v>40118</c:v>
                </c:pt>
                <c:pt idx="10">
                  <c:v>40087</c:v>
                </c:pt>
                <c:pt idx="11">
                  <c:v>40057</c:v>
                </c:pt>
                <c:pt idx="12">
                  <c:v>40026</c:v>
                </c:pt>
                <c:pt idx="13">
                  <c:v>39995</c:v>
                </c:pt>
                <c:pt idx="14">
                  <c:v>39965</c:v>
                </c:pt>
                <c:pt idx="15">
                  <c:v>39934</c:v>
                </c:pt>
                <c:pt idx="16">
                  <c:v>39904</c:v>
                </c:pt>
                <c:pt idx="17">
                  <c:v>39873</c:v>
                </c:pt>
                <c:pt idx="18">
                  <c:v>39845</c:v>
                </c:pt>
                <c:pt idx="19">
                  <c:v>39814</c:v>
                </c:pt>
                <c:pt idx="20">
                  <c:v>39783</c:v>
                </c:pt>
                <c:pt idx="21">
                  <c:v>39753</c:v>
                </c:pt>
                <c:pt idx="22">
                  <c:v>39722</c:v>
                </c:pt>
                <c:pt idx="23">
                  <c:v>39692</c:v>
                </c:pt>
                <c:pt idx="24">
                  <c:v>39661</c:v>
                </c:pt>
              </c:numCache>
            </c:numRef>
          </c:cat>
          <c:val>
            <c:numRef>
              <c:f>Лист1!$G$3:$G$27</c:f>
              <c:numCache>
                <c:formatCode>0.00%</c:formatCode>
                <c:ptCount val="25"/>
                <c:pt idx="0">
                  <c:v>8.3732700143160047E-2</c:v>
                </c:pt>
                <c:pt idx="1">
                  <c:v>9.0012138163716213E-2</c:v>
                </c:pt>
                <c:pt idx="2">
                  <c:v>9.7101125066843708E-2</c:v>
                </c:pt>
                <c:pt idx="3">
                  <c:v>9.6911863964138048E-2</c:v>
                </c:pt>
                <c:pt idx="4">
                  <c:v>8.0694710920036675E-2</c:v>
                </c:pt>
                <c:pt idx="5">
                  <c:v>8.5172578763180046E-2</c:v>
                </c:pt>
                <c:pt idx="6">
                  <c:v>0.1005095358561181</c:v>
                </c:pt>
                <c:pt idx="7">
                  <c:v>0.10680545246639812</c:v>
                </c:pt>
                <c:pt idx="8">
                  <c:v>0.11535283987438663</c:v>
                </c:pt>
                <c:pt idx="9">
                  <c:v>0.11743804948836628</c:v>
                </c:pt>
                <c:pt idx="10">
                  <c:v>0.10993398948266712</c:v>
                </c:pt>
                <c:pt idx="11">
                  <c:v>0.11946650265967877</c:v>
                </c:pt>
                <c:pt idx="12">
                  <c:v>0.12352863601166329</c:v>
                </c:pt>
                <c:pt idx="13">
                  <c:v>0.13771777464483656</c:v>
                </c:pt>
                <c:pt idx="14">
                  <c:v>0.13675307386305072</c:v>
                </c:pt>
                <c:pt idx="15">
                  <c:v>0.13543304256315006</c:v>
                </c:pt>
                <c:pt idx="16">
                  <c:v>0.13163870389575139</c:v>
                </c:pt>
                <c:pt idx="17">
                  <c:v>0.1332253445205572</c:v>
                </c:pt>
                <c:pt idx="18">
                  <c:v>0.1370212432510764</c:v>
                </c:pt>
                <c:pt idx="19">
                  <c:v>0.13364011221582164</c:v>
                </c:pt>
                <c:pt idx="20">
                  <c:v>0.1222641506925472</c:v>
                </c:pt>
                <c:pt idx="21">
                  <c:v>0.12269977982769528</c:v>
                </c:pt>
                <c:pt idx="22">
                  <c:v>0.12746450037872376</c:v>
                </c:pt>
                <c:pt idx="23">
                  <c:v>0.13280510002895368</c:v>
                </c:pt>
                <c:pt idx="24">
                  <c:v>0.12031136642251593</c:v>
                </c:pt>
              </c:numCache>
            </c:numRef>
          </c:val>
        </c:ser>
        <c:marker val="1"/>
        <c:axId val="75099136"/>
        <c:axId val="75645696"/>
      </c:lineChart>
      <c:dateAx>
        <c:axId val="75099136"/>
        <c:scaling>
          <c:orientation val="minMax"/>
        </c:scaling>
        <c:axPos val="b"/>
        <c:numFmt formatCode="dd/mm/yyyy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</a:defRPr>
            </a:pPr>
            <a:endParaRPr lang="ru-RU"/>
          </a:p>
        </c:txPr>
        <c:crossAx val="75645696"/>
        <c:crosses val="autoZero"/>
        <c:auto val="1"/>
        <c:lblOffset val="100"/>
      </c:dateAx>
      <c:valAx>
        <c:axId val="75645696"/>
        <c:scaling>
          <c:orientation val="minMax"/>
          <c:min val="7.0000000000000034E-2"/>
        </c:scaling>
        <c:axPos val="l"/>
        <c:majorGridlines>
          <c:spPr>
            <a:ln>
              <a:solidFill>
                <a:srgbClr val="003B7F">
                  <a:alpha val="0"/>
                </a:srgbClr>
              </a:solidFill>
            </a:ln>
          </c:spPr>
        </c:majorGridlines>
        <c:numFmt formatCode="0.00%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</a:defRPr>
            </a:pPr>
            <a:endParaRPr lang="ru-RU"/>
          </a:p>
        </c:txPr>
        <c:crossAx val="75099136"/>
        <c:crosses val="autoZero"/>
        <c:crossBetween val="between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4588" y="685800"/>
            <a:ext cx="4568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27C7041-A3F8-45CD-B43B-C843FF4201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8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54D4C-56FD-4DBF-BC35-0451C19F3C33}" type="slidenum">
              <a:rPr lang="en-US" smtClean="0"/>
              <a:pPr/>
              <a:t>0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54D4C-56FD-4DBF-BC35-0451C19F3C33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54D4C-56FD-4DBF-BC35-0451C19F3C33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54D4C-56FD-4DBF-BC35-0451C19F3C33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F54F5C-1F98-4199-9D38-823981EA5204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D148F00-C4B7-428A-8531-0AC729F594EB}" type="slidenum">
              <a:rPr lang="en-US" sz="1200"/>
              <a:pPr algn="r"/>
              <a:t>13</a:t>
            </a:fld>
            <a:endParaRPr lang="en-US" sz="120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98C9B0-2858-4496-AD19-1AD3D51B981B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C7041-A3F8-45CD-B43B-C843FF4201A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D148F00-C4B7-428A-8531-0AC729F594EB}" type="slidenum">
              <a:rPr lang="en-US" sz="1200"/>
              <a:pPr algn="r"/>
              <a:t>16</a:t>
            </a:fld>
            <a:endParaRPr lang="en-US" sz="120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D148F00-C4B7-428A-8531-0AC729F594EB}" type="slidenum">
              <a:rPr lang="en-US" sz="1200"/>
              <a:pPr algn="r"/>
              <a:t>17</a:t>
            </a:fld>
            <a:endParaRPr lang="en-US" sz="120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54D4C-56FD-4DBF-BC35-0451C19F3C33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54D4C-56FD-4DBF-BC35-0451C19F3C33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54D4C-56FD-4DBF-BC35-0451C19F3C33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54D4C-56FD-4DBF-BC35-0451C19F3C3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3885721" y="8684173"/>
            <a:ext cx="2972280" cy="459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742" tIns="47376" rIns="94742" bIns="47376" anchor="b"/>
          <a:lstStyle/>
          <a:p>
            <a:pPr algn="r" defTabSz="951989"/>
            <a:fld id="{4DE765BA-ED7A-417C-AE77-156F1026503F}" type="slidenum">
              <a:rPr lang="en-US"/>
              <a:pPr algn="r" defTabSz="951989"/>
              <a:t>5</a:t>
            </a:fld>
            <a:endParaRPr lang="en-US" dirty="0"/>
          </a:p>
        </p:txBody>
      </p:sp>
      <p:sp>
        <p:nvSpPr>
          <p:cNvPr id="24579" name="Rectangle 7"/>
          <p:cNvSpPr txBox="1">
            <a:spLocks noGrp="1" noChangeArrowheads="1"/>
          </p:cNvSpPr>
          <p:nvPr/>
        </p:nvSpPr>
        <p:spPr bwMode="auto">
          <a:xfrm>
            <a:off x="3885722" y="8684174"/>
            <a:ext cx="2970679" cy="45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215" tIns="47611" rIns="95215" bIns="47611" anchor="b"/>
          <a:lstStyle/>
          <a:p>
            <a:pPr algn="r" defTabSz="953573"/>
            <a:fld id="{CEB24B08-49CA-4DA2-8531-BC70747B682E}" type="slidenum">
              <a:rPr lang="nl-NL" sz="1300">
                <a:latin typeface="Calibri" pitchFamily="34" charset="0"/>
              </a:rPr>
              <a:pPr algn="r" defTabSz="953573"/>
              <a:t>5</a:t>
            </a:fld>
            <a:endParaRPr lang="nl-NL" sz="1300" dirty="0">
              <a:latin typeface="Calibri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85800"/>
            <a:ext cx="4565650" cy="3427413"/>
          </a:xfrm>
          <a:ln/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681" y="4342818"/>
            <a:ext cx="5488640" cy="4115091"/>
          </a:xfrm>
          <a:noFill/>
          <a:ln/>
        </p:spPr>
        <p:txBody>
          <a:bodyPr lIns="95215" tIns="47611" rIns="95215" bIns="47611"/>
          <a:lstStyle/>
          <a:p>
            <a:pPr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54D4C-56FD-4DBF-BC35-0451C19F3C33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54D4C-56FD-4DBF-BC35-0451C19F3C3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54D4C-56FD-4DBF-BC35-0451C19F3C33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9500"/>
            <a:ext cx="8566150" cy="16208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1300" y="4286250"/>
            <a:ext cx="7054850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2281-68F8-4451-A73E-12938F3C4571}" type="slidenum">
              <a:rPr lang="en-US"/>
              <a:pPr>
                <a:defRPr/>
              </a:pPr>
              <a:t>‹#›</a:t>
            </a:fld>
            <a:endParaRPr lang="en-US" sz="15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5D0BB-F403-4CFF-97A7-035B7CDDE3E3}" type="slidenum">
              <a:rPr lang="en-US"/>
              <a:pPr>
                <a:defRPr/>
              </a:pPr>
              <a:t>‹#›</a:t>
            </a:fld>
            <a:endParaRPr lang="en-US" sz="15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561975"/>
            <a:ext cx="2362200" cy="60674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561975"/>
            <a:ext cx="6934200" cy="60674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5C769-5663-47EB-B0EA-6967BC981C53}" type="slidenum">
              <a:rPr lang="en-US"/>
              <a:pPr>
                <a:defRPr/>
              </a:pPr>
              <a:t>‹#›</a:t>
            </a:fld>
            <a:endParaRPr lang="en-US" sz="15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31B8B-B822-4B18-A1E9-45CC4F99830E}" type="slidenum">
              <a:rPr lang="en-US"/>
              <a:pPr>
                <a:defRPr/>
              </a:pPr>
              <a:t>‹#›</a:t>
            </a:fld>
            <a:endParaRPr lang="en-US" sz="15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338" y="4859338"/>
            <a:ext cx="8566150" cy="15017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5338" y="3205163"/>
            <a:ext cx="8566150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EC1E5-FB2A-40A3-A84A-FA6B257A02C9}" type="slidenum">
              <a:rPr lang="en-US"/>
              <a:pPr>
                <a:defRPr/>
              </a:pPr>
              <a:t>‹#›</a:t>
            </a:fld>
            <a:endParaRPr lang="en-US" sz="15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19088" y="1828800"/>
            <a:ext cx="4640262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1750" y="1828800"/>
            <a:ext cx="464185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F734F-6C88-4F59-98F8-943C65BE6A88}" type="slidenum">
              <a:rPr lang="en-US"/>
              <a:pPr>
                <a:defRPr/>
              </a:pPr>
              <a:t>‹#›</a:t>
            </a:fld>
            <a:endParaRPr lang="en-US" sz="15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3213"/>
            <a:ext cx="907097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3238" y="1692275"/>
            <a:ext cx="4452937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238" y="2398713"/>
            <a:ext cx="4452937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19688" y="1692275"/>
            <a:ext cx="4454525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19688" y="2398713"/>
            <a:ext cx="4454525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323B0-EA54-4BD8-8518-2065E25760BD}" type="slidenum">
              <a:rPr lang="en-US"/>
              <a:pPr>
                <a:defRPr/>
              </a:pPr>
              <a:t>‹#›</a:t>
            </a:fld>
            <a:endParaRPr lang="en-US" sz="15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1A52C-DD6A-4E81-83CD-1ECF1B16558E}" type="slidenum">
              <a:rPr lang="en-US"/>
              <a:pPr>
                <a:defRPr/>
              </a:pPr>
              <a:t>‹#›</a:t>
            </a:fld>
            <a:endParaRPr lang="en-US" sz="15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22ECB-DB57-4B2D-91F6-A0874A3B5B04}" type="slidenum">
              <a:rPr lang="en-US"/>
              <a:pPr>
                <a:defRPr/>
              </a:pPr>
              <a:t>‹#›</a:t>
            </a:fld>
            <a:endParaRPr lang="en-US" sz="15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3316287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0175" y="301625"/>
            <a:ext cx="5634038" cy="64547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238" y="1582738"/>
            <a:ext cx="3316287" cy="51736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3E63B-6CD1-4DC0-99C2-168445F2A348}" type="slidenum">
              <a:rPr lang="en-US"/>
              <a:pPr>
                <a:defRPr/>
              </a:pPr>
              <a:t>‹#›</a:t>
            </a:fld>
            <a:endParaRPr lang="en-US" sz="15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4850" y="5294313"/>
            <a:ext cx="6046788" cy="6238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4850" y="676275"/>
            <a:ext cx="6046788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4850" y="5918200"/>
            <a:ext cx="6046788" cy="889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A849C-0434-4656-923A-5BB850D573A2}" type="slidenum">
              <a:rPr lang="en-US"/>
              <a:pPr>
                <a:defRPr/>
              </a:pPr>
              <a:t>‹#›</a:t>
            </a:fld>
            <a:endParaRPr lang="en-US" sz="15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9" descr="topline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63" y="0"/>
            <a:ext cx="100726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20" descr="topline3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50800"/>
            <a:ext cx="100838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561975"/>
            <a:ext cx="9447213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9088" y="1828800"/>
            <a:ext cx="9434512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7200900"/>
            <a:ext cx="4724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39200" y="7215188"/>
            <a:ext cx="9398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9B569734-FA93-478E-8F2B-D4B19F3E4718}" type="slidenum">
              <a:rPr lang="en-US"/>
              <a:pPr>
                <a:defRPr/>
              </a:pPr>
              <a:t>‹#›</a:t>
            </a:fld>
            <a:endParaRPr lang="en-US" sz="1500"/>
          </a:p>
        </p:txBody>
      </p:sp>
      <p:pic>
        <p:nvPicPr>
          <p:cNvPr id="1032" name="Picture 13" descr="coverlogo_sovcombank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07975" y="7124700"/>
            <a:ext cx="25193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hf hdr="0" ftr="0" dt="0"/>
  <p:txStyles>
    <p:titleStyle>
      <a:lvl1pPr algn="l" defTabSz="1008063" rtl="0" eaLnBrk="0" fontAlgn="base" hangingPunct="0">
        <a:lnSpc>
          <a:spcPts val="3700"/>
        </a:lnSpc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+mj-lt"/>
          <a:ea typeface="+mj-ea"/>
          <a:cs typeface="+mj-cs"/>
        </a:defRPr>
      </a:lvl1pPr>
      <a:lvl2pPr algn="l" defTabSz="1008063" rtl="0" eaLnBrk="0" fontAlgn="base" hangingPunct="0">
        <a:lnSpc>
          <a:spcPts val="3700"/>
        </a:lnSpc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Arial" charset="0"/>
          <a:ea typeface="ヒラギノ角ゴ Pro W3" pitchFamily="84" charset="-128"/>
        </a:defRPr>
      </a:lvl2pPr>
      <a:lvl3pPr algn="l" defTabSz="1008063" rtl="0" eaLnBrk="0" fontAlgn="base" hangingPunct="0">
        <a:lnSpc>
          <a:spcPts val="3700"/>
        </a:lnSpc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Arial" charset="0"/>
          <a:ea typeface="ヒラギノ角ゴ Pro W3" pitchFamily="84" charset="-128"/>
        </a:defRPr>
      </a:lvl3pPr>
      <a:lvl4pPr algn="l" defTabSz="1008063" rtl="0" eaLnBrk="0" fontAlgn="base" hangingPunct="0">
        <a:lnSpc>
          <a:spcPts val="3700"/>
        </a:lnSpc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Arial" charset="0"/>
          <a:ea typeface="ヒラギノ角ゴ Pro W3" pitchFamily="84" charset="-128"/>
        </a:defRPr>
      </a:lvl4pPr>
      <a:lvl5pPr algn="l" defTabSz="1008063" rtl="0" eaLnBrk="0" fontAlgn="base" hangingPunct="0">
        <a:lnSpc>
          <a:spcPts val="3700"/>
        </a:lnSpc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Arial" charset="0"/>
          <a:ea typeface="ヒラギノ角ゴ Pro W3" pitchFamily="84" charset="-128"/>
        </a:defRPr>
      </a:lvl5pPr>
      <a:lvl6pPr marL="457200" algn="l" defTabSz="1008063" rtl="0" fontAlgn="base">
        <a:lnSpc>
          <a:spcPts val="3700"/>
        </a:lnSpc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Arial" charset="0"/>
          <a:ea typeface="ヒラギノ角ゴ Pro W3" pitchFamily="84" charset="-128"/>
        </a:defRPr>
      </a:lvl6pPr>
      <a:lvl7pPr marL="914400" algn="l" defTabSz="1008063" rtl="0" fontAlgn="base">
        <a:lnSpc>
          <a:spcPts val="3700"/>
        </a:lnSpc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Arial" charset="0"/>
          <a:ea typeface="ヒラギノ角ゴ Pro W3" pitchFamily="84" charset="-128"/>
        </a:defRPr>
      </a:lvl7pPr>
      <a:lvl8pPr marL="1371600" algn="l" defTabSz="1008063" rtl="0" fontAlgn="base">
        <a:lnSpc>
          <a:spcPts val="3700"/>
        </a:lnSpc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Arial" charset="0"/>
          <a:ea typeface="ヒラギノ角ゴ Pro W3" pitchFamily="84" charset="-128"/>
        </a:defRPr>
      </a:lvl8pPr>
      <a:lvl9pPr marL="1828800" algn="l" defTabSz="1008063" rtl="0" fontAlgn="base">
        <a:lnSpc>
          <a:spcPts val="3700"/>
        </a:lnSpc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Arial" charset="0"/>
          <a:ea typeface="ヒラギノ角ゴ Pro W3" pitchFamily="84" charset="-128"/>
        </a:defRPr>
      </a:lvl9pPr>
    </p:titleStyle>
    <p:bodyStyle>
      <a:lvl1pPr marL="377825" indent="-377825" algn="l" defTabSz="1008063" rtl="0" eaLnBrk="0" fontAlgn="base" hangingPunct="0">
        <a:lnSpc>
          <a:spcPts val="1900"/>
        </a:lnSpc>
        <a:spcBef>
          <a:spcPct val="0"/>
        </a:spcBef>
        <a:spcAft>
          <a:spcPct val="0"/>
        </a:spcAft>
        <a:buChar char="•"/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819150" indent="-315913" algn="l" defTabSz="1008063" rtl="0" eaLnBrk="0" fontAlgn="base" hangingPunct="0">
        <a:lnSpc>
          <a:spcPts val="1900"/>
        </a:lnSpc>
        <a:spcBef>
          <a:spcPct val="0"/>
        </a:spcBef>
        <a:spcAft>
          <a:spcPct val="0"/>
        </a:spcAft>
        <a:buChar char="–"/>
        <a:defRPr sz="1100">
          <a:solidFill>
            <a:schemeClr val="tx1"/>
          </a:solidFill>
          <a:latin typeface="+mn-lt"/>
          <a:ea typeface="+mn-ea"/>
        </a:defRPr>
      </a:lvl2pPr>
      <a:lvl3pPr marL="1260475" indent="-252413" algn="l" defTabSz="1008063" rtl="0" eaLnBrk="0" fontAlgn="base" hangingPunct="0">
        <a:lnSpc>
          <a:spcPts val="1900"/>
        </a:lnSpc>
        <a:spcBef>
          <a:spcPct val="0"/>
        </a:spcBef>
        <a:spcAft>
          <a:spcPct val="0"/>
        </a:spcAft>
        <a:buChar char="•"/>
        <a:defRPr sz="1100">
          <a:solidFill>
            <a:schemeClr val="tx1"/>
          </a:solidFill>
          <a:latin typeface="+mn-lt"/>
          <a:ea typeface="+mn-ea"/>
        </a:defRPr>
      </a:lvl3pPr>
      <a:lvl4pPr marL="1763713" indent="-252413" algn="l" defTabSz="1008063" rtl="0" eaLnBrk="0" fontAlgn="base" hangingPunct="0">
        <a:lnSpc>
          <a:spcPts val="1900"/>
        </a:lnSpc>
        <a:spcBef>
          <a:spcPct val="0"/>
        </a:spcBef>
        <a:spcAft>
          <a:spcPct val="0"/>
        </a:spcAft>
        <a:buChar char="–"/>
        <a:defRPr sz="1100">
          <a:solidFill>
            <a:schemeClr val="tx1"/>
          </a:solidFill>
          <a:latin typeface="+mn-lt"/>
          <a:ea typeface="+mn-ea"/>
        </a:defRPr>
      </a:lvl4pPr>
      <a:lvl5pPr marL="2268538" indent="-252413" algn="l" defTabSz="1008063" rtl="0" eaLnBrk="0" fontAlgn="base" hangingPunct="0">
        <a:lnSpc>
          <a:spcPts val="1900"/>
        </a:lnSpc>
        <a:spcBef>
          <a:spcPct val="0"/>
        </a:spcBef>
        <a:spcAft>
          <a:spcPct val="0"/>
        </a:spcAft>
        <a:buChar char="»"/>
        <a:defRPr sz="1100">
          <a:solidFill>
            <a:schemeClr val="tx1"/>
          </a:solidFill>
          <a:latin typeface="+mn-lt"/>
          <a:ea typeface="+mn-ea"/>
        </a:defRPr>
      </a:lvl5pPr>
      <a:lvl6pPr marL="2725738" indent="-252413" algn="l" defTabSz="1008063" rtl="0" fontAlgn="base">
        <a:lnSpc>
          <a:spcPts val="19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</a:defRPr>
      </a:lvl6pPr>
      <a:lvl7pPr marL="3182938" indent="-252413" algn="l" defTabSz="1008063" rtl="0" fontAlgn="base">
        <a:lnSpc>
          <a:spcPts val="19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</a:defRPr>
      </a:lvl7pPr>
      <a:lvl8pPr marL="3640138" indent="-252413" algn="l" defTabSz="1008063" rtl="0" fontAlgn="base">
        <a:lnSpc>
          <a:spcPts val="19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</a:defRPr>
      </a:lvl8pPr>
      <a:lvl9pPr marL="4097338" indent="-252413" algn="l" defTabSz="1008063" rtl="0" fontAlgn="base">
        <a:lnSpc>
          <a:spcPts val="1900"/>
        </a:lnSpc>
        <a:spcBef>
          <a:spcPct val="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vcombank.ru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6A0CE"/>
            </a:gs>
            <a:gs pos="100000">
              <a:srgbClr val="004D90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7967683" y="7067573"/>
            <a:ext cx="1811317" cy="495277"/>
          </a:xfrm>
          <a:noFill/>
        </p:spPr>
        <p:txBody>
          <a:bodyPr/>
          <a:lstStyle/>
          <a:p>
            <a:pPr defTabSz="1008063"/>
            <a:r>
              <a:rPr lang="ru-RU" sz="14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Ростов-на-Дону </a:t>
            </a:r>
            <a:br>
              <a:rPr lang="ru-RU" sz="14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14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8 </a:t>
            </a:r>
            <a:r>
              <a:rPr lang="ru-RU" sz="14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октября 2010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358205" y="3709417"/>
            <a:ext cx="9447213" cy="4826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V Российский Вексельный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Конгресс</a:t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Чернявская Елена, Управление ценных бумаг</a:t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Соколов Кирилл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Финансовый директор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en-US" sz="1600" b="1" dirty="0" smtClean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8205" y="2629297"/>
            <a:ext cx="8215370" cy="32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ts val="600"/>
              </a:spcBef>
            </a:pPr>
            <a:r>
              <a:rPr lang="ru-RU" altLang="en-GB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СОВКОМБАНК В ВОПРОСАХ И ОТВЕТАХ</a:t>
            </a:r>
            <a:endParaRPr lang="en-US" altLang="en-GB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НА ЧТО ЖИВЕМ?</a:t>
            </a:r>
            <a:endParaRPr lang="en-US" b="1" dirty="0" smtClean="0">
              <a:solidFill>
                <a:schemeClr val="accent3"/>
              </a:solidFill>
            </a:endParaRPr>
          </a:p>
        </p:txBody>
      </p:sp>
      <p:sp>
        <p:nvSpPr>
          <p:cNvPr id="1536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r>
              <a:rPr lang="ru-RU" sz="1500" dirty="0" smtClean="0">
                <a:solidFill>
                  <a:schemeClr val="tx1"/>
                </a:solidFill>
              </a:rPr>
              <a:t>10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2379" y="1281095"/>
            <a:ext cx="5038725" cy="186204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77825" indent="-377825" defTabSz="1008063"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Компания имеет </a:t>
            </a:r>
            <a:r>
              <a:rPr lang="ru-RU" sz="1600" dirty="0" err="1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субординированный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 кредит от Голландского банка развития 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FMO</a:t>
            </a:r>
          </a:p>
          <a:p>
            <a:pPr marL="377825" indent="-377825" defTabSz="1008063"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Уровень достаточности капитала </a:t>
            </a:r>
            <a:b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</a:b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(TIER1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+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2 ratio)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 составляет более 14%</a:t>
            </a:r>
          </a:p>
          <a:p>
            <a:pPr marL="377825" indent="-377825" defTabSz="1008063"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Основной источник фондирования – потребительские депозиты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2445" y="4281491"/>
            <a:ext cx="4643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4D90"/>
                </a:solidFill>
                <a:latin typeface="+mn-lt"/>
              </a:rPr>
              <a:t>СТРУКТУРА ОБЯЗАТЕЛЬСТВ ЗА 3 ГОДА</a:t>
            </a:r>
            <a:endParaRPr lang="ru-RU" sz="1400" b="1" dirty="0">
              <a:solidFill>
                <a:srgbClr val="004D90"/>
              </a:solidFill>
              <a:latin typeface="+mn-lt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752445" y="4638681"/>
          <a:ext cx="8001056" cy="1952852"/>
        </p:xfrm>
        <a:graphic>
          <a:graphicData uri="http://schemas.openxmlformats.org/drawingml/2006/table">
            <a:tbl>
              <a:tblPr/>
              <a:tblGrid>
                <a:gridCol w="3143272"/>
                <a:gridCol w="1357322"/>
                <a:gridCol w="1285884"/>
                <a:gridCol w="1071570"/>
                <a:gridCol w="1143008"/>
              </a:tblGrid>
              <a:tr h="18898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RUR'000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30.06.2010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31.12.2009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31.12.2008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31.12.2007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  <a:tr h="196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Физические лица</a:t>
                      </a:r>
                      <a:endParaRPr lang="en-US" sz="1100" b="1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087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19 509 777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17 547 513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12 779 966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7 819 184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9686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1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Текущие счета</a:t>
                      </a:r>
                      <a:endParaRPr lang="en-US" sz="1100" b="0" i="1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1 199 010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1 761 052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561 711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397 105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9686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1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Срочные депозиты</a:t>
                      </a:r>
                      <a:endParaRPr lang="en-US" sz="1100" b="0" i="1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18 310 767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15 786 461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12 218 255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7 422 079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96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Юридические лица</a:t>
                      </a:r>
                      <a:endParaRPr lang="en-US" sz="1100" b="1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087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4 553 715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4 225 475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3 882 025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4 939 516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9686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1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Текущие счета</a:t>
                      </a:r>
                      <a:endParaRPr lang="en-US" sz="1100" b="0" i="1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1 925 874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3 896 221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2 319 267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3 588 805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9686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1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Срочные депозиты</a:t>
                      </a:r>
                      <a:endParaRPr lang="en-US" sz="1100" b="0" i="1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678 880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329 254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1 562 758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1 350 711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9686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1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Сделки РЕПО</a:t>
                      </a:r>
                      <a:endParaRPr lang="en-US" sz="1100" b="0" i="1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1 948 961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96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Депозиты акционеров</a:t>
                      </a:r>
                      <a:endParaRPr lang="en-US" sz="1100" b="1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087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193 505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216 989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375 007</a:t>
                      </a:r>
                      <a:endParaRPr lang="ru-RU" sz="1100" b="1" i="1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670 270</a:t>
                      </a:r>
                      <a:endParaRPr lang="ru-RU" sz="1100" b="1" i="1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889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baseline="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en-US" sz="1100" b="1" i="0" u="none" strike="noStrike" baseline="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24 256 997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21 989 977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17 036 998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13 428 970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 descr="Структура пассивов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81667" y="1066781"/>
            <a:ext cx="3867156" cy="3389880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ПОЧЕМ ПРИВЛЕКАЕМ?</a:t>
            </a:r>
            <a:endParaRPr lang="en-US" b="1" dirty="0" smtClean="0">
              <a:solidFill>
                <a:schemeClr val="accent3"/>
              </a:solidFill>
            </a:endParaRPr>
          </a:p>
        </p:txBody>
      </p:sp>
      <p:sp>
        <p:nvSpPr>
          <p:cNvPr id="1536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r>
              <a:rPr lang="ru-RU" sz="1500" dirty="0" smtClean="0">
                <a:solidFill>
                  <a:schemeClr val="tx1"/>
                </a:solidFill>
              </a:rPr>
              <a:t>11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2379" y="1209657"/>
            <a:ext cx="5038725" cy="2836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7825" indent="-377825" algn="just" defTabSz="1008063"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Отработанный механизм привлечения розничных депозитов, основанный на сочетании успешных продуктов, эффективном маркетинге и значительной региональной сети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+mn-lt"/>
              <a:ea typeface="+mn-ea"/>
            </a:endParaRPr>
          </a:p>
          <a:p>
            <a:pPr marL="377825" indent="-377825" algn="just" defTabSz="1008063"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Клиентская база насчитывает более 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80000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вкладчиков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 </a:t>
            </a:r>
          </a:p>
          <a:p>
            <a:pPr marL="377825" indent="-377825" algn="just" defTabSz="1008063"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Акцент на привлечении рублевых депозитов (80% от общего количества депозитов) для соответствия преимущественно рублевому кредитному портфелю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" name="Text Box 32"/>
          <p:cNvSpPr txBox="1">
            <a:spLocks noChangeArrowheads="1"/>
          </p:cNvSpPr>
          <p:nvPr/>
        </p:nvSpPr>
        <p:spPr bwMode="auto">
          <a:xfrm>
            <a:off x="5810256" y="1285860"/>
            <a:ext cx="344331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 defTabSz="957438"/>
            <a:r>
              <a:rPr lang="ru-RU" sz="1400" b="1" dirty="0" smtClean="0">
                <a:solidFill>
                  <a:srgbClr val="004D90"/>
                </a:solidFill>
                <a:latin typeface="+mn-lt"/>
              </a:rPr>
              <a:t>Ставка по розничным депозитам</a:t>
            </a:r>
            <a:r>
              <a:rPr lang="en-US" sz="1400" b="1" dirty="0" smtClean="0">
                <a:solidFill>
                  <a:srgbClr val="004D90"/>
                </a:solidFill>
                <a:latin typeface="+mn-lt"/>
              </a:rPr>
              <a:t>, %</a:t>
            </a:r>
            <a:endParaRPr lang="ru-RU" sz="1400" b="1" dirty="0">
              <a:solidFill>
                <a:srgbClr val="004D90"/>
              </a:solidFill>
              <a:latin typeface="+mn-lt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5467353" y="1638285"/>
          <a:ext cx="4273671" cy="2734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324609" y="4352929"/>
            <a:ext cx="32861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          Портфель 	Новые депозиты</a:t>
            </a:r>
            <a:endParaRPr lang="ru-RU" sz="10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6324609" y="4495805"/>
            <a:ext cx="35719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4D9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Прямая соединительная линия 23"/>
          <p:cNvCxnSpPr/>
          <p:nvPr/>
        </p:nvCxnSpPr>
        <p:spPr bwMode="auto">
          <a:xfrm>
            <a:off x="7824807" y="4495805"/>
            <a:ext cx="35719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r>
              <a:rPr lang="ru-RU" sz="1500" dirty="0" smtClean="0">
                <a:solidFill>
                  <a:schemeClr val="tx1"/>
                </a:solidFill>
              </a:rPr>
              <a:t>12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61975"/>
            <a:ext cx="9447213" cy="482600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bg1"/>
                </a:solidFill>
              </a:rPr>
              <a:t>КАКИЕ ОПЕРАЦИИ С ВЕКСЕЛЯМИ ПРОВОДИМ?</a:t>
            </a:r>
            <a:r>
              <a:rPr lang="en-US" sz="2000" dirty="0" smtClean="0">
                <a:solidFill>
                  <a:schemeClr val="bg2"/>
                </a:solidFill>
              </a:rPr>
              <a:t/>
            </a:r>
            <a:br>
              <a:rPr lang="en-US" sz="2000" dirty="0" smtClean="0">
                <a:solidFill>
                  <a:schemeClr val="bg2"/>
                </a:solidFill>
              </a:rPr>
            </a:br>
            <a:endParaRPr lang="en-US" dirty="0" smtClean="0"/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379" y="1852599"/>
            <a:ext cx="4719637" cy="259238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kern="1200" dirty="0" smtClean="0">
                <a:solidFill>
                  <a:schemeClr val="accent4">
                    <a:lumMod val="50000"/>
                  </a:schemeClr>
                </a:solidFill>
              </a:rPr>
              <a:t>Выдача дисконтных и процентных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4D90"/>
              </a:buClr>
              <a:buSzPct val="120000"/>
              <a:buNone/>
              <a:tabLst>
                <a:tab pos="367366" algn="l"/>
              </a:tabLst>
            </a:pPr>
            <a:r>
              <a:rPr lang="ru-RU" sz="1600" kern="1200" dirty="0" smtClean="0">
                <a:solidFill>
                  <a:schemeClr val="accent4">
                    <a:lumMod val="50000"/>
                  </a:schemeClr>
                </a:solidFill>
              </a:rPr>
              <a:t>	векселей в рублях и ин. валюте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kern="1200" dirty="0" smtClean="0">
                <a:solidFill>
                  <a:schemeClr val="accent4">
                    <a:lumMod val="50000"/>
                  </a:schemeClr>
                </a:solidFill>
              </a:rPr>
              <a:t>Хранение векселей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kern="1200" dirty="0" smtClean="0">
                <a:solidFill>
                  <a:schemeClr val="accent4">
                    <a:lumMod val="50000"/>
                  </a:schemeClr>
                </a:solidFill>
                <a:sym typeface="Wingdings" pitchFamily="2" charset="2"/>
              </a:rPr>
              <a:t>Р</a:t>
            </a:r>
            <a:r>
              <a:rPr lang="ru-RU" sz="1600" kern="1200" dirty="0" smtClean="0">
                <a:solidFill>
                  <a:schemeClr val="accent4">
                    <a:lumMod val="50000"/>
                  </a:schemeClr>
                </a:solidFill>
              </a:rPr>
              <a:t>азмен, новация векселей</a:t>
            </a:r>
            <a:endParaRPr lang="en-US" sz="1600" kern="1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kern="1200" dirty="0" smtClean="0">
                <a:solidFill>
                  <a:schemeClr val="accent4">
                    <a:lumMod val="50000"/>
                  </a:schemeClr>
                </a:solidFill>
              </a:rPr>
              <a:t>Досрочный учет, погашение</a:t>
            </a:r>
            <a:endParaRPr lang="en-US" sz="1600" kern="1200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365" name="Text Box 3"/>
          <p:cNvSpPr txBox="1">
            <a:spLocks noChangeArrowheads="1"/>
          </p:cNvSpPr>
          <p:nvPr/>
        </p:nvSpPr>
        <p:spPr bwMode="auto">
          <a:xfrm>
            <a:off x="5362575" y="1852599"/>
            <a:ext cx="47148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77825" indent="-377825" defTabSz="1008063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Приобретение сторонних векселей и </a:t>
            </a:r>
          </a:p>
          <a:p>
            <a:pPr marL="377825" indent="-377825" defTabSz="1008063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>
                <a:srgbClr val="004D90"/>
              </a:buClr>
              <a:buSzPct val="120000"/>
              <a:tabLst>
                <a:tab pos="367366" algn="l"/>
              </a:tabLst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	операции РЕПО</a:t>
            </a:r>
          </a:p>
          <a:p>
            <a:pPr marL="377825" indent="-377825" defTabSz="1008063"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ru-RU" sz="1600" dirty="0" err="1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Домициляция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 векселей 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366" name="Прямоугольник 12"/>
          <p:cNvSpPr>
            <a:spLocks noChangeArrowheads="1"/>
          </p:cNvSpPr>
          <p:nvPr/>
        </p:nvSpPr>
        <p:spPr bwMode="auto">
          <a:xfrm>
            <a:off x="5610229" y="1423971"/>
            <a:ext cx="3568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С </a:t>
            </a:r>
            <a:r>
              <a:rPr lang="ru-RU" sz="2000" dirty="0">
                <a:solidFill>
                  <a:srgbClr val="C00000"/>
                </a:solidFill>
              </a:rPr>
              <a:t>векселями третьих лиц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 bwMode="auto">
          <a:xfrm rot="5400000">
            <a:off x="3717916" y="2602698"/>
            <a:ext cx="2070908" cy="79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466693" y="1423971"/>
            <a:ext cx="3560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С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>
                <a:solidFill>
                  <a:srgbClr val="C00000"/>
                </a:solidFill>
              </a:rPr>
              <a:t>собственными векселями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 rot="10800000" flipH="1" flipV="1">
            <a:off x="395255" y="3852863"/>
            <a:ext cx="89296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       ООО ИКБ «</a:t>
            </a:r>
            <a:r>
              <a:rPr lang="ru-RU" sz="1600" dirty="0" err="1">
                <a:solidFill>
                  <a:schemeClr val="accent4">
                    <a:lumMod val="50000"/>
                  </a:schemeClr>
                </a:solidFill>
              </a:rPr>
              <a:t>Совкомбанк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» представляет Вам вексельную программу. Данная программа   ориентирована   на  профессиональных   участников  рынка  ценных бумаг   и   кредитные  организации.  Для поддержания  ликвидного  рынка  своих обязательств   Банк   обеспечивает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: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  получение  кредитных  ресурсов  под залог векселей, досрочный учет, сделки РЕПО.</a:t>
            </a:r>
            <a:endParaRPr lang="ru-RU" sz="16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r>
              <a:rPr lang="ru-RU" sz="1500" dirty="0" smtClean="0">
                <a:solidFill>
                  <a:schemeClr val="tx1"/>
                </a:solidFill>
              </a:rPr>
              <a:t>13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bg1"/>
                </a:solidFill>
              </a:rPr>
              <a:t>ПАРАМЕТРЫ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ВЕКСЕЛЬНОЙ ПРОГРАММЫ</a:t>
            </a:r>
            <a:endParaRPr lang="en-US" sz="2000" b="1" dirty="0" smtClean="0"/>
          </a:p>
        </p:txBody>
      </p:sp>
      <p:graphicFrame>
        <p:nvGraphicFramePr>
          <p:cNvPr id="20569" name="Group 89"/>
          <p:cNvGraphicFramePr>
            <a:graphicFrameLocks noGrp="1"/>
          </p:cNvGraphicFramePr>
          <p:nvPr/>
        </p:nvGraphicFramePr>
        <p:xfrm>
          <a:off x="304800" y="1638300"/>
          <a:ext cx="8482013" cy="4282508"/>
        </p:xfrm>
        <a:graphic>
          <a:graphicData uri="http://schemas.openxmlformats.org/drawingml/2006/table">
            <a:tbl>
              <a:tblPr/>
              <a:tblGrid>
                <a:gridCol w="2081213"/>
                <a:gridCol w="6400800"/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Векселедатель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marL="0" marR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Общество с ограниченной ответственностью Инвестиционный коммерческий банк «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Совкомбанк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»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Тип векселей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marL="0" marR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простые дисконтные векселя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Объем вексельной программы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marL="0" marR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500 млн. руб.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Сроки векселей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marL="0" marR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от 3 мес. до 1,5 лет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06630"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+mn-cs"/>
                        </a:rPr>
                        <a:t>Минимальный размер номинала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  <a:cs typeface="+mn-cs"/>
                      </a:endParaRPr>
                    </a:p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  <a:cs typeface="+mn-cs"/>
                      </a:endParaRPr>
                    </a:p>
                  </a:txBody>
                  <a:tcPr marL="0" marR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1 млн. руб.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+mn-cs"/>
                        </a:rPr>
                        <a:t>Цель фондирования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  <a:cs typeface="+mn-cs"/>
                      </a:endParaRPr>
                    </a:p>
                  </a:txBody>
                  <a:tcPr marL="0" marR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сезонное обеспечение прироста потребительского кредитования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+mn-cs"/>
                        </a:rPr>
                        <a:t>Проверка подлинности векселей</a:t>
                      </a:r>
                      <a:endParaRPr kumimoji="0" lang="en-US" sz="14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  <a:cs typeface="+mn-cs"/>
                      </a:endParaRPr>
                    </a:p>
                  </a:txBody>
                  <a:tcPr marL="0" marR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+mn-cs"/>
                        </a:rPr>
                        <a:t>осуществляется векселедателем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pitchFamily="84" charset="-128"/>
                        <a:cs typeface="+mn-cs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+mn-cs"/>
                        </a:rPr>
                        <a:t>Вторичное обращение векселей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  <a:cs typeface="+mn-cs"/>
                      </a:endParaRPr>
                    </a:p>
                  </a:txBody>
                  <a:tcPr marL="0" marR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+mn-cs"/>
                        </a:rPr>
                        <a:t>внебиржевой рынок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pitchFamily="84" charset="-128"/>
                        <a:cs typeface="+mn-cs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+mn-cs"/>
                        </a:rPr>
                        <a:t>Доходность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  <a:cs typeface="+mn-cs"/>
                      </a:endParaRPr>
                    </a:p>
                  </a:txBody>
                  <a:tcPr marL="0" marR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Процентные ставки по векселям в процентах годовых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Номер слайда 4"/>
          <p:cNvSpPr txBox="1">
            <a:spLocks noGrp="1"/>
          </p:cNvSpPr>
          <p:nvPr/>
        </p:nvSpPr>
        <p:spPr bwMode="auto">
          <a:xfrm>
            <a:off x="8839200" y="7215188"/>
            <a:ext cx="9398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1008063"/>
            <a:r>
              <a:rPr lang="ru-RU" sz="1500" dirty="0" smtClean="0"/>
              <a:t>14</a:t>
            </a:r>
            <a:endParaRPr lang="en-US" sz="1500" dirty="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61976"/>
            <a:ext cx="9447213" cy="504806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КАКИЕ У НАС СТАВКИ?</a:t>
            </a:r>
            <a:endParaRPr lang="en-US" sz="2200" dirty="0" smtClean="0"/>
          </a:p>
        </p:txBody>
      </p:sp>
      <p:graphicFrame>
        <p:nvGraphicFramePr>
          <p:cNvPr id="62468" name="Group 4"/>
          <p:cNvGraphicFramePr>
            <a:graphicFrameLocks noGrp="1"/>
          </p:cNvGraphicFramePr>
          <p:nvPr/>
        </p:nvGraphicFramePr>
        <p:xfrm>
          <a:off x="823883" y="1566847"/>
          <a:ext cx="8424862" cy="1533526"/>
        </p:xfrm>
        <a:graphic>
          <a:graphicData uri="http://schemas.openxmlformats.org/drawingml/2006/table">
            <a:tbl>
              <a:tblPr/>
              <a:tblGrid>
                <a:gridCol w="1684337"/>
                <a:gridCol w="1685925"/>
                <a:gridCol w="1684338"/>
                <a:gridCol w="1685925"/>
                <a:gridCol w="1684337"/>
              </a:tblGrid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Валюта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\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Срок</a:t>
                      </a:r>
                      <a:endParaRPr kumimoji="0" 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D90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90-180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D90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D90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181-270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4D90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D90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271-364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4D90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D90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366-545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D90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Рубли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 РФ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7.5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8.5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  <a:cs typeface="Arial" charset="0"/>
                        </a:rPr>
                        <a:t>9.5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2519" name="Group 55"/>
          <p:cNvGraphicFramePr>
            <a:graphicFrameLocks noGrp="1"/>
          </p:cNvGraphicFramePr>
          <p:nvPr/>
        </p:nvGraphicFramePr>
        <p:xfrm>
          <a:off x="798513" y="3925888"/>
          <a:ext cx="8482012" cy="2145095"/>
        </p:xfrm>
        <a:graphic>
          <a:graphicData uri="http://schemas.openxmlformats.org/drawingml/2006/table">
            <a:tbl>
              <a:tblPr/>
              <a:tblGrid>
                <a:gridCol w="2008187"/>
                <a:gridCol w="6473825"/>
              </a:tblGrid>
              <a:tr h="198438"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Условия и порядок оплаты Векселей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Оплата векселей осуществляется безналичным перечислением денежных средств на расчетный счет векселедержателя в день предъявления векселя к платежу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Досрочное погашение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по ставкам ООО ИКБ «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Совкомбанк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»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 gridSpan="2">
                  <a:txBody>
                    <a:bodyPr/>
                    <a:lstStyle/>
                    <a:p>
                      <a:pPr marL="0" marR="0" lvl="0" indent="0" algn="l" defTabSz="1008063" rtl="0" eaLnBrk="1" fontAlgn="base" latinLnBrk="0" hangingPunct="1">
                        <a:lnSpc>
                          <a:spcPts val="1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 W3" pitchFamily="84" charset="-128"/>
                        </a:rPr>
                        <a:t>Успешная реализация вексельной программы предполагает возможность выхода на фондовый рынок посредством облигационного займа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pitchFamily="84" charset="-128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324081" y="1138219"/>
            <a:ext cx="503872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800" dirty="0" smtClean="0">
                <a:solidFill>
                  <a:schemeClr val="tx2"/>
                </a:solidFill>
              </a:rPr>
              <a:t>Базовые процентные ставки в рублях РФ</a:t>
            </a:r>
            <a:endParaRPr lang="ru-RU" sz="1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fld id="{8C722619-BC2B-4F16-8336-B8A5127711DD}" type="slidenum">
              <a:rPr lang="en-US" smtClean="0"/>
              <a:pPr defTabSz="1008063"/>
              <a:t>14</a:t>
            </a:fld>
            <a:endParaRPr lang="en-US" sz="1500" smtClean="0">
              <a:solidFill>
                <a:schemeClr val="tx1"/>
              </a:solidFill>
            </a:endParaRPr>
          </a:p>
        </p:txBody>
      </p:sp>
      <p:pic>
        <p:nvPicPr>
          <p:cNvPr id="23555" name="Picture 12" descr="11lo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7850" y="1020763"/>
            <a:ext cx="3149600" cy="654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КОНТАКТЫ</a:t>
            </a:r>
            <a:endParaRPr lang="en-US" sz="2000" b="1" dirty="0" smtClean="0">
              <a:solidFill>
                <a:schemeClr val="accent3"/>
              </a:solidFill>
            </a:endParaRPr>
          </a:p>
        </p:txBody>
      </p:sp>
      <p:sp>
        <p:nvSpPr>
          <p:cNvPr id="23557" name="Text Box 3"/>
          <p:cNvSpPr txBox="1">
            <a:spLocks noChangeArrowheads="1"/>
          </p:cNvSpPr>
          <p:nvPr/>
        </p:nvSpPr>
        <p:spPr bwMode="auto">
          <a:xfrm>
            <a:off x="319088" y="1827213"/>
            <a:ext cx="49339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ts val="1900"/>
              </a:lnSpc>
            </a:pPr>
            <a:r>
              <a:rPr lang="ru-RU" sz="1400" b="1" dirty="0">
                <a:solidFill>
                  <a:srgbClr val="004D90"/>
                </a:solidFill>
              </a:rPr>
              <a:t>Управление ценных </a:t>
            </a:r>
            <a:r>
              <a:rPr lang="ru-RU" sz="1400" b="1" dirty="0" smtClean="0">
                <a:solidFill>
                  <a:srgbClr val="004D90"/>
                </a:solidFill>
              </a:rPr>
              <a:t>бумаг, г</a:t>
            </a:r>
            <a:r>
              <a:rPr lang="ru-RU" sz="1400" b="1" dirty="0">
                <a:solidFill>
                  <a:srgbClr val="004D90"/>
                </a:solidFill>
              </a:rPr>
              <a:t>. </a:t>
            </a:r>
            <a:r>
              <a:rPr lang="ru-RU" sz="1400" b="1" dirty="0" smtClean="0">
                <a:solidFill>
                  <a:srgbClr val="004D90"/>
                </a:solidFill>
              </a:rPr>
              <a:t>Москва</a:t>
            </a:r>
            <a:r>
              <a:rPr lang="en-US" sz="1100" b="1" dirty="0" smtClean="0">
                <a:solidFill>
                  <a:srgbClr val="004D90"/>
                </a:solidFill>
              </a:rPr>
              <a:t> </a:t>
            </a:r>
            <a:endParaRPr lang="ru-RU" sz="1100" b="1" dirty="0">
              <a:solidFill>
                <a:srgbClr val="004D90"/>
              </a:solidFill>
            </a:endParaRP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chemeClr val="accent4">
                    <a:lumMod val="50000"/>
                  </a:schemeClr>
                </a:solidFill>
              </a:rPr>
              <a:t>Федоренко Олег Николаевич</a:t>
            </a:r>
          </a:p>
          <a:p>
            <a:pPr>
              <a:lnSpc>
                <a:spcPts val="1900"/>
              </a:lnSpc>
            </a:pPr>
            <a:r>
              <a:rPr lang="en-US" sz="1100" dirty="0" err="1">
                <a:solidFill>
                  <a:schemeClr val="accent4">
                    <a:lumMod val="50000"/>
                  </a:schemeClr>
                </a:solidFill>
              </a:rPr>
              <a:t>тел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. +7 (495) 988 93 70 доб. 2</a:t>
            </a:r>
            <a:r>
              <a:rPr lang="ru-RU" sz="1100" dirty="0">
                <a:solidFill>
                  <a:schemeClr val="accent4">
                    <a:lumMod val="50000"/>
                  </a:schemeClr>
                </a:solidFill>
              </a:rPr>
              <a:t>484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chemeClr val="accent4">
                    <a:lumMod val="50000"/>
                  </a:schemeClr>
                </a:solidFill>
              </a:rPr>
              <a:t>Тверитинова Светлана Олеговна</a:t>
            </a:r>
          </a:p>
          <a:p>
            <a:pPr>
              <a:lnSpc>
                <a:spcPts val="1900"/>
              </a:lnSpc>
            </a:pPr>
            <a:r>
              <a:rPr lang="en-US" sz="1100" dirty="0" err="1">
                <a:solidFill>
                  <a:schemeClr val="accent4">
                    <a:lumMod val="50000"/>
                  </a:schemeClr>
                </a:solidFill>
              </a:rPr>
              <a:t>тел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. +7 (495) 988 93 70 доб. 2</a:t>
            </a:r>
            <a:r>
              <a:rPr lang="ru-RU" sz="1100" dirty="0">
                <a:solidFill>
                  <a:schemeClr val="accent4">
                    <a:lumMod val="50000"/>
                  </a:schemeClr>
                </a:solidFill>
              </a:rPr>
              <a:t>308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chemeClr val="accent4">
                    <a:lumMod val="50000"/>
                  </a:schemeClr>
                </a:solidFill>
              </a:rPr>
              <a:t>Чернявская Елена Александровна</a:t>
            </a:r>
          </a:p>
          <a:p>
            <a:pPr>
              <a:lnSpc>
                <a:spcPts val="1900"/>
              </a:lnSpc>
            </a:pPr>
            <a:r>
              <a:rPr lang="en-US" sz="1100" dirty="0" err="1">
                <a:solidFill>
                  <a:schemeClr val="accent4">
                    <a:lumMod val="50000"/>
                  </a:schemeClr>
                </a:solidFill>
              </a:rPr>
              <a:t>тел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. +7 (495) 988 93 70 доб. 2</a:t>
            </a:r>
            <a:r>
              <a:rPr lang="ru-RU" sz="1100" dirty="0">
                <a:solidFill>
                  <a:schemeClr val="accent4">
                    <a:lumMod val="50000"/>
                  </a:schemeClr>
                </a:solidFill>
              </a:rPr>
              <a:t>466</a:t>
            </a:r>
          </a:p>
          <a:p>
            <a:pPr>
              <a:lnSpc>
                <a:spcPts val="1900"/>
              </a:lnSpc>
            </a:pPr>
            <a:endParaRPr lang="ru-RU" sz="1100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1900"/>
              </a:lnSpc>
            </a:pP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129090, </a:t>
            </a:r>
            <a:r>
              <a:rPr lang="en-US" sz="1100" dirty="0" err="1">
                <a:solidFill>
                  <a:schemeClr val="accent4">
                    <a:lumMod val="50000"/>
                  </a:schemeClr>
                </a:solidFill>
              </a:rPr>
              <a:t>Москва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accent4">
                    <a:lumMod val="50000"/>
                  </a:schemeClr>
                </a:solidFill>
              </a:rPr>
              <a:t>ул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accent4">
                    <a:lumMod val="50000"/>
                  </a:schemeClr>
                </a:solidFill>
              </a:rPr>
              <a:t>Щепкина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, 28</a:t>
            </a:r>
          </a:p>
          <a:p>
            <a:pPr>
              <a:lnSpc>
                <a:spcPts val="1900"/>
              </a:lnSpc>
            </a:pPr>
            <a:r>
              <a:rPr lang="en-US" sz="1100" dirty="0">
                <a:hlinkClick r:id="rId4"/>
              </a:rPr>
              <a:t>www.sovcombank.ru</a:t>
            </a:r>
            <a:endParaRPr lang="ru-RU" sz="1100" dirty="0"/>
          </a:p>
          <a:p>
            <a:pPr>
              <a:lnSpc>
                <a:spcPts val="1900"/>
              </a:lnSpc>
            </a:pPr>
            <a:endParaRPr lang="ru-RU" sz="1100" dirty="0"/>
          </a:p>
          <a:p>
            <a:pPr>
              <a:lnSpc>
                <a:spcPts val="1900"/>
              </a:lnSpc>
            </a:pPr>
            <a:r>
              <a:rPr lang="ru-RU" sz="1400" b="1" dirty="0">
                <a:solidFill>
                  <a:srgbClr val="004D90"/>
                </a:solidFill>
              </a:rPr>
              <a:t>Департамент клиентского </a:t>
            </a:r>
            <a:r>
              <a:rPr lang="ru-RU" sz="1400" b="1" dirty="0" smtClean="0">
                <a:solidFill>
                  <a:srgbClr val="004D90"/>
                </a:solidFill>
              </a:rPr>
              <a:t>обслуживания, </a:t>
            </a:r>
            <a:r>
              <a:rPr lang="ru-RU" sz="1400" b="1" dirty="0">
                <a:solidFill>
                  <a:srgbClr val="004D90"/>
                </a:solidFill>
              </a:rPr>
              <a:t>г. Кострома</a:t>
            </a:r>
          </a:p>
          <a:p>
            <a:pPr>
              <a:lnSpc>
                <a:spcPts val="1900"/>
              </a:lnSpc>
            </a:pPr>
            <a:r>
              <a:rPr lang="ru-RU" sz="1200" dirty="0" err="1">
                <a:solidFill>
                  <a:schemeClr val="accent4">
                    <a:lumMod val="50000"/>
                  </a:schemeClr>
                </a:solidFill>
              </a:rPr>
              <a:t>Скобелкин</a:t>
            </a:r>
            <a:r>
              <a:rPr lang="ru-RU" sz="1200" dirty="0">
                <a:solidFill>
                  <a:schemeClr val="accent4">
                    <a:lumMod val="50000"/>
                  </a:schemeClr>
                </a:solidFill>
              </a:rPr>
              <a:t> Дмитрий Олегович</a:t>
            </a:r>
          </a:p>
          <a:p>
            <a:pPr>
              <a:lnSpc>
                <a:spcPts val="1900"/>
              </a:lnSpc>
            </a:pPr>
            <a:r>
              <a:rPr lang="en-US" sz="1100" dirty="0" err="1">
                <a:solidFill>
                  <a:schemeClr val="accent4">
                    <a:lumMod val="50000"/>
                  </a:schemeClr>
                </a:solidFill>
              </a:rPr>
              <a:t>тел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. +7 (49</a:t>
            </a:r>
            <a:r>
              <a:rPr lang="ru-RU" sz="1100" dirty="0">
                <a:solidFill>
                  <a:schemeClr val="accent4">
                    <a:lumMod val="50000"/>
                  </a:schemeClr>
                </a:solidFill>
              </a:rPr>
              <a:t>42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) </a:t>
            </a:r>
            <a:r>
              <a:rPr lang="ru-RU" sz="1100" dirty="0">
                <a:solidFill>
                  <a:schemeClr val="accent4">
                    <a:lumMod val="50000"/>
                  </a:schemeClr>
                </a:solidFill>
              </a:rPr>
              <a:t>39 09 82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 доб. </a:t>
            </a:r>
            <a:r>
              <a:rPr lang="ru-RU" sz="1100" dirty="0">
                <a:solidFill>
                  <a:schemeClr val="accent4">
                    <a:lumMod val="50000"/>
                  </a:schemeClr>
                </a:solidFill>
              </a:rPr>
              <a:t>1247</a:t>
            </a:r>
          </a:p>
          <a:p>
            <a:pPr>
              <a:lnSpc>
                <a:spcPts val="1900"/>
              </a:lnSpc>
            </a:pPr>
            <a:endParaRPr lang="ru-RU" sz="1100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1900"/>
              </a:lnSpc>
            </a:pP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ru-RU" sz="1100" dirty="0">
                <a:solidFill>
                  <a:schemeClr val="accent4">
                    <a:lumMod val="50000"/>
                  </a:schemeClr>
                </a:solidFill>
              </a:rPr>
              <a:t>56000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1100" dirty="0">
                <a:solidFill>
                  <a:schemeClr val="accent4">
                    <a:lumMod val="50000"/>
                  </a:schemeClr>
                </a:solidFill>
              </a:rPr>
              <a:t>Кострома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1100" dirty="0" err="1">
                <a:solidFill>
                  <a:schemeClr val="accent4">
                    <a:lumMod val="50000"/>
                  </a:schemeClr>
                </a:solidFill>
              </a:rPr>
              <a:t>пр-т</a:t>
            </a:r>
            <a:r>
              <a:rPr lang="ru-RU" sz="1100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ru-RU" sz="1100" dirty="0" err="1">
                <a:solidFill>
                  <a:schemeClr val="accent4">
                    <a:lumMod val="50000"/>
                  </a:schemeClr>
                </a:solidFill>
              </a:rPr>
              <a:t>Текстильшиков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1100" dirty="0">
                <a:solidFill>
                  <a:schemeClr val="accent4">
                    <a:lumMod val="50000"/>
                  </a:schemeClr>
                </a:solidFill>
              </a:rPr>
              <a:t>46</a:t>
            </a:r>
          </a:p>
          <a:p>
            <a:pPr>
              <a:lnSpc>
                <a:spcPts val="1900"/>
              </a:lnSpc>
            </a:pPr>
            <a:r>
              <a:rPr lang="en-US" sz="1100" dirty="0">
                <a:hlinkClick r:id="rId4"/>
              </a:rPr>
              <a:t>www.sovcombank.ru</a:t>
            </a:r>
            <a:endParaRPr lang="ru-RU" sz="1100" dirty="0"/>
          </a:p>
          <a:p>
            <a:pPr>
              <a:lnSpc>
                <a:spcPts val="1900"/>
              </a:lnSpc>
            </a:pPr>
            <a:endParaRPr lang="ru-RU" sz="1100" dirty="0"/>
          </a:p>
          <a:p>
            <a:pPr>
              <a:lnSpc>
                <a:spcPts val="1900"/>
              </a:lnSpc>
            </a:pPr>
            <a:endParaRPr lang="ru-RU" dirty="0"/>
          </a:p>
          <a:p>
            <a:pPr>
              <a:lnSpc>
                <a:spcPts val="1900"/>
              </a:lnSpc>
            </a:pPr>
            <a:endParaRPr lang="ru-RU" sz="1400" b="1" dirty="0"/>
          </a:p>
        </p:txBody>
      </p:sp>
      <p:sp>
        <p:nvSpPr>
          <p:cNvPr id="23558" name="Rectangle 13"/>
          <p:cNvSpPr>
            <a:spLocks noChangeArrowheads="1"/>
          </p:cNvSpPr>
          <p:nvPr/>
        </p:nvSpPr>
        <p:spPr bwMode="auto">
          <a:xfrm>
            <a:off x="8839200" y="7215188"/>
            <a:ext cx="9398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1008063"/>
            <a:r>
              <a:rPr lang="ru-RU" sz="1500" dirty="0" smtClean="0"/>
              <a:t>17</a:t>
            </a:r>
            <a:endParaRPr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4431B8B-B822-4B18-A1E9-45CC4F99830E}" type="slidenum">
              <a:rPr lang="en-US" smtClean="0"/>
              <a:pPr>
                <a:defRPr/>
              </a:pPr>
              <a:t>15</a:t>
            </a:fld>
            <a:endParaRPr lang="en-US" sz="150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30413" y="2269257"/>
            <a:ext cx="55446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БЛАГОДАРИМ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ЗА</a:t>
            </a:r>
          </a:p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 ВНИМАНИЕ !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Номер слайда 4"/>
          <p:cNvSpPr txBox="1">
            <a:spLocks noGrp="1"/>
          </p:cNvSpPr>
          <p:nvPr/>
        </p:nvSpPr>
        <p:spPr bwMode="auto">
          <a:xfrm>
            <a:off x="8839200" y="7215188"/>
            <a:ext cx="9398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1008063"/>
            <a:r>
              <a:rPr lang="ru-RU" sz="1500" dirty="0" smtClean="0"/>
              <a:t>15</a:t>
            </a:r>
            <a:endParaRPr lang="en-US" sz="1500" dirty="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61976"/>
            <a:ext cx="9447213" cy="504806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ПРИЛОЖЕНИЕ А</a:t>
            </a:r>
            <a:endParaRPr lang="en-US" sz="22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180941" y="1138219"/>
            <a:ext cx="9572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rgbClr val="004D90"/>
                </a:solidFill>
              </a:rPr>
              <a:t>Финансовые показатели: динамический баланс по данным МСФО</a:t>
            </a:r>
            <a:endParaRPr lang="ru-RU" sz="1800" dirty="0">
              <a:solidFill>
                <a:srgbClr val="004D9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6693" y="1638285"/>
          <a:ext cx="9144064" cy="4700269"/>
        </p:xfrm>
        <a:graphic>
          <a:graphicData uri="http://schemas.openxmlformats.org/drawingml/2006/table">
            <a:tbl>
              <a:tblPr/>
              <a:tblGrid>
                <a:gridCol w="3032934"/>
                <a:gridCol w="1222226"/>
                <a:gridCol w="1222226"/>
                <a:gridCol w="1222226"/>
                <a:gridCol w="1222226"/>
                <a:gridCol w="1222226"/>
              </a:tblGrid>
              <a:tr h="20703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 baseline="0" dirty="0">
                          <a:solidFill>
                            <a:srgbClr val="FFFFFF"/>
                          </a:solidFill>
                          <a:latin typeface="+mj-lt"/>
                        </a:rPr>
                        <a:t>RUR'000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30.06.2010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31.03.2010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31.12.2009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30.09.2009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+mj-lt"/>
                        </a:rPr>
                        <a:t>30.06.2009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  <a:tr h="215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1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Активы</a:t>
                      </a:r>
                      <a:endParaRPr lang="en-US" sz="1100" b="1" i="1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1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Денежные средства и их эквиваленты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1 857 666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1 679 540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3 400 616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1 418 131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1 554 640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Обязательные резервы в Центральном Банке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182 579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172 993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168 643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158 549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66 132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Счета ностро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910 000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162 618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35 000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197 498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750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Ценные бумаги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10 434 033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12 553 574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13 553 050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11 892 463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9 007 422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Кредиты клиентам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18 209 547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16 513 085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14 744 207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13 347 487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13 756 827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Вложения в недвижимость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116 201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120 701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120 701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123 246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152 104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Основные средства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956 046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1 010 577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1 016 436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1 046 136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1 089 295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Отложенные налоговые активы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147 198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233 660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221 210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396 235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374 347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Прочие активы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450 033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333 594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362 183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542 400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390 178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err="1" smtClean="0">
                          <a:solidFill>
                            <a:srgbClr val="000000"/>
                          </a:solidFill>
                          <a:latin typeface="+mj-lt"/>
                        </a:rPr>
                        <a:t>Гудвилл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407 478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407 478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407 478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407 479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407 478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kern="1200" baseline="0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Всего</a:t>
                      </a:r>
                      <a:r>
                        <a:rPr lang="ru-RU" sz="1100" b="1" i="0" u="none" strike="noStrike" baseline="0" dirty="0" smtClean="0">
                          <a:solidFill>
                            <a:srgbClr val="FFFFFF"/>
                          </a:solidFill>
                          <a:latin typeface="+mj-lt"/>
                        </a:rPr>
                        <a:t> Активов</a:t>
                      </a:r>
                      <a:endParaRPr lang="en-US" sz="1100" b="1" i="0" u="none" strike="noStrike" baseline="0" dirty="0">
                        <a:solidFill>
                          <a:srgbClr val="FFFFFF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33 670 781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33 187 820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34 029 524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29 529 624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+mj-lt"/>
                        </a:rPr>
                        <a:t>26 799 173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  <a:tr h="215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1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Обязательства</a:t>
                      </a:r>
                      <a:endParaRPr lang="en-US" sz="1100" b="1" i="1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Межбанковские кредиты (</a:t>
                      </a:r>
                      <a:r>
                        <a:rPr lang="ru-RU" sz="1100" b="0" i="0" u="none" strike="noStrike" baseline="0" dirty="0" err="1" smtClean="0">
                          <a:solidFill>
                            <a:srgbClr val="000000"/>
                          </a:solidFill>
                          <a:latin typeface="+mj-lt"/>
                        </a:rPr>
                        <a:t>вкл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. Центральный Банк)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3 750 299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4 626 544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7 526 911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6 440 493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4 673 288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Счета клиентов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24 256 997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23 547 424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21 989 977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19 353 365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18 240 016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Субординированный долг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781 110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734 717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756 957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753 318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783 434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Выпущенные долговые обязательства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1 087 470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599 287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647 326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382 032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620 762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Прочие обязательства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354 986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447 211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229 028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252 121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277 353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Отложенные налоговые обязательства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+mj-lt"/>
                        </a:rPr>
                        <a:t>35 466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+mj-lt"/>
                        </a:rPr>
                        <a:t>20 457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baseline="0" dirty="0" smtClean="0">
                          <a:solidFill>
                            <a:srgbClr val="FFFFFF"/>
                          </a:solidFill>
                          <a:latin typeface="+mj-lt"/>
                        </a:rPr>
                        <a:t>Итого Капитал</a:t>
                      </a:r>
                      <a:endParaRPr lang="en-US" sz="1100" b="1" i="0" u="none" strike="noStrike" baseline="0" dirty="0">
                        <a:solidFill>
                          <a:srgbClr val="FFFFFF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3 439 919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3 232 637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2 879 324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2 312 829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+mj-lt"/>
                        </a:rPr>
                        <a:t>2 183 863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  <a:tr h="2070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baseline="0" dirty="0" smtClean="0">
                          <a:solidFill>
                            <a:srgbClr val="FFFFFF"/>
                          </a:solidFill>
                          <a:latin typeface="+mj-lt"/>
                        </a:rPr>
                        <a:t>ИТОГО</a:t>
                      </a:r>
                      <a:endParaRPr lang="en-US" sz="1100" b="1" i="0" u="none" strike="noStrike" baseline="0" dirty="0">
                        <a:solidFill>
                          <a:srgbClr val="FFFFFF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33 670 781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33 187 820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34 029 523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+mj-lt"/>
                        </a:rPr>
                        <a:t>29 529 624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+mj-lt"/>
                        </a:rPr>
                        <a:t>26 799 173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Номер слайда 4"/>
          <p:cNvSpPr txBox="1">
            <a:spLocks noGrp="1"/>
          </p:cNvSpPr>
          <p:nvPr/>
        </p:nvSpPr>
        <p:spPr bwMode="auto">
          <a:xfrm>
            <a:off x="8839200" y="7215188"/>
            <a:ext cx="9398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1008063"/>
            <a:r>
              <a:rPr lang="ru-RU" sz="1500" dirty="0" smtClean="0"/>
              <a:t>16</a:t>
            </a:r>
            <a:endParaRPr lang="en-US" sz="1500" dirty="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61976"/>
            <a:ext cx="9447213" cy="504806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ПРИЛОЖЕНИЕ </a:t>
            </a:r>
            <a:r>
              <a:rPr lang="en-US" sz="2000" b="1" dirty="0" smtClean="0">
                <a:solidFill>
                  <a:schemeClr val="accent3"/>
                </a:solidFill>
              </a:rPr>
              <a:t>B</a:t>
            </a:r>
            <a:endParaRPr lang="en-US" sz="22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180941" y="1138219"/>
            <a:ext cx="96441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rgbClr val="004D90"/>
                </a:solidFill>
              </a:rPr>
              <a:t>Финансовые показатели: динамический Отчет о прибылях и убытках по данным МСФО</a:t>
            </a:r>
            <a:endParaRPr lang="ru-RU" sz="1800" dirty="0">
              <a:solidFill>
                <a:srgbClr val="004D9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6693" y="1566848"/>
          <a:ext cx="9215502" cy="5357851"/>
        </p:xfrm>
        <a:graphic>
          <a:graphicData uri="http://schemas.openxmlformats.org/drawingml/2006/table">
            <a:tbl>
              <a:tblPr/>
              <a:tblGrid>
                <a:gridCol w="3163636"/>
                <a:gridCol w="1260511"/>
                <a:gridCol w="1260511"/>
                <a:gridCol w="1129871"/>
                <a:gridCol w="1271102"/>
                <a:gridCol w="1129871"/>
              </a:tblGrid>
              <a:tr h="5167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RUR'000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2Q 2010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1Q 2010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4Q 2009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3Q 2009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2Q 2009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Проценты полученные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1 925 741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1 790 578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1 744 901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1 650 844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1 395 007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Проценты уплаченные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(719 471)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(745 438)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(789 733)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(707 935)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(642 320)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baseline="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Чистый процентный доход</a:t>
                      </a:r>
                      <a:endParaRPr lang="en-US" sz="1100" b="1" i="0" u="none" strike="noStrike" baseline="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1 206 270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1 045 140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955 168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942 909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752 687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Резервы на потери по кредитам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(327 138)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(461 403)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(457 830)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(769 219)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(866 641)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</a:tr>
              <a:tr h="3378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baseline="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Чистый процентный доход  за вычетом резервов</a:t>
                      </a:r>
                      <a:endParaRPr lang="en-US" sz="1100" b="1" i="0" u="none" strike="noStrike" baseline="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879 132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583 737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497 338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173 690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(113 954)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  <a:tr h="3378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Чистый доход от операций с ценными бумагами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(56 052)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505 569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793 375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608 192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523 905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Прочие операционные доходы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97 135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59 534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104 067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14 259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52 942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baseline="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 операционная прибыль</a:t>
                      </a:r>
                      <a:endParaRPr lang="en-US" sz="1100" b="1" i="0" u="none" strike="noStrike" baseline="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920 215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1 148 840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1 394 780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796 141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462 893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Расходы на персонал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(353 224)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(369 123)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(325 381)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(333 923)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(376 227)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Амортизация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(42 799)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(38 532)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(34 257)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(34 591)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(48 649)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Маркетинг и реклама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(52 652)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(39 655)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(65 565)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(34 495)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(35 197)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Коллекторские услуги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11 106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(26 938)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(14 346)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(9 919)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(7 278)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Прочие операционные расходы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(208 421)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(203 487)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(234 533)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(231 519)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(185 715)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</a:tr>
              <a:tr h="3378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baseline="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Всего административно-управленческие расходы</a:t>
                      </a:r>
                      <a:endParaRPr lang="en-US" sz="1100" b="1" i="0" u="none" strike="noStrike" baseline="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(645 990)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(677 735)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(674 082)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(644 447)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(653 066)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  <a:tr h="2583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baseline="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Прибыль до налогообложения</a:t>
                      </a:r>
                      <a:endParaRPr lang="en-US" sz="1100" b="1" i="0" u="none" strike="noStrike" baseline="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274 225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471 105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720 698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151 694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(190 173)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  <a:tr h="3505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Льготы/(Расходы) по налогу на прибыль</a:t>
                      </a:r>
                      <a:endParaRPr lang="en-US" sz="1100" b="0" i="0" u="none" strike="noStrike" baseline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(67 128)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(118 631)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(169 904)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(21 921)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(2 629)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ADA"/>
                    </a:solidFill>
                  </a:tcPr>
                </a:tc>
              </a:tr>
              <a:tr h="3767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baseline="0" dirty="0" smtClean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Чистая прибыль/(убыток)</a:t>
                      </a:r>
                      <a:endParaRPr lang="en-US" sz="1100" b="1" i="0" u="none" strike="noStrike" baseline="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207 097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352 474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550 794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129 773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(192 802)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СПИСОК ВОПРОСОВ</a:t>
            </a:r>
            <a:endParaRPr lang="en-US" b="1" dirty="0" smtClean="0">
              <a:solidFill>
                <a:schemeClr val="accent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19088" y="1352533"/>
            <a:ext cx="9434512" cy="5276867"/>
          </a:xfrm>
        </p:spPr>
        <p:txBody>
          <a:bodyPr/>
          <a:lstStyle/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ЧТО ЗА БАНК?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КТО АКЦИОНЕРЫ?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ГДЕ НАС НАЙТИ? (В РЕЙТИНГАХ)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ГДЕ НАС НАЙТИ? (В ГОРОДАХ)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КАК НАС УЗНАТЬ?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КУДА  ВКЛАДЫВАЕМ?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ОТКУДА ПРИБЫЛЬ?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НА ЧТО ЖИВЕМ?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ПОЧЕМ ПРИВЛЕКАЕМ?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КАКИЕ ОПЕРАЦИИ С ВЕКСЕЛЯМИ ПРОВОДИМ?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ПАРАМЕТРЫ ВЕКСЕЛЬНОЙ ПРОГРАММЫ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КАКИЕ У НАС СТАВКИ?</a:t>
            </a: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ПРИЛОЖЕНИЯ</a:t>
            </a:r>
            <a:endParaRPr lang="ru-RU" sz="1400" kern="1200" dirty="0" smtClean="0">
              <a:solidFill>
                <a:schemeClr val="accent4">
                  <a:lumMod val="50000"/>
                </a:schemeClr>
              </a:solidFill>
              <a:ea typeface="ヒラギノ角ゴ Pro W3" pitchFamily="84" charset="-128"/>
              <a:cs typeface="+mn-cs"/>
            </a:endParaRPr>
          </a:p>
          <a:p>
            <a:pPr marL="341006" lvl="1" indent="-173416" defTabSz="1008000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None/>
            </a:pPr>
            <a:endParaRPr lang="ru-RU" sz="1400" kern="1200" dirty="0" smtClean="0">
              <a:solidFill>
                <a:schemeClr val="accent4">
                  <a:lumMod val="50000"/>
                </a:schemeClr>
              </a:solidFill>
              <a:ea typeface="ヒラギノ角ゴ Pro W3" pitchFamily="84" charset="-128"/>
              <a:cs typeface="+mn-cs"/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2"/>
                </a:solidFill>
              </a:rPr>
              <a:t/>
            </a:r>
            <a:br>
              <a:rPr lang="en-US" b="1" dirty="0" smtClean="0">
                <a:solidFill>
                  <a:schemeClr val="bg2"/>
                </a:solidFill>
              </a:rPr>
            </a:br>
            <a:endParaRPr lang="ru-RU" dirty="0"/>
          </a:p>
        </p:txBody>
      </p:sp>
      <p:sp>
        <p:nvSpPr>
          <p:cNvPr id="1536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r>
              <a:rPr lang="ru-RU" sz="1500" dirty="0" smtClean="0">
                <a:solidFill>
                  <a:schemeClr val="tx1"/>
                </a:solidFill>
              </a:rPr>
              <a:t>2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ЧТО ЗА БАНК?</a:t>
            </a:r>
            <a:endParaRPr lang="en-US" b="1" dirty="0" smtClean="0">
              <a:solidFill>
                <a:schemeClr val="accent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19088" y="1209658"/>
            <a:ext cx="9434512" cy="2928958"/>
          </a:xfrm>
        </p:spPr>
        <p:txBody>
          <a:bodyPr/>
          <a:lstStyle/>
          <a:p>
            <a:pPr marL="160358" indent="-160358" eaLnBrk="1" hangingPunct="1">
              <a:spcBef>
                <a:spcPct val="30000"/>
              </a:spcBef>
              <a:buNone/>
            </a:pPr>
            <a:r>
              <a:rPr lang="ru-RU" sz="1400" b="1" dirty="0" smtClean="0">
                <a:solidFill>
                  <a:srgbClr val="004D90"/>
                </a:solidFill>
              </a:rPr>
              <a:t>Основные факты</a:t>
            </a:r>
            <a:endParaRPr lang="en-US" sz="1400" b="1" dirty="0" smtClean="0">
              <a:solidFill>
                <a:srgbClr val="004D90"/>
              </a:solidFill>
            </a:endParaRPr>
          </a:p>
          <a:p>
            <a:pPr marL="160358" indent="-160358" algn="just" eaLnBrk="1" hangingPunct="1">
              <a:spcBef>
                <a:spcPct val="20000"/>
              </a:spcBef>
              <a:spcAft>
                <a:spcPts val="336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Универсальный банк с акцентом на розничное кредитование с сетью национального масштаба и присутствием на региональных рынках с пониженной   банковской конкуренцией </a:t>
            </a:r>
          </a:p>
          <a:p>
            <a:pPr marL="160358" indent="-160358" algn="just" eaLnBrk="1" hangingPunct="1">
              <a:spcBef>
                <a:spcPct val="20000"/>
              </a:spcBef>
              <a:spcAft>
                <a:spcPts val="336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Доказанный профессионализм в эффективном привлечении депозитов физических лиц. Полностью самостоятельное фондирование (в основном розничные депозиты)</a:t>
            </a:r>
            <a:endParaRPr lang="en-US" sz="1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160358" indent="-160358" algn="just" eaLnBrk="1" hangingPunct="1">
              <a:spcBef>
                <a:spcPct val="20000"/>
              </a:spcBef>
              <a:spcAft>
                <a:spcPts val="336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Постоянная зона регионального обслуживания через сеть из 175 региональных подразделений (ОО,</a:t>
            </a:r>
            <a:r>
              <a:rPr lang="en-US" sz="1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ДО, ККО), размещающих депозиты (77 в настоящее время не размещают депозиты), и 538 точек продаж и мини-офисов </a:t>
            </a:r>
          </a:p>
          <a:p>
            <a:pPr marL="160358" indent="-160358" algn="just" eaLnBrk="1" hangingPunct="1">
              <a:spcBef>
                <a:spcPct val="20000"/>
              </a:spcBef>
              <a:spcAft>
                <a:spcPts val="336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Компания ежеквартально отчитывается по МСФО. Аудитор</a:t>
            </a:r>
            <a:r>
              <a:rPr lang="en-US" sz="1400" dirty="0" smtClean="0">
                <a:solidFill>
                  <a:schemeClr val="accent4">
                    <a:lumMod val="50000"/>
                  </a:schemeClr>
                </a:solidFill>
              </a:rPr>
              <a:t>: Ernst and Young</a:t>
            </a:r>
          </a:p>
          <a:p>
            <a:pPr marL="160358" indent="-160358" algn="just" eaLnBrk="1" hangingPunct="1">
              <a:spcBef>
                <a:spcPct val="20000"/>
              </a:spcBef>
              <a:spcAft>
                <a:spcPts val="336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В Группу входят несколько юридических лиц, в том числе две лизинговые компании</a:t>
            </a:r>
          </a:p>
          <a:p>
            <a:pPr marL="160358" indent="-160358" algn="just" eaLnBrk="1" hangingPunct="1">
              <a:spcBef>
                <a:spcPct val="20000"/>
              </a:spcBef>
              <a:spcAft>
                <a:spcPts val="336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</a:pPr>
            <a:endParaRPr lang="en-US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buClr>
                <a:srgbClr val="004D90"/>
              </a:buClr>
              <a:buNone/>
            </a:pPr>
            <a:r>
              <a:rPr lang="ru-RU" sz="1400" b="1" dirty="0" smtClean="0">
                <a:solidFill>
                  <a:srgbClr val="004D90"/>
                </a:solidFill>
              </a:rPr>
              <a:t>Ключевые финансовые показатели</a:t>
            </a:r>
            <a:endParaRPr lang="en-US" sz="1400" b="1" dirty="0" smtClean="0">
              <a:solidFill>
                <a:srgbClr val="004D90"/>
              </a:solidFill>
            </a:endParaRPr>
          </a:p>
          <a:p>
            <a:pPr>
              <a:buClr>
                <a:srgbClr val="004D90"/>
              </a:buClr>
              <a:buNone/>
            </a:pPr>
            <a:endParaRPr lang="ru-RU" dirty="0"/>
          </a:p>
        </p:txBody>
      </p:sp>
      <p:sp>
        <p:nvSpPr>
          <p:cNvPr id="1536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r>
              <a:rPr lang="ru-RU" sz="1500" dirty="0" smtClean="0">
                <a:solidFill>
                  <a:schemeClr val="tx1"/>
                </a:solidFill>
              </a:rPr>
              <a:t>3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 rot="10800000" flipH="1" flipV="1">
            <a:off x="501650" y="5365750"/>
            <a:ext cx="892968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       </a:t>
            </a:r>
            <a:r>
              <a:rPr lang="ru-RU" sz="1800" dirty="0">
                <a:solidFill>
                  <a:schemeClr val="bg1"/>
                </a:solidFill>
              </a:rPr>
              <a:t>ООО ИКБ </a:t>
            </a:r>
            <a:r>
              <a:rPr lang="ru-RU" sz="1800" dirty="0" smtClean="0">
                <a:solidFill>
                  <a:schemeClr val="bg1"/>
                </a:solidFill>
              </a:rPr>
              <a:t>«Вам </a:t>
            </a:r>
            <a:r>
              <a:rPr lang="ru-RU" sz="1800" dirty="0">
                <a:solidFill>
                  <a:schemeClr val="bg1"/>
                </a:solidFill>
              </a:rPr>
              <a:t>вексельную программу. Данная программа   ориентирована   на  профессиональных   участников  рынка  ценных бумаг   и   кредитные  организации.  Для поддержания  ликвидного  рынка  своих обязательств   Банк   обеспечивает</a:t>
            </a:r>
            <a:r>
              <a:rPr lang="en-US" sz="1800" dirty="0">
                <a:solidFill>
                  <a:schemeClr val="bg1"/>
                </a:solidFill>
              </a:rPr>
              <a:t>: </a:t>
            </a:r>
            <a:r>
              <a:rPr lang="ru-RU" sz="1800" dirty="0">
                <a:solidFill>
                  <a:schemeClr val="bg1"/>
                </a:solidFill>
              </a:rPr>
              <a:t>  получение  кредитных  ресурсов  под залог векселей, досрочный учет, сделки РЕПО.</a:t>
            </a:r>
            <a:endParaRPr lang="ru-RU" sz="1800" b="1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23817" y="6710383"/>
            <a:ext cx="3302186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defTabSz="1042988"/>
            <a:r>
              <a:rPr lang="ru-RU" sz="1000" i="1" dirty="0" smtClean="0"/>
              <a:t>Источник</a:t>
            </a:r>
            <a:r>
              <a:rPr lang="en-US" sz="1000" i="1" dirty="0" smtClean="0"/>
              <a:t>: </a:t>
            </a:r>
            <a:r>
              <a:rPr lang="ru-RU" sz="1000" i="1" dirty="0" smtClean="0"/>
              <a:t>консолидированная отчетность по МСФО</a:t>
            </a:r>
            <a:endParaRPr lang="ru-RU" sz="1000" i="1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95255" y="4638681"/>
          <a:ext cx="6500859" cy="2000266"/>
        </p:xfrm>
        <a:graphic>
          <a:graphicData uri="http://schemas.openxmlformats.org/drawingml/2006/table">
            <a:tbl>
              <a:tblPr/>
              <a:tblGrid>
                <a:gridCol w="1418544"/>
                <a:gridCol w="1016463"/>
                <a:gridCol w="1016463"/>
                <a:gridCol w="1016463"/>
                <a:gridCol w="1016463"/>
                <a:gridCol w="1016463"/>
              </a:tblGrid>
              <a:tr h="22583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RUR </a:t>
                      </a:r>
                      <a:r>
                        <a:rPr lang="ru-RU" sz="1100" b="1" i="0" u="none" strike="noStrike" dirty="0" err="1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млн</a:t>
                      </a:r>
                      <a:endParaRPr lang="ru-RU" sz="1100" b="1" i="0" u="none" strike="noStrike" dirty="0">
                        <a:solidFill>
                          <a:srgbClr val="0D0D0D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2007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2008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2009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1H 2010 </a:t>
                      </a:r>
                      <a:r>
                        <a:rPr lang="ru-RU" sz="1100" b="1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2010 план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48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Активы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17 661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25 194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33 984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33 671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39 090</a:t>
                      </a:r>
                      <a:endParaRPr lang="ru-RU" sz="1100" b="0" i="0" u="none" strike="noStrike" dirty="0">
                        <a:solidFill>
                          <a:srgbClr val="0D0D0D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</a:tr>
              <a:tr h="3548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Кредиты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12 778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14 941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14 744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18 210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22 </a:t>
                      </a:r>
                      <a:r>
                        <a:rPr lang="ru-RU" sz="1100" b="0" i="0" u="none" strike="noStrike" dirty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776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548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Депозиты </a:t>
                      </a:r>
                      <a:r>
                        <a:rPr lang="ru-RU" sz="1100" b="0" i="0" u="none" strike="noStrike" dirty="0" err="1" smtClean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физ</a:t>
                      </a:r>
                      <a:r>
                        <a:rPr lang="ru-RU" sz="1100" b="0" i="0" u="none" strike="noStrike" baseline="0" dirty="0" smtClean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 лиц</a:t>
                      </a:r>
                      <a:endParaRPr lang="ru-RU" sz="1100" b="0" i="0" u="none" strike="noStrike" dirty="0">
                        <a:solidFill>
                          <a:srgbClr val="0D0D0D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7 422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12 218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15 786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18 311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20 703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548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Капитал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1 950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2 289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2 834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3 440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3 900</a:t>
                      </a:r>
                      <a:endParaRPr lang="ru-RU" sz="1100" b="0" i="0" u="none" strike="noStrike" dirty="0">
                        <a:solidFill>
                          <a:srgbClr val="0D0D0D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548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Чистая прибыль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(791)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(45)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606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100" b="0" i="0" u="none" strike="noStrike" dirty="0" smtClean="0">
                          <a:solidFill>
                            <a:srgbClr val="0D0D0D"/>
                          </a:solidFill>
                          <a:latin typeface="Arial" pitchFamily="34" charset="0"/>
                          <a:cs typeface="Arial" pitchFamily="34" charset="0"/>
                        </a:rPr>
                        <a:t>067</a:t>
                      </a:r>
                      <a:endParaRPr lang="ru-RU" sz="1100" b="0" i="0" u="none" strike="noStrike" dirty="0">
                        <a:solidFill>
                          <a:srgbClr val="0D0D0D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7C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КТО АКЦИОНЕРЫ?</a:t>
            </a:r>
            <a:endParaRPr lang="en-US" b="1" dirty="0" smtClean="0">
              <a:solidFill>
                <a:schemeClr val="accent3"/>
              </a:solidFill>
            </a:endParaRPr>
          </a:p>
        </p:txBody>
      </p:sp>
      <p:sp>
        <p:nvSpPr>
          <p:cNvPr id="1536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r>
              <a:rPr lang="ru-RU" sz="1500" dirty="0" smtClean="0">
                <a:solidFill>
                  <a:schemeClr val="tx1"/>
                </a:solidFill>
              </a:rPr>
              <a:t>4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52379" y="3995739"/>
            <a:ext cx="471963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77825" marR="0" lvl="0" indent="-377825" algn="l" defTabSz="1008063" rtl="0" eaLnBrk="1" fontAlgn="base" latinLnBrk="0" hangingPunct="1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2380" y="3852863"/>
            <a:ext cx="43577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Kardan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N.V.</a:t>
            </a: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(Нидерланды)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</a:rPr>
              <a:t>–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компания, специализирующаяся на недвижимости и финансовых услугах в странах Восточной Европы. 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Капитал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</a:rPr>
              <a:t>: 1,1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млрд. евро, </a:t>
            </a: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Активы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</a:rPr>
              <a:t>: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6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</a:rPr>
              <a:t>,4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млрд. евро. </a:t>
            </a: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Компания котируется на Голландской и Израильской фондовых биржах</a:t>
            </a:r>
            <a:endParaRPr lang="ru-RU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24411" y="3852863"/>
            <a:ext cx="43577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SovCo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N.P. (</a:t>
            </a: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Нидерланды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</a:rPr>
              <a:t>–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компания контролируется группой российских акционеров, в том числе менеджментом. </a:t>
            </a: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Крупнейшие акционеры-менеджеры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</a:rPr>
              <a:t>:</a:t>
            </a:r>
            <a:endParaRPr lang="ru-RU" sz="16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Хотимский Сергей , </a:t>
            </a: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Гусев Дмитрий , </a:t>
            </a: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Журавлев Николай 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395783" y="6067441"/>
            <a:ext cx="308097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r>
              <a:rPr lang="ru-RU" sz="1000" b="0" i="1" dirty="0">
                <a:latin typeface="Arial" pitchFamily="34" charset="0"/>
                <a:cs typeface="Arial" pitchFamily="34" charset="0"/>
              </a:rPr>
              <a:t>Источник</a:t>
            </a:r>
            <a:r>
              <a:rPr lang="en-US" sz="1000" b="0" i="1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1000" b="0" i="1" dirty="0">
                <a:latin typeface="Arial" pitchFamily="34" charset="0"/>
                <a:cs typeface="Arial" pitchFamily="34" charset="0"/>
              </a:rPr>
              <a:t>СКБ, по состоянию на 1 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сентября</a:t>
            </a:r>
            <a:r>
              <a:rPr lang="ru-RU" sz="1000" b="0" i="1" dirty="0" smtClean="0">
                <a:latin typeface="Arial" pitchFamily="34" charset="0"/>
                <a:cs typeface="Arial" pitchFamily="34" charset="0"/>
              </a:rPr>
              <a:t> 2010</a:t>
            </a:r>
            <a:endParaRPr lang="ru-RU" sz="1000" b="0" i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4395783" y="5996003"/>
            <a:ext cx="453548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4" name="Содержимое 13" descr="Учредители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255" y="1352533"/>
            <a:ext cx="8258175" cy="2238375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r>
              <a:rPr lang="ru-RU" sz="1500" dirty="0" smtClean="0">
                <a:solidFill>
                  <a:schemeClr val="tx1"/>
                </a:solidFill>
              </a:rPr>
              <a:t>5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61975"/>
            <a:ext cx="9447213" cy="482600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ГДЕ НАС НАЙТИ? (В РЕЙТИНГАХ)</a:t>
            </a:r>
            <a:endParaRPr lang="en-US" sz="2000" b="1" dirty="0" smtClean="0">
              <a:solidFill>
                <a:schemeClr val="accent3"/>
              </a:solidFill>
            </a:endParaRP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17" y="995343"/>
            <a:ext cx="9286940" cy="428628"/>
          </a:xfrm>
        </p:spPr>
        <p:txBody>
          <a:bodyPr/>
          <a:lstStyle/>
          <a:p>
            <a:pPr marL="341006" lvl="1" indent="-173416" defTabSz="957438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23 МЕСТО ПО ПРИБЫЛИ (РСБУ)</a:t>
            </a:r>
            <a:r>
              <a:rPr lang="en-US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</a:t>
            </a: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ПО ИТОГАМ </a:t>
            </a:r>
            <a:r>
              <a:rPr lang="en-US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I</a:t>
            </a: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 КВАРТАЛА 2010 (РСБУ) </a:t>
            </a:r>
          </a:p>
          <a:p>
            <a:pPr marL="341006" lvl="1" indent="-173416" defTabSz="957438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88 МЕСТО ПО АКТИВАМ (РСБУ) </a:t>
            </a: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</a:rPr>
              <a:t>ПО ИТОГАМ </a:t>
            </a:r>
            <a:r>
              <a:rPr lang="en-US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</a:rPr>
              <a:t>I</a:t>
            </a: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</a:rPr>
              <a:t> КВАРТАЛА 2010 (РСБУ) </a:t>
            </a:r>
            <a:endParaRPr lang="ru-RU" sz="1400" kern="1200" dirty="0">
              <a:solidFill>
                <a:schemeClr val="accent4">
                  <a:lumMod val="50000"/>
                </a:schemeClr>
              </a:solidFill>
              <a:ea typeface="ヒラギノ角ゴ Pro W3" pitchFamily="84" charset="-128"/>
              <a:cs typeface="+mn-cs"/>
            </a:endParaRPr>
          </a:p>
        </p:txBody>
      </p:sp>
      <p:pic>
        <p:nvPicPr>
          <p:cNvPr id="7" name="Рисунок 6" descr="рейтинг скриншот_выделе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495409"/>
            <a:ext cx="10077450" cy="5643603"/>
          </a:xfrm>
          <a:prstGeom prst="rect">
            <a:avLst/>
          </a:prstGeom>
        </p:spPr>
      </p:pic>
      <p:sp>
        <p:nvSpPr>
          <p:cNvPr id="12" name="Стрелка вниз 11"/>
          <p:cNvSpPr/>
          <p:nvPr/>
        </p:nvSpPr>
        <p:spPr bwMode="auto">
          <a:xfrm>
            <a:off x="1824015" y="1495409"/>
            <a:ext cx="142876" cy="3857652"/>
          </a:xfrm>
          <a:prstGeom prst="downArrow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ヒラギノ角ゴ Pro W3" pitchFamily="8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61976"/>
            <a:ext cx="9447213" cy="504806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bg1"/>
                </a:solidFill>
              </a:rPr>
              <a:t>ГДЕ НАС НАЙТИ? (В ГОРОДАХ)</a:t>
            </a:r>
            <a:r>
              <a:rPr lang="en-US" sz="2000" b="1" dirty="0" smtClean="0">
                <a:solidFill>
                  <a:schemeClr val="bg2"/>
                </a:solidFill>
              </a:rPr>
              <a:t/>
            </a:r>
            <a:br>
              <a:rPr lang="en-US" sz="2000" b="1" dirty="0" smtClean="0">
                <a:solidFill>
                  <a:schemeClr val="bg2"/>
                </a:solidFill>
              </a:rPr>
            </a:br>
            <a:endParaRPr lang="ru-RU" sz="2000" dirty="0" smtClean="0">
              <a:solidFill>
                <a:schemeClr val="tx2"/>
              </a:solidFill>
            </a:endParaRPr>
          </a:p>
        </p:txBody>
      </p:sp>
      <p:sp>
        <p:nvSpPr>
          <p:cNvPr id="12294" name="Freeform 40"/>
          <p:cNvSpPr>
            <a:spLocks/>
          </p:cNvSpPr>
          <p:nvPr/>
        </p:nvSpPr>
        <p:spPr bwMode="auto">
          <a:xfrm>
            <a:off x="8309974" y="3121418"/>
            <a:ext cx="776455" cy="1922865"/>
          </a:xfrm>
          <a:custGeom>
            <a:avLst/>
            <a:gdLst>
              <a:gd name="T0" fmla="*/ 2147483647 w 519"/>
              <a:gd name="T1" fmla="*/ 2147483647 h 1211"/>
              <a:gd name="T2" fmla="*/ 2147483647 w 519"/>
              <a:gd name="T3" fmla="*/ 2147483647 h 1211"/>
              <a:gd name="T4" fmla="*/ 2147483647 w 519"/>
              <a:gd name="T5" fmla="*/ 2147483647 h 1211"/>
              <a:gd name="T6" fmla="*/ 2147483647 w 519"/>
              <a:gd name="T7" fmla="*/ 2147483647 h 1211"/>
              <a:gd name="T8" fmla="*/ 0 w 519"/>
              <a:gd name="T9" fmla="*/ 2147483647 h 1211"/>
              <a:gd name="T10" fmla="*/ 2147483647 w 519"/>
              <a:gd name="T11" fmla="*/ 2147483647 h 1211"/>
              <a:gd name="T12" fmla="*/ 2147483647 w 519"/>
              <a:gd name="T13" fmla="*/ 2147483647 h 1211"/>
              <a:gd name="T14" fmla="*/ 2147483647 w 519"/>
              <a:gd name="T15" fmla="*/ 2147483647 h 1211"/>
              <a:gd name="T16" fmla="*/ 2147483647 w 519"/>
              <a:gd name="T17" fmla="*/ 2147483647 h 1211"/>
              <a:gd name="T18" fmla="*/ 2147483647 w 519"/>
              <a:gd name="T19" fmla="*/ 2147483647 h 1211"/>
              <a:gd name="T20" fmla="*/ 2147483647 w 519"/>
              <a:gd name="T21" fmla="*/ 2147483647 h 1211"/>
              <a:gd name="T22" fmla="*/ 2147483647 w 519"/>
              <a:gd name="T23" fmla="*/ 0 h 1211"/>
              <a:gd name="T24" fmla="*/ 2147483647 w 519"/>
              <a:gd name="T25" fmla="*/ 2147483647 h 1211"/>
              <a:gd name="T26" fmla="*/ 2147483647 w 519"/>
              <a:gd name="T27" fmla="*/ 2147483647 h 1211"/>
              <a:gd name="T28" fmla="*/ 2147483647 w 519"/>
              <a:gd name="T29" fmla="*/ 2147483647 h 1211"/>
              <a:gd name="T30" fmla="*/ 2147483647 w 519"/>
              <a:gd name="T31" fmla="*/ 2147483647 h 1211"/>
              <a:gd name="T32" fmla="*/ 2147483647 w 519"/>
              <a:gd name="T33" fmla="*/ 2147483647 h 1211"/>
              <a:gd name="T34" fmla="*/ 2147483647 w 519"/>
              <a:gd name="T35" fmla="*/ 2147483647 h 1211"/>
              <a:gd name="T36" fmla="*/ 2147483647 w 519"/>
              <a:gd name="T37" fmla="*/ 2147483647 h 1211"/>
              <a:gd name="T38" fmla="*/ 2147483647 w 519"/>
              <a:gd name="T39" fmla="*/ 2147483647 h 1211"/>
              <a:gd name="T40" fmla="*/ 2147483647 w 519"/>
              <a:gd name="T41" fmla="*/ 2147483647 h 1211"/>
              <a:gd name="T42" fmla="*/ 2147483647 w 519"/>
              <a:gd name="T43" fmla="*/ 2147483647 h 1211"/>
              <a:gd name="T44" fmla="*/ 2147483647 w 519"/>
              <a:gd name="T45" fmla="*/ 2147483647 h 1211"/>
              <a:gd name="T46" fmla="*/ 2147483647 w 519"/>
              <a:gd name="T47" fmla="*/ 2147483647 h 1211"/>
              <a:gd name="T48" fmla="*/ 2147483647 w 519"/>
              <a:gd name="T49" fmla="*/ 2147483647 h 1211"/>
              <a:gd name="T50" fmla="*/ 2147483647 w 519"/>
              <a:gd name="T51" fmla="*/ 2147483647 h 1211"/>
              <a:gd name="T52" fmla="*/ 2147483647 w 519"/>
              <a:gd name="T53" fmla="*/ 2147483647 h 1211"/>
              <a:gd name="T54" fmla="*/ 2147483647 w 519"/>
              <a:gd name="T55" fmla="*/ 2147483647 h 1211"/>
              <a:gd name="T56" fmla="*/ 2147483647 w 519"/>
              <a:gd name="T57" fmla="*/ 2147483647 h 1211"/>
              <a:gd name="T58" fmla="*/ 2147483647 w 519"/>
              <a:gd name="T59" fmla="*/ 2147483647 h 1211"/>
              <a:gd name="T60" fmla="*/ 2147483647 w 519"/>
              <a:gd name="T61" fmla="*/ 2147483647 h 1211"/>
              <a:gd name="T62" fmla="*/ 2147483647 w 519"/>
              <a:gd name="T63" fmla="*/ 2147483647 h 1211"/>
              <a:gd name="T64" fmla="*/ 2147483647 w 519"/>
              <a:gd name="T65" fmla="*/ 2147483647 h 1211"/>
              <a:gd name="T66" fmla="*/ 2147483647 w 519"/>
              <a:gd name="T67" fmla="*/ 2147483647 h 1211"/>
              <a:gd name="T68" fmla="*/ 2147483647 w 519"/>
              <a:gd name="T69" fmla="*/ 2147483647 h 1211"/>
              <a:gd name="T70" fmla="*/ 2147483647 w 519"/>
              <a:gd name="T71" fmla="*/ 2147483647 h 1211"/>
              <a:gd name="T72" fmla="*/ 2147483647 w 519"/>
              <a:gd name="T73" fmla="*/ 2147483647 h 1211"/>
              <a:gd name="T74" fmla="*/ 2147483647 w 519"/>
              <a:gd name="T75" fmla="*/ 2147483647 h 1211"/>
              <a:gd name="T76" fmla="*/ 2147483647 w 519"/>
              <a:gd name="T77" fmla="*/ 2147483647 h 1211"/>
              <a:gd name="T78" fmla="*/ 2147483647 w 519"/>
              <a:gd name="T79" fmla="*/ 2147483647 h 1211"/>
              <a:gd name="T80" fmla="*/ 2147483647 w 519"/>
              <a:gd name="T81" fmla="*/ 2147483647 h 1211"/>
              <a:gd name="T82" fmla="*/ 2147483647 w 519"/>
              <a:gd name="T83" fmla="*/ 2147483647 h 1211"/>
              <a:gd name="T84" fmla="*/ 2147483647 w 519"/>
              <a:gd name="T85" fmla="*/ 2147483647 h 1211"/>
              <a:gd name="T86" fmla="*/ 2147483647 w 519"/>
              <a:gd name="T87" fmla="*/ 2147483647 h 1211"/>
              <a:gd name="T88" fmla="*/ 2147483647 w 519"/>
              <a:gd name="T89" fmla="*/ 2147483647 h 1211"/>
              <a:gd name="T90" fmla="*/ 2147483647 w 519"/>
              <a:gd name="T91" fmla="*/ 2147483647 h 1211"/>
              <a:gd name="T92" fmla="*/ 2147483647 w 519"/>
              <a:gd name="T93" fmla="*/ 2147483647 h 1211"/>
              <a:gd name="T94" fmla="*/ 2147483647 w 519"/>
              <a:gd name="T95" fmla="*/ 2147483647 h 1211"/>
              <a:gd name="T96" fmla="*/ 2147483647 w 519"/>
              <a:gd name="T97" fmla="*/ 2147483647 h 1211"/>
              <a:gd name="T98" fmla="*/ 2147483647 w 519"/>
              <a:gd name="T99" fmla="*/ 2147483647 h 1211"/>
              <a:gd name="T100" fmla="*/ 2147483647 w 519"/>
              <a:gd name="T101" fmla="*/ 2147483647 h 121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19" h="1211">
                <a:moveTo>
                  <a:pt x="107" y="699"/>
                </a:moveTo>
                <a:lnTo>
                  <a:pt x="88" y="679"/>
                </a:lnTo>
                <a:lnTo>
                  <a:pt x="79" y="682"/>
                </a:lnTo>
                <a:lnTo>
                  <a:pt x="43" y="682"/>
                </a:lnTo>
                <a:lnTo>
                  <a:pt x="22" y="644"/>
                </a:lnTo>
                <a:lnTo>
                  <a:pt x="33" y="625"/>
                </a:lnTo>
                <a:lnTo>
                  <a:pt x="58" y="562"/>
                </a:lnTo>
                <a:lnTo>
                  <a:pt x="27" y="534"/>
                </a:lnTo>
                <a:lnTo>
                  <a:pt x="4" y="523"/>
                </a:lnTo>
                <a:lnTo>
                  <a:pt x="0" y="499"/>
                </a:lnTo>
                <a:lnTo>
                  <a:pt x="36" y="452"/>
                </a:lnTo>
                <a:lnTo>
                  <a:pt x="48" y="424"/>
                </a:lnTo>
                <a:lnTo>
                  <a:pt x="90" y="418"/>
                </a:lnTo>
                <a:lnTo>
                  <a:pt x="111" y="380"/>
                </a:lnTo>
                <a:lnTo>
                  <a:pt x="69" y="370"/>
                </a:lnTo>
                <a:lnTo>
                  <a:pt x="48" y="345"/>
                </a:lnTo>
                <a:lnTo>
                  <a:pt x="94" y="291"/>
                </a:lnTo>
                <a:lnTo>
                  <a:pt x="94" y="249"/>
                </a:lnTo>
                <a:lnTo>
                  <a:pt x="198" y="170"/>
                </a:lnTo>
                <a:lnTo>
                  <a:pt x="268" y="110"/>
                </a:lnTo>
                <a:lnTo>
                  <a:pt x="336" y="104"/>
                </a:lnTo>
                <a:lnTo>
                  <a:pt x="337" y="80"/>
                </a:lnTo>
                <a:lnTo>
                  <a:pt x="313" y="80"/>
                </a:lnTo>
                <a:lnTo>
                  <a:pt x="371" y="0"/>
                </a:lnTo>
                <a:lnTo>
                  <a:pt x="408" y="48"/>
                </a:lnTo>
                <a:lnTo>
                  <a:pt x="393" y="68"/>
                </a:lnTo>
                <a:lnTo>
                  <a:pt x="423" y="68"/>
                </a:lnTo>
                <a:lnTo>
                  <a:pt x="429" y="84"/>
                </a:lnTo>
                <a:lnTo>
                  <a:pt x="474" y="84"/>
                </a:lnTo>
                <a:lnTo>
                  <a:pt x="429" y="136"/>
                </a:lnTo>
                <a:lnTo>
                  <a:pt x="417" y="159"/>
                </a:lnTo>
                <a:lnTo>
                  <a:pt x="384" y="159"/>
                </a:lnTo>
                <a:lnTo>
                  <a:pt x="369" y="216"/>
                </a:lnTo>
                <a:lnTo>
                  <a:pt x="324" y="213"/>
                </a:lnTo>
                <a:lnTo>
                  <a:pt x="324" y="239"/>
                </a:lnTo>
                <a:lnTo>
                  <a:pt x="369" y="249"/>
                </a:lnTo>
                <a:lnTo>
                  <a:pt x="387" y="281"/>
                </a:lnTo>
                <a:lnTo>
                  <a:pt x="363" y="345"/>
                </a:lnTo>
                <a:lnTo>
                  <a:pt x="376" y="363"/>
                </a:lnTo>
                <a:lnTo>
                  <a:pt x="416" y="312"/>
                </a:lnTo>
                <a:lnTo>
                  <a:pt x="452" y="326"/>
                </a:lnTo>
                <a:lnTo>
                  <a:pt x="485" y="307"/>
                </a:lnTo>
                <a:lnTo>
                  <a:pt x="515" y="309"/>
                </a:lnTo>
                <a:lnTo>
                  <a:pt x="519" y="338"/>
                </a:lnTo>
                <a:lnTo>
                  <a:pt x="504" y="363"/>
                </a:lnTo>
                <a:lnTo>
                  <a:pt x="504" y="452"/>
                </a:lnTo>
                <a:lnTo>
                  <a:pt x="471" y="470"/>
                </a:lnTo>
                <a:lnTo>
                  <a:pt x="444" y="558"/>
                </a:lnTo>
                <a:lnTo>
                  <a:pt x="412" y="562"/>
                </a:lnTo>
                <a:lnTo>
                  <a:pt x="384" y="581"/>
                </a:lnTo>
                <a:lnTo>
                  <a:pt x="369" y="539"/>
                </a:lnTo>
                <a:lnTo>
                  <a:pt x="333" y="550"/>
                </a:lnTo>
                <a:lnTo>
                  <a:pt x="313" y="567"/>
                </a:lnTo>
                <a:lnTo>
                  <a:pt x="265" y="606"/>
                </a:lnTo>
                <a:lnTo>
                  <a:pt x="255" y="629"/>
                </a:lnTo>
                <a:lnTo>
                  <a:pt x="234" y="643"/>
                </a:lnTo>
                <a:lnTo>
                  <a:pt x="243" y="665"/>
                </a:lnTo>
                <a:lnTo>
                  <a:pt x="265" y="672"/>
                </a:lnTo>
                <a:lnTo>
                  <a:pt x="270" y="690"/>
                </a:lnTo>
                <a:lnTo>
                  <a:pt x="286" y="693"/>
                </a:lnTo>
                <a:lnTo>
                  <a:pt x="303" y="717"/>
                </a:lnTo>
                <a:lnTo>
                  <a:pt x="324" y="735"/>
                </a:lnTo>
                <a:lnTo>
                  <a:pt x="348" y="732"/>
                </a:lnTo>
                <a:lnTo>
                  <a:pt x="382" y="764"/>
                </a:lnTo>
                <a:lnTo>
                  <a:pt x="395" y="852"/>
                </a:lnTo>
                <a:lnTo>
                  <a:pt x="369" y="846"/>
                </a:lnTo>
                <a:lnTo>
                  <a:pt x="337" y="803"/>
                </a:lnTo>
                <a:lnTo>
                  <a:pt x="337" y="833"/>
                </a:lnTo>
                <a:lnTo>
                  <a:pt x="301" y="876"/>
                </a:lnTo>
                <a:lnTo>
                  <a:pt x="315" y="941"/>
                </a:lnTo>
                <a:lnTo>
                  <a:pt x="342" y="1019"/>
                </a:lnTo>
                <a:lnTo>
                  <a:pt x="378" y="1030"/>
                </a:lnTo>
                <a:lnTo>
                  <a:pt x="369" y="1056"/>
                </a:lnTo>
                <a:lnTo>
                  <a:pt x="345" y="1063"/>
                </a:lnTo>
                <a:lnTo>
                  <a:pt x="354" y="1098"/>
                </a:lnTo>
                <a:lnTo>
                  <a:pt x="318" y="1134"/>
                </a:lnTo>
                <a:lnTo>
                  <a:pt x="323" y="1094"/>
                </a:lnTo>
                <a:lnTo>
                  <a:pt x="285" y="1116"/>
                </a:lnTo>
                <a:lnTo>
                  <a:pt x="255" y="1156"/>
                </a:lnTo>
                <a:lnTo>
                  <a:pt x="272" y="1178"/>
                </a:lnTo>
                <a:lnTo>
                  <a:pt x="243" y="1185"/>
                </a:lnTo>
                <a:lnTo>
                  <a:pt x="225" y="1211"/>
                </a:lnTo>
                <a:lnTo>
                  <a:pt x="221" y="1187"/>
                </a:lnTo>
                <a:lnTo>
                  <a:pt x="186" y="1185"/>
                </a:lnTo>
                <a:lnTo>
                  <a:pt x="159" y="1203"/>
                </a:lnTo>
                <a:lnTo>
                  <a:pt x="153" y="1143"/>
                </a:lnTo>
                <a:lnTo>
                  <a:pt x="111" y="1116"/>
                </a:lnTo>
                <a:lnTo>
                  <a:pt x="79" y="1146"/>
                </a:lnTo>
                <a:lnTo>
                  <a:pt x="75" y="1121"/>
                </a:lnTo>
                <a:lnTo>
                  <a:pt x="27" y="1056"/>
                </a:lnTo>
                <a:lnTo>
                  <a:pt x="24" y="1026"/>
                </a:lnTo>
                <a:lnTo>
                  <a:pt x="54" y="998"/>
                </a:lnTo>
                <a:lnTo>
                  <a:pt x="36" y="969"/>
                </a:lnTo>
                <a:lnTo>
                  <a:pt x="75" y="945"/>
                </a:lnTo>
                <a:lnTo>
                  <a:pt x="94" y="941"/>
                </a:lnTo>
                <a:lnTo>
                  <a:pt x="114" y="883"/>
                </a:lnTo>
                <a:lnTo>
                  <a:pt x="90" y="869"/>
                </a:lnTo>
                <a:lnTo>
                  <a:pt x="94" y="839"/>
                </a:lnTo>
                <a:lnTo>
                  <a:pt x="75" y="825"/>
                </a:lnTo>
                <a:lnTo>
                  <a:pt x="69" y="783"/>
                </a:lnTo>
                <a:lnTo>
                  <a:pt x="99" y="745"/>
                </a:lnTo>
                <a:lnTo>
                  <a:pt x="107" y="699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295" name="Freeform 41"/>
          <p:cNvSpPr>
            <a:spLocks/>
          </p:cNvSpPr>
          <p:nvPr/>
        </p:nvSpPr>
        <p:spPr bwMode="auto">
          <a:xfrm>
            <a:off x="4617702" y="5615903"/>
            <a:ext cx="175039" cy="146081"/>
          </a:xfrm>
          <a:custGeom>
            <a:avLst/>
            <a:gdLst>
              <a:gd name="T0" fmla="*/ 2147483647 w 117"/>
              <a:gd name="T1" fmla="*/ 2147483647 h 92"/>
              <a:gd name="T2" fmla="*/ 2147483647 w 117"/>
              <a:gd name="T3" fmla="*/ 2147483647 h 92"/>
              <a:gd name="T4" fmla="*/ 2147483647 w 117"/>
              <a:gd name="T5" fmla="*/ 2147483647 h 92"/>
              <a:gd name="T6" fmla="*/ 0 w 117"/>
              <a:gd name="T7" fmla="*/ 2147483647 h 92"/>
              <a:gd name="T8" fmla="*/ 0 w 117"/>
              <a:gd name="T9" fmla="*/ 2147483647 h 92"/>
              <a:gd name="T10" fmla="*/ 2147483647 w 117"/>
              <a:gd name="T11" fmla="*/ 0 h 92"/>
              <a:gd name="T12" fmla="*/ 2147483647 w 117"/>
              <a:gd name="T13" fmla="*/ 2147483647 h 92"/>
              <a:gd name="T14" fmla="*/ 2147483647 w 117"/>
              <a:gd name="T15" fmla="*/ 2147483647 h 92"/>
              <a:gd name="T16" fmla="*/ 2147483647 w 117"/>
              <a:gd name="T17" fmla="*/ 2147483647 h 92"/>
              <a:gd name="T18" fmla="*/ 2147483647 w 117"/>
              <a:gd name="T19" fmla="*/ 2147483647 h 92"/>
              <a:gd name="T20" fmla="*/ 2147483647 w 117"/>
              <a:gd name="T21" fmla="*/ 2147483647 h 92"/>
              <a:gd name="T22" fmla="*/ 2147483647 w 117"/>
              <a:gd name="T23" fmla="*/ 2147483647 h 92"/>
              <a:gd name="T24" fmla="*/ 2147483647 w 117"/>
              <a:gd name="T25" fmla="*/ 2147483647 h 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7" h="92">
                <a:moveTo>
                  <a:pt x="41" y="92"/>
                </a:moveTo>
                <a:lnTo>
                  <a:pt x="24" y="67"/>
                </a:lnTo>
                <a:lnTo>
                  <a:pt x="24" y="49"/>
                </a:lnTo>
                <a:lnTo>
                  <a:pt x="0" y="48"/>
                </a:lnTo>
                <a:lnTo>
                  <a:pt x="0" y="12"/>
                </a:lnTo>
                <a:lnTo>
                  <a:pt x="20" y="0"/>
                </a:lnTo>
                <a:lnTo>
                  <a:pt x="42" y="8"/>
                </a:lnTo>
                <a:lnTo>
                  <a:pt x="41" y="12"/>
                </a:lnTo>
                <a:lnTo>
                  <a:pt x="74" y="35"/>
                </a:lnTo>
                <a:lnTo>
                  <a:pt x="117" y="38"/>
                </a:lnTo>
                <a:lnTo>
                  <a:pt x="110" y="62"/>
                </a:lnTo>
                <a:lnTo>
                  <a:pt x="115" y="86"/>
                </a:lnTo>
                <a:lnTo>
                  <a:pt x="41" y="9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296" name="Freeform 42"/>
          <p:cNvSpPr>
            <a:spLocks/>
          </p:cNvSpPr>
          <p:nvPr/>
        </p:nvSpPr>
        <p:spPr bwMode="auto">
          <a:xfrm>
            <a:off x="3839751" y="6543197"/>
            <a:ext cx="103228" cy="90507"/>
          </a:xfrm>
          <a:custGeom>
            <a:avLst/>
            <a:gdLst>
              <a:gd name="T0" fmla="*/ 2147483647 w 69"/>
              <a:gd name="T1" fmla="*/ 2147483647 h 57"/>
              <a:gd name="T2" fmla="*/ 2147483647 w 69"/>
              <a:gd name="T3" fmla="*/ 2147483647 h 57"/>
              <a:gd name="T4" fmla="*/ 2147483647 w 69"/>
              <a:gd name="T5" fmla="*/ 2147483647 h 57"/>
              <a:gd name="T6" fmla="*/ 2147483647 w 69"/>
              <a:gd name="T7" fmla="*/ 2147483647 h 57"/>
              <a:gd name="T8" fmla="*/ 0 w 69"/>
              <a:gd name="T9" fmla="*/ 2147483647 h 57"/>
              <a:gd name="T10" fmla="*/ 2147483647 w 69"/>
              <a:gd name="T11" fmla="*/ 2147483647 h 57"/>
              <a:gd name="T12" fmla="*/ 2147483647 w 69"/>
              <a:gd name="T13" fmla="*/ 2147483647 h 57"/>
              <a:gd name="T14" fmla="*/ 2147483647 w 69"/>
              <a:gd name="T15" fmla="*/ 2147483647 h 57"/>
              <a:gd name="T16" fmla="*/ 2147483647 w 69"/>
              <a:gd name="T17" fmla="*/ 2147483647 h 57"/>
              <a:gd name="T18" fmla="*/ 2147483647 w 69"/>
              <a:gd name="T19" fmla="*/ 2147483647 h 57"/>
              <a:gd name="T20" fmla="*/ 2147483647 w 69"/>
              <a:gd name="T21" fmla="*/ 2147483647 h 57"/>
              <a:gd name="T22" fmla="*/ 2147483647 w 69"/>
              <a:gd name="T23" fmla="*/ 2147483647 h 57"/>
              <a:gd name="T24" fmla="*/ 2147483647 w 69"/>
              <a:gd name="T25" fmla="*/ 0 h 57"/>
              <a:gd name="T26" fmla="*/ 2147483647 w 69"/>
              <a:gd name="T27" fmla="*/ 2147483647 h 5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69" h="57">
                <a:moveTo>
                  <a:pt x="50" y="14"/>
                </a:moveTo>
                <a:lnTo>
                  <a:pt x="31" y="11"/>
                </a:lnTo>
                <a:lnTo>
                  <a:pt x="14" y="17"/>
                </a:lnTo>
                <a:lnTo>
                  <a:pt x="15" y="19"/>
                </a:lnTo>
                <a:lnTo>
                  <a:pt x="0" y="31"/>
                </a:lnTo>
                <a:lnTo>
                  <a:pt x="29" y="57"/>
                </a:lnTo>
                <a:lnTo>
                  <a:pt x="32" y="57"/>
                </a:lnTo>
                <a:lnTo>
                  <a:pt x="57" y="57"/>
                </a:lnTo>
                <a:lnTo>
                  <a:pt x="57" y="26"/>
                </a:lnTo>
                <a:lnTo>
                  <a:pt x="52" y="17"/>
                </a:lnTo>
                <a:lnTo>
                  <a:pt x="54" y="16"/>
                </a:lnTo>
                <a:lnTo>
                  <a:pt x="69" y="17"/>
                </a:lnTo>
                <a:lnTo>
                  <a:pt x="67" y="0"/>
                </a:lnTo>
                <a:lnTo>
                  <a:pt x="50" y="14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297" name="Freeform 43"/>
          <p:cNvSpPr>
            <a:spLocks/>
          </p:cNvSpPr>
          <p:nvPr/>
        </p:nvSpPr>
        <p:spPr bwMode="auto">
          <a:xfrm>
            <a:off x="4149436" y="6216105"/>
            <a:ext cx="157086" cy="320742"/>
          </a:xfrm>
          <a:custGeom>
            <a:avLst/>
            <a:gdLst>
              <a:gd name="T0" fmla="*/ 2147483647 w 105"/>
              <a:gd name="T1" fmla="*/ 2147483647 h 202"/>
              <a:gd name="T2" fmla="*/ 0 w 105"/>
              <a:gd name="T3" fmla="*/ 2147483647 h 202"/>
              <a:gd name="T4" fmla="*/ 2147483647 w 105"/>
              <a:gd name="T5" fmla="*/ 2147483647 h 202"/>
              <a:gd name="T6" fmla="*/ 2147483647 w 105"/>
              <a:gd name="T7" fmla="*/ 2147483647 h 202"/>
              <a:gd name="T8" fmla="*/ 2147483647 w 105"/>
              <a:gd name="T9" fmla="*/ 2147483647 h 202"/>
              <a:gd name="T10" fmla="*/ 2147483647 w 105"/>
              <a:gd name="T11" fmla="*/ 2147483647 h 202"/>
              <a:gd name="T12" fmla="*/ 2147483647 w 105"/>
              <a:gd name="T13" fmla="*/ 2147483647 h 202"/>
              <a:gd name="T14" fmla="*/ 2147483647 w 105"/>
              <a:gd name="T15" fmla="*/ 2147483647 h 202"/>
              <a:gd name="T16" fmla="*/ 2147483647 w 105"/>
              <a:gd name="T17" fmla="*/ 2147483647 h 202"/>
              <a:gd name="T18" fmla="*/ 2147483647 w 105"/>
              <a:gd name="T19" fmla="*/ 2147483647 h 202"/>
              <a:gd name="T20" fmla="*/ 2147483647 w 105"/>
              <a:gd name="T21" fmla="*/ 2147483647 h 202"/>
              <a:gd name="T22" fmla="*/ 2147483647 w 105"/>
              <a:gd name="T23" fmla="*/ 0 h 202"/>
              <a:gd name="T24" fmla="*/ 2147483647 w 105"/>
              <a:gd name="T25" fmla="*/ 2147483647 h 202"/>
              <a:gd name="T26" fmla="*/ 2147483647 w 105"/>
              <a:gd name="T27" fmla="*/ 2147483647 h 202"/>
              <a:gd name="T28" fmla="*/ 2147483647 w 105"/>
              <a:gd name="T29" fmla="*/ 2147483647 h 202"/>
              <a:gd name="T30" fmla="*/ 2147483647 w 105"/>
              <a:gd name="T31" fmla="*/ 2147483647 h 202"/>
              <a:gd name="T32" fmla="*/ 2147483647 w 105"/>
              <a:gd name="T33" fmla="*/ 2147483647 h 202"/>
              <a:gd name="T34" fmla="*/ 2147483647 w 105"/>
              <a:gd name="T35" fmla="*/ 2147483647 h 202"/>
              <a:gd name="T36" fmla="*/ 2147483647 w 105"/>
              <a:gd name="T37" fmla="*/ 2147483647 h 202"/>
              <a:gd name="T38" fmla="*/ 2147483647 w 105"/>
              <a:gd name="T39" fmla="*/ 2147483647 h 202"/>
              <a:gd name="T40" fmla="*/ 2147483647 w 105"/>
              <a:gd name="T41" fmla="*/ 2147483647 h 202"/>
              <a:gd name="T42" fmla="*/ 2147483647 w 105"/>
              <a:gd name="T43" fmla="*/ 2147483647 h 20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05" h="202">
                <a:moveTo>
                  <a:pt x="16" y="188"/>
                </a:moveTo>
                <a:lnTo>
                  <a:pt x="0" y="179"/>
                </a:lnTo>
                <a:lnTo>
                  <a:pt x="21" y="163"/>
                </a:lnTo>
                <a:lnTo>
                  <a:pt x="14" y="137"/>
                </a:lnTo>
                <a:lnTo>
                  <a:pt x="40" y="137"/>
                </a:lnTo>
                <a:lnTo>
                  <a:pt x="42" y="101"/>
                </a:lnTo>
                <a:lnTo>
                  <a:pt x="60" y="91"/>
                </a:lnTo>
                <a:lnTo>
                  <a:pt x="34" y="74"/>
                </a:lnTo>
                <a:lnTo>
                  <a:pt x="30" y="25"/>
                </a:lnTo>
                <a:lnTo>
                  <a:pt x="30" y="17"/>
                </a:lnTo>
                <a:lnTo>
                  <a:pt x="34" y="9"/>
                </a:lnTo>
                <a:lnTo>
                  <a:pt x="70" y="0"/>
                </a:lnTo>
                <a:lnTo>
                  <a:pt x="82" y="25"/>
                </a:lnTo>
                <a:lnTo>
                  <a:pt x="65" y="31"/>
                </a:lnTo>
                <a:lnTo>
                  <a:pt x="86" y="63"/>
                </a:lnTo>
                <a:lnTo>
                  <a:pt x="75" y="88"/>
                </a:lnTo>
                <a:lnTo>
                  <a:pt x="105" y="110"/>
                </a:lnTo>
                <a:lnTo>
                  <a:pt x="86" y="168"/>
                </a:lnTo>
                <a:lnTo>
                  <a:pt x="70" y="163"/>
                </a:lnTo>
                <a:lnTo>
                  <a:pt x="75" y="194"/>
                </a:lnTo>
                <a:lnTo>
                  <a:pt x="52" y="202"/>
                </a:lnTo>
                <a:lnTo>
                  <a:pt x="16" y="188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298" name="Freeform 44"/>
          <p:cNvSpPr>
            <a:spLocks/>
          </p:cNvSpPr>
          <p:nvPr/>
        </p:nvSpPr>
        <p:spPr bwMode="auto">
          <a:xfrm>
            <a:off x="4366363" y="5660362"/>
            <a:ext cx="194488" cy="171486"/>
          </a:xfrm>
          <a:custGeom>
            <a:avLst/>
            <a:gdLst>
              <a:gd name="T0" fmla="*/ 2147483647 w 130"/>
              <a:gd name="T1" fmla="*/ 2147483647 h 108"/>
              <a:gd name="T2" fmla="*/ 2147483647 w 130"/>
              <a:gd name="T3" fmla="*/ 2147483647 h 108"/>
              <a:gd name="T4" fmla="*/ 2147483647 w 130"/>
              <a:gd name="T5" fmla="*/ 2147483647 h 108"/>
              <a:gd name="T6" fmla="*/ 2147483647 w 130"/>
              <a:gd name="T7" fmla="*/ 2147483647 h 108"/>
              <a:gd name="T8" fmla="*/ 2147483647 w 130"/>
              <a:gd name="T9" fmla="*/ 2147483647 h 108"/>
              <a:gd name="T10" fmla="*/ 2147483647 w 130"/>
              <a:gd name="T11" fmla="*/ 2147483647 h 108"/>
              <a:gd name="T12" fmla="*/ 2147483647 w 130"/>
              <a:gd name="T13" fmla="*/ 2147483647 h 108"/>
              <a:gd name="T14" fmla="*/ 0 w 130"/>
              <a:gd name="T15" fmla="*/ 2147483647 h 108"/>
              <a:gd name="T16" fmla="*/ 2147483647 w 130"/>
              <a:gd name="T17" fmla="*/ 0 h 108"/>
              <a:gd name="T18" fmla="*/ 2147483647 w 130"/>
              <a:gd name="T19" fmla="*/ 2147483647 h 108"/>
              <a:gd name="T20" fmla="*/ 2147483647 w 130"/>
              <a:gd name="T21" fmla="*/ 2147483647 h 108"/>
              <a:gd name="T22" fmla="*/ 2147483647 w 130"/>
              <a:gd name="T23" fmla="*/ 2147483647 h 108"/>
              <a:gd name="T24" fmla="*/ 2147483647 w 130"/>
              <a:gd name="T25" fmla="*/ 2147483647 h 108"/>
              <a:gd name="T26" fmla="*/ 2147483647 w 130"/>
              <a:gd name="T27" fmla="*/ 2147483647 h 108"/>
              <a:gd name="T28" fmla="*/ 2147483647 w 130"/>
              <a:gd name="T29" fmla="*/ 2147483647 h 108"/>
              <a:gd name="T30" fmla="*/ 2147483647 w 130"/>
              <a:gd name="T31" fmla="*/ 2147483647 h 108"/>
              <a:gd name="T32" fmla="*/ 2147483647 w 130"/>
              <a:gd name="T33" fmla="*/ 2147483647 h 10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30" h="108">
                <a:moveTo>
                  <a:pt x="112" y="108"/>
                </a:moveTo>
                <a:lnTo>
                  <a:pt x="88" y="106"/>
                </a:lnTo>
                <a:lnTo>
                  <a:pt x="60" y="86"/>
                </a:lnTo>
                <a:lnTo>
                  <a:pt x="40" y="88"/>
                </a:lnTo>
                <a:lnTo>
                  <a:pt x="44" y="63"/>
                </a:lnTo>
                <a:lnTo>
                  <a:pt x="25" y="45"/>
                </a:lnTo>
                <a:lnTo>
                  <a:pt x="4" y="50"/>
                </a:lnTo>
                <a:lnTo>
                  <a:pt x="0" y="30"/>
                </a:lnTo>
                <a:lnTo>
                  <a:pt x="32" y="0"/>
                </a:lnTo>
                <a:lnTo>
                  <a:pt x="55" y="20"/>
                </a:lnTo>
                <a:lnTo>
                  <a:pt x="64" y="45"/>
                </a:lnTo>
                <a:lnTo>
                  <a:pt x="82" y="61"/>
                </a:lnTo>
                <a:lnTo>
                  <a:pt x="112" y="48"/>
                </a:lnTo>
                <a:lnTo>
                  <a:pt x="130" y="59"/>
                </a:lnTo>
                <a:lnTo>
                  <a:pt x="127" y="93"/>
                </a:lnTo>
                <a:lnTo>
                  <a:pt x="130" y="93"/>
                </a:lnTo>
                <a:lnTo>
                  <a:pt x="112" y="108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299" name="Freeform 45"/>
          <p:cNvSpPr>
            <a:spLocks/>
          </p:cNvSpPr>
          <p:nvPr/>
        </p:nvSpPr>
        <p:spPr bwMode="auto">
          <a:xfrm>
            <a:off x="3971405" y="5177662"/>
            <a:ext cx="260314" cy="208007"/>
          </a:xfrm>
          <a:custGeom>
            <a:avLst/>
            <a:gdLst>
              <a:gd name="T0" fmla="*/ 2147483647 w 174"/>
              <a:gd name="T1" fmla="*/ 2147483647 h 131"/>
              <a:gd name="T2" fmla="*/ 2147483647 w 174"/>
              <a:gd name="T3" fmla="*/ 2147483647 h 131"/>
              <a:gd name="T4" fmla="*/ 2147483647 w 174"/>
              <a:gd name="T5" fmla="*/ 2147483647 h 131"/>
              <a:gd name="T6" fmla="*/ 2147483647 w 174"/>
              <a:gd name="T7" fmla="*/ 2147483647 h 131"/>
              <a:gd name="T8" fmla="*/ 2147483647 w 174"/>
              <a:gd name="T9" fmla="*/ 2147483647 h 131"/>
              <a:gd name="T10" fmla="*/ 2147483647 w 174"/>
              <a:gd name="T11" fmla="*/ 2147483647 h 131"/>
              <a:gd name="T12" fmla="*/ 2147483647 w 174"/>
              <a:gd name="T13" fmla="*/ 2147483647 h 131"/>
              <a:gd name="T14" fmla="*/ 2147483647 w 174"/>
              <a:gd name="T15" fmla="*/ 2147483647 h 131"/>
              <a:gd name="T16" fmla="*/ 2147483647 w 174"/>
              <a:gd name="T17" fmla="*/ 2147483647 h 131"/>
              <a:gd name="T18" fmla="*/ 0 w 174"/>
              <a:gd name="T19" fmla="*/ 2147483647 h 131"/>
              <a:gd name="T20" fmla="*/ 2147483647 w 174"/>
              <a:gd name="T21" fmla="*/ 2147483647 h 131"/>
              <a:gd name="T22" fmla="*/ 2147483647 w 174"/>
              <a:gd name="T23" fmla="*/ 2147483647 h 131"/>
              <a:gd name="T24" fmla="*/ 2147483647 w 174"/>
              <a:gd name="T25" fmla="*/ 2147483647 h 131"/>
              <a:gd name="T26" fmla="*/ 2147483647 w 174"/>
              <a:gd name="T27" fmla="*/ 0 h 131"/>
              <a:gd name="T28" fmla="*/ 2147483647 w 174"/>
              <a:gd name="T29" fmla="*/ 2147483647 h 131"/>
              <a:gd name="T30" fmla="*/ 2147483647 w 174"/>
              <a:gd name="T31" fmla="*/ 2147483647 h 131"/>
              <a:gd name="T32" fmla="*/ 2147483647 w 174"/>
              <a:gd name="T33" fmla="*/ 2147483647 h 131"/>
              <a:gd name="T34" fmla="*/ 2147483647 w 174"/>
              <a:gd name="T35" fmla="*/ 2147483647 h 13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4" h="131">
                <a:moveTo>
                  <a:pt x="174" y="84"/>
                </a:moveTo>
                <a:lnTo>
                  <a:pt x="164" y="91"/>
                </a:lnTo>
                <a:lnTo>
                  <a:pt x="149" y="108"/>
                </a:lnTo>
                <a:lnTo>
                  <a:pt x="153" y="125"/>
                </a:lnTo>
                <a:lnTo>
                  <a:pt x="93" y="129"/>
                </a:lnTo>
                <a:lnTo>
                  <a:pt x="72" y="116"/>
                </a:lnTo>
                <a:lnTo>
                  <a:pt x="58" y="127"/>
                </a:lnTo>
                <a:lnTo>
                  <a:pt x="35" y="131"/>
                </a:lnTo>
                <a:lnTo>
                  <a:pt x="15" y="129"/>
                </a:lnTo>
                <a:lnTo>
                  <a:pt x="0" y="94"/>
                </a:lnTo>
                <a:lnTo>
                  <a:pt x="15" y="80"/>
                </a:lnTo>
                <a:lnTo>
                  <a:pt x="16" y="26"/>
                </a:lnTo>
                <a:lnTo>
                  <a:pt x="38" y="23"/>
                </a:lnTo>
                <a:lnTo>
                  <a:pt x="66" y="0"/>
                </a:lnTo>
                <a:lnTo>
                  <a:pt x="84" y="6"/>
                </a:lnTo>
                <a:lnTo>
                  <a:pt x="116" y="53"/>
                </a:lnTo>
                <a:lnTo>
                  <a:pt x="153" y="55"/>
                </a:lnTo>
                <a:lnTo>
                  <a:pt x="174" y="84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00" name="Freeform 46"/>
          <p:cNvSpPr>
            <a:spLocks/>
          </p:cNvSpPr>
          <p:nvPr/>
        </p:nvSpPr>
        <p:spPr bwMode="auto">
          <a:xfrm>
            <a:off x="4409750" y="5499992"/>
            <a:ext cx="347086" cy="260404"/>
          </a:xfrm>
          <a:custGeom>
            <a:avLst/>
            <a:gdLst>
              <a:gd name="T0" fmla="*/ 2147483647 w 232"/>
              <a:gd name="T1" fmla="*/ 2147483647 h 164"/>
              <a:gd name="T2" fmla="*/ 2147483647 w 232"/>
              <a:gd name="T3" fmla="*/ 2147483647 h 164"/>
              <a:gd name="T4" fmla="*/ 2147483647 w 232"/>
              <a:gd name="T5" fmla="*/ 2147483647 h 164"/>
              <a:gd name="T6" fmla="*/ 2147483647 w 232"/>
              <a:gd name="T7" fmla="*/ 2147483647 h 164"/>
              <a:gd name="T8" fmla="*/ 2147483647 w 232"/>
              <a:gd name="T9" fmla="*/ 2147483647 h 164"/>
              <a:gd name="T10" fmla="*/ 2147483647 w 232"/>
              <a:gd name="T11" fmla="*/ 2147483647 h 164"/>
              <a:gd name="T12" fmla="*/ 2147483647 w 232"/>
              <a:gd name="T13" fmla="*/ 2147483647 h 164"/>
              <a:gd name="T14" fmla="*/ 2147483647 w 232"/>
              <a:gd name="T15" fmla="*/ 2147483647 h 164"/>
              <a:gd name="T16" fmla="*/ 0 w 232"/>
              <a:gd name="T17" fmla="*/ 2147483647 h 164"/>
              <a:gd name="T18" fmla="*/ 2147483647 w 232"/>
              <a:gd name="T19" fmla="*/ 2147483647 h 164"/>
              <a:gd name="T20" fmla="*/ 2147483647 w 232"/>
              <a:gd name="T21" fmla="*/ 2147483647 h 164"/>
              <a:gd name="T22" fmla="*/ 2147483647 w 232"/>
              <a:gd name="T23" fmla="*/ 2147483647 h 164"/>
              <a:gd name="T24" fmla="*/ 2147483647 w 232"/>
              <a:gd name="T25" fmla="*/ 2147483647 h 164"/>
              <a:gd name="T26" fmla="*/ 2147483647 w 232"/>
              <a:gd name="T27" fmla="*/ 2147483647 h 164"/>
              <a:gd name="T28" fmla="*/ 2147483647 w 232"/>
              <a:gd name="T29" fmla="*/ 2147483647 h 164"/>
              <a:gd name="T30" fmla="*/ 2147483647 w 232"/>
              <a:gd name="T31" fmla="*/ 0 h 164"/>
              <a:gd name="T32" fmla="*/ 2147483647 w 232"/>
              <a:gd name="T33" fmla="*/ 2147483647 h 164"/>
              <a:gd name="T34" fmla="*/ 2147483647 w 232"/>
              <a:gd name="T35" fmla="*/ 2147483647 h 164"/>
              <a:gd name="T36" fmla="*/ 2147483647 w 232"/>
              <a:gd name="T37" fmla="*/ 2147483647 h 164"/>
              <a:gd name="T38" fmla="*/ 2147483647 w 232"/>
              <a:gd name="T39" fmla="*/ 2147483647 h 164"/>
              <a:gd name="T40" fmla="*/ 2147483647 w 232"/>
              <a:gd name="T41" fmla="*/ 2147483647 h 164"/>
              <a:gd name="T42" fmla="*/ 2147483647 w 232"/>
              <a:gd name="T43" fmla="*/ 2147483647 h 164"/>
              <a:gd name="T44" fmla="*/ 2147483647 w 232"/>
              <a:gd name="T45" fmla="*/ 2147483647 h 164"/>
              <a:gd name="T46" fmla="*/ 2147483647 w 232"/>
              <a:gd name="T47" fmla="*/ 2147483647 h 164"/>
              <a:gd name="T48" fmla="*/ 2147483647 w 232"/>
              <a:gd name="T49" fmla="*/ 2147483647 h 164"/>
              <a:gd name="T50" fmla="*/ 2147483647 w 232"/>
              <a:gd name="T51" fmla="*/ 2147483647 h 16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32" h="164">
                <a:moveTo>
                  <a:pt x="120" y="129"/>
                </a:moveTo>
                <a:lnTo>
                  <a:pt x="120" y="145"/>
                </a:lnTo>
                <a:lnTo>
                  <a:pt x="101" y="161"/>
                </a:lnTo>
                <a:lnTo>
                  <a:pt x="84" y="150"/>
                </a:lnTo>
                <a:lnTo>
                  <a:pt x="53" y="164"/>
                </a:lnTo>
                <a:lnTo>
                  <a:pt x="35" y="147"/>
                </a:lnTo>
                <a:lnTo>
                  <a:pt x="26" y="121"/>
                </a:lnTo>
                <a:lnTo>
                  <a:pt x="3" y="101"/>
                </a:lnTo>
                <a:lnTo>
                  <a:pt x="0" y="66"/>
                </a:lnTo>
                <a:lnTo>
                  <a:pt x="52" y="44"/>
                </a:lnTo>
                <a:lnTo>
                  <a:pt x="71" y="36"/>
                </a:lnTo>
                <a:lnTo>
                  <a:pt x="73" y="21"/>
                </a:lnTo>
                <a:lnTo>
                  <a:pt x="106" y="30"/>
                </a:lnTo>
                <a:lnTo>
                  <a:pt x="116" y="2"/>
                </a:lnTo>
                <a:lnTo>
                  <a:pt x="139" y="12"/>
                </a:lnTo>
                <a:lnTo>
                  <a:pt x="169" y="0"/>
                </a:lnTo>
                <a:lnTo>
                  <a:pt x="195" y="16"/>
                </a:lnTo>
                <a:lnTo>
                  <a:pt x="213" y="19"/>
                </a:lnTo>
                <a:lnTo>
                  <a:pt x="232" y="46"/>
                </a:lnTo>
                <a:lnTo>
                  <a:pt x="219" y="63"/>
                </a:lnTo>
                <a:lnTo>
                  <a:pt x="192" y="60"/>
                </a:lnTo>
                <a:lnTo>
                  <a:pt x="181" y="82"/>
                </a:lnTo>
                <a:lnTo>
                  <a:pt x="159" y="74"/>
                </a:lnTo>
                <a:lnTo>
                  <a:pt x="139" y="86"/>
                </a:lnTo>
                <a:lnTo>
                  <a:pt x="139" y="121"/>
                </a:lnTo>
                <a:lnTo>
                  <a:pt x="120" y="129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01" name="Freeform 47"/>
          <p:cNvSpPr>
            <a:spLocks/>
          </p:cNvSpPr>
          <p:nvPr/>
        </p:nvSpPr>
        <p:spPr bwMode="auto">
          <a:xfrm>
            <a:off x="4424710" y="5395195"/>
            <a:ext cx="160077" cy="161959"/>
          </a:xfrm>
          <a:custGeom>
            <a:avLst/>
            <a:gdLst>
              <a:gd name="T0" fmla="*/ 2147483647 w 107"/>
              <a:gd name="T1" fmla="*/ 2147483647 h 102"/>
              <a:gd name="T2" fmla="*/ 2147483647 w 107"/>
              <a:gd name="T3" fmla="*/ 2147483647 h 102"/>
              <a:gd name="T4" fmla="*/ 2147483647 w 107"/>
              <a:gd name="T5" fmla="*/ 2147483647 h 102"/>
              <a:gd name="T6" fmla="*/ 0 w 107"/>
              <a:gd name="T7" fmla="*/ 2147483647 h 102"/>
              <a:gd name="T8" fmla="*/ 2147483647 w 107"/>
              <a:gd name="T9" fmla="*/ 2147483647 h 102"/>
              <a:gd name="T10" fmla="*/ 2147483647 w 107"/>
              <a:gd name="T11" fmla="*/ 0 h 102"/>
              <a:gd name="T12" fmla="*/ 2147483647 w 107"/>
              <a:gd name="T13" fmla="*/ 2147483647 h 102"/>
              <a:gd name="T14" fmla="*/ 2147483647 w 107"/>
              <a:gd name="T15" fmla="*/ 0 h 102"/>
              <a:gd name="T16" fmla="*/ 2147483647 w 107"/>
              <a:gd name="T17" fmla="*/ 2147483647 h 102"/>
              <a:gd name="T18" fmla="*/ 2147483647 w 107"/>
              <a:gd name="T19" fmla="*/ 2147483647 h 102"/>
              <a:gd name="T20" fmla="*/ 2147483647 w 107"/>
              <a:gd name="T21" fmla="*/ 2147483647 h 102"/>
              <a:gd name="T22" fmla="*/ 2147483647 w 107"/>
              <a:gd name="T23" fmla="*/ 2147483647 h 102"/>
              <a:gd name="T24" fmla="*/ 2147483647 w 107"/>
              <a:gd name="T25" fmla="*/ 2147483647 h 102"/>
              <a:gd name="T26" fmla="*/ 2147483647 w 107"/>
              <a:gd name="T27" fmla="*/ 2147483647 h 102"/>
              <a:gd name="T28" fmla="*/ 2147483647 w 107"/>
              <a:gd name="T29" fmla="*/ 2147483647 h 10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7" h="102">
                <a:moveTo>
                  <a:pt x="62" y="102"/>
                </a:moveTo>
                <a:lnTo>
                  <a:pt x="41" y="81"/>
                </a:lnTo>
                <a:lnTo>
                  <a:pt x="34" y="66"/>
                </a:lnTo>
                <a:lnTo>
                  <a:pt x="0" y="42"/>
                </a:lnTo>
                <a:lnTo>
                  <a:pt x="2" y="5"/>
                </a:lnTo>
                <a:lnTo>
                  <a:pt x="5" y="0"/>
                </a:lnTo>
                <a:lnTo>
                  <a:pt x="34" y="7"/>
                </a:lnTo>
                <a:lnTo>
                  <a:pt x="41" y="0"/>
                </a:lnTo>
                <a:lnTo>
                  <a:pt x="49" y="21"/>
                </a:lnTo>
                <a:lnTo>
                  <a:pt x="74" y="16"/>
                </a:lnTo>
                <a:lnTo>
                  <a:pt x="99" y="42"/>
                </a:lnTo>
                <a:lnTo>
                  <a:pt x="107" y="68"/>
                </a:lnTo>
                <a:lnTo>
                  <a:pt x="99" y="95"/>
                </a:lnTo>
                <a:lnTo>
                  <a:pt x="64" y="86"/>
                </a:lnTo>
                <a:lnTo>
                  <a:pt x="62" y="102"/>
                </a:lnTo>
                <a:close/>
              </a:path>
            </a:pathLst>
          </a:custGeom>
          <a:solidFill>
            <a:srgbClr val="97BAFF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02" name="Freeform 48"/>
          <p:cNvSpPr>
            <a:spLocks/>
          </p:cNvSpPr>
          <p:nvPr/>
        </p:nvSpPr>
        <p:spPr bwMode="auto">
          <a:xfrm>
            <a:off x="4424710" y="5395195"/>
            <a:ext cx="160077" cy="161959"/>
          </a:xfrm>
          <a:custGeom>
            <a:avLst/>
            <a:gdLst>
              <a:gd name="T0" fmla="*/ 2147483647 w 107"/>
              <a:gd name="T1" fmla="*/ 2147483647 h 102"/>
              <a:gd name="T2" fmla="*/ 2147483647 w 107"/>
              <a:gd name="T3" fmla="*/ 2147483647 h 102"/>
              <a:gd name="T4" fmla="*/ 2147483647 w 107"/>
              <a:gd name="T5" fmla="*/ 2147483647 h 102"/>
              <a:gd name="T6" fmla="*/ 0 w 107"/>
              <a:gd name="T7" fmla="*/ 2147483647 h 102"/>
              <a:gd name="T8" fmla="*/ 2147483647 w 107"/>
              <a:gd name="T9" fmla="*/ 2147483647 h 102"/>
              <a:gd name="T10" fmla="*/ 2147483647 w 107"/>
              <a:gd name="T11" fmla="*/ 0 h 102"/>
              <a:gd name="T12" fmla="*/ 2147483647 w 107"/>
              <a:gd name="T13" fmla="*/ 2147483647 h 102"/>
              <a:gd name="T14" fmla="*/ 2147483647 w 107"/>
              <a:gd name="T15" fmla="*/ 0 h 102"/>
              <a:gd name="T16" fmla="*/ 2147483647 w 107"/>
              <a:gd name="T17" fmla="*/ 2147483647 h 102"/>
              <a:gd name="T18" fmla="*/ 2147483647 w 107"/>
              <a:gd name="T19" fmla="*/ 2147483647 h 102"/>
              <a:gd name="T20" fmla="*/ 2147483647 w 107"/>
              <a:gd name="T21" fmla="*/ 2147483647 h 102"/>
              <a:gd name="T22" fmla="*/ 2147483647 w 107"/>
              <a:gd name="T23" fmla="*/ 2147483647 h 102"/>
              <a:gd name="T24" fmla="*/ 2147483647 w 107"/>
              <a:gd name="T25" fmla="*/ 2147483647 h 102"/>
              <a:gd name="T26" fmla="*/ 2147483647 w 107"/>
              <a:gd name="T27" fmla="*/ 2147483647 h 102"/>
              <a:gd name="T28" fmla="*/ 2147483647 w 107"/>
              <a:gd name="T29" fmla="*/ 2147483647 h 10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7" h="102">
                <a:moveTo>
                  <a:pt x="62" y="102"/>
                </a:moveTo>
                <a:lnTo>
                  <a:pt x="41" y="81"/>
                </a:lnTo>
                <a:lnTo>
                  <a:pt x="34" y="66"/>
                </a:lnTo>
                <a:lnTo>
                  <a:pt x="0" y="42"/>
                </a:lnTo>
                <a:lnTo>
                  <a:pt x="2" y="5"/>
                </a:lnTo>
                <a:lnTo>
                  <a:pt x="5" y="0"/>
                </a:lnTo>
                <a:lnTo>
                  <a:pt x="34" y="7"/>
                </a:lnTo>
                <a:lnTo>
                  <a:pt x="41" y="0"/>
                </a:lnTo>
                <a:lnTo>
                  <a:pt x="49" y="21"/>
                </a:lnTo>
                <a:lnTo>
                  <a:pt x="74" y="16"/>
                </a:lnTo>
                <a:lnTo>
                  <a:pt x="99" y="42"/>
                </a:lnTo>
                <a:lnTo>
                  <a:pt x="107" y="68"/>
                </a:lnTo>
                <a:lnTo>
                  <a:pt x="99" y="95"/>
                </a:lnTo>
                <a:lnTo>
                  <a:pt x="64" y="86"/>
                </a:lnTo>
                <a:lnTo>
                  <a:pt x="62" y="10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03" name="Freeform 49"/>
          <p:cNvSpPr>
            <a:spLocks/>
          </p:cNvSpPr>
          <p:nvPr/>
        </p:nvSpPr>
        <p:spPr bwMode="auto">
          <a:xfrm>
            <a:off x="4424710" y="5395195"/>
            <a:ext cx="160077" cy="161959"/>
          </a:xfrm>
          <a:custGeom>
            <a:avLst/>
            <a:gdLst>
              <a:gd name="T0" fmla="*/ 2147483647 w 107"/>
              <a:gd name="T1" fmla="*/ 2147483647 h 102"/>
              <a:gd name="T2" fmla="*/ 2147483647 w 107"/>
              <a:gd name="T3" fmla="*/ 2147483647 h 102"/>
              <a:gd name="T4" fmla="*/ 2147483647 w 107"/>
              <a:gd name="T5" fmla="*/ 2147483647 h 102"/>
              <a:gd name="T6" fmla="*/ 0 w 107"/>
              <a:gd name="T7" fmla="*/ 2147483647 h 102"/>
              <a:gd name="T8" fmla="*/ 2147483647 w 107"/>
              <a:gd name="T9" fmla="*/ 2147483647 h 102"/>
              <a:gd name="T10" fmla="*/ 2147483647 w 107"/>
              <a:gd name="T11" fmla="*/ 0 h 102"/>
              <a:gd name="T12" fmla="*/ 2147483647 w 107"/>
              <a:gd name="T13" fmla="*/ 2147483647 h 102"/>
              <a:gd name="T14" fmla="*/ 2147483647 w 107"/>
              <a:gd name="T15" fmla="*/ 0 h 102"/>
              <a:gd name="T16" fmla="*/ 2147483647 w 107"/>
              <a:gd name="T17" fmla="*/ 2147483647 h 102"/>
              <a:gd name="T18" fmla="*/ 2147483647 w 107"/>
              <a:gd name="T19" fmla="*/ 2147483647 h 102"/>
              <a:gd name="T20" fmla="*/ 2147483647 w 107"/>
              <a:gd name="T21" fmla="*/ 2147483647 h 102"/>
              <a:gd name="T22" fmla="*/ 2147483647 w 107"/>
              <a:gd name="T23" fmla="*/ 2147483647 h 102"/>
              <a:gd name="T24" fmla="*/ 2147483647 w 107"/>
              <a:gd name="T25" fmla="*/ 2147483647 h 102"/>
              <a:gd name="T26" fmla="*/ 2147483647 w 107"/>
              <a:gd name="T27" fmla="*/ 2147483647 h 102"/>
              <a:gd name="T28" fmla="*/ 2147483647 w 107"/>
              <a:gd name="T29" fmla="*/ 2147483647 h 10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7" h="102">
                <a:moveTo>
                  <a:pt x="62" y="102"/>
                </a:moveTo>
                <a:lnTo>
                  <a:pt x="41" y="81"/>
                </a:lnTo>
                <a:lnTo>
                  <a:pt x="34" y="66"/>
                </a:lnTo>
                <a:lnTo>
                  <a:pt x="0" y="42"/>
                </a:lnTo>
                <a:lnTo>
                  <a:pt x="2" y="5"/>
                </a:lnTo>
                <a:lnTo>
                  <a:pt x="5" y="0"/>
                </a:lnTo>
                <a:lnTo>
                  <a:pt x="34" y="7"/>
                </a:lnTo>
                <a:lnTo>
                  <a:pt x="41" y="0"/>
                </a:lnTo>
                <a:lnTo>
                  <a:pt x="49" y="21"/>
                </a:lnTo>
                <a:lnTo>
                  <a:pt x="74" y="16"/>
                </a:lnTo>
                <a:lnTo>
                  <a:pt x="99" y="42"/>
                </a:lnTo>
                <a:lnTo>
                  <a:pt x="107" y="68"/>
                </a:lnTo>
                <a:lnTo>
                  <a:pt x="99" y="95"/>
                </a:lnTo>
                <a:lnTo>
                  <a:pt x="64" y="86"/>
                </a:lnTo>
                <a:lnTo>
                  <a:pt x="62" y="102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04" name="Freeform 50"/>
          <p:cNvSpPr>
            <a:spLocks/>
          </p:cNvSpPr>
          <p:nvPr/>
        </p:nvSpPr>
        <p:spPr bwMode="auto">
          <a:xfrm>
            <a:off x="4424710" y="5395195"/>
            <a:ext cx="160077" cy="161959"/>
          </a:xfrm>
          <a:custGeom>
            <a:avLst/>
            <a:gdLst>
              <a:gd name="T0" fmla="*/ 2147483647 w 107"/>
              <a:gd name="T1" fmla="*/ 2147483647 h 102"/>
              <a:gd name="T2" fmla="*/ 2147483647 w 107"/>
              <a:gd name="T3" fmla="*/ 2147483647 h 102"/>
              <a:gd name="T4" fmla="*/ 2147483647 w 107"/>
              <a:gd name="T5" fmla="*/ 2147483647 h 102"/>
              <a:gd name="T6" fmla="*/ 0 w 107"/>
              <a:gd name="T7" fmla="*/ 2147483647 h 102"/>
              <a:gd name="T8" fmla="*/ 2147483647 w 107"/>
              <a:gd name="T9" fmla="*/ 2147483647 h 102"/>
              <a:gd name="T10" fmla="*/ 2147483647 w 107"/>
              <a:gd name="T11" fmla="*/ 0 h 102"/>
              <a:gd name="T12" fmla="*/ 2147483647 w 107"/>
              <a:gd name="T13" fmla="*/ 2147483647 h 102"/>
              <a:gd name="T14" fmla="*/ 2147483647 w 107"/>
              <a:gd name="T15" fmla="*/ 0 h 102"/>
              <a:gd name="T16" fmla="*/ 2147483647 w 107"/>
              <a:gd name="T17" fmla="*/ 2147483647 h 102"/>
              <a:gd name="T18" fmla="*/ 2147483647 w 107"/>
              <a:gd name="T19" fmla="*/ 2147483647 h 102"/>
              <a:gd name="T20" fmla="*/ 2147483647 w 107"/>
              <a:gd name="T21" fmla="*/ 2147483647 h 102"/>
              <a:gd name="T22" fmla="*/ 2147483647 w 107"/>
              <a:gd name="T23" fmla="*/ 2147483647 h 102"/>
              <a:gd name="T24" fmla="*/ 2147483647 w 107"/>
              <a:gd name="T25" fmla="*/ 2147483647 h 102"/>
              <a:gd name="T26" fmla="*/ 2147483647 w 107"/>
              <a:gd name="T27" fmla="*/ 2147483647 h 102"/>
              <a:gd name="T28" fmla="*/ 2147483647 w 107"/>
              <a:gd name="T29" fmla="*/ 2147483647 h 10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7" h="102">
                <a:moveTo>
                  <a:pt x="62" y="102"/>
                </a:moveTo>
                <a:lnTo>
                  <a:pt x="41" y="81"/>
                </a:lnTo>
                <a:lnTo>
                  <a:pt x="34" y="66"/>
                </a:lnTo>
                <a:lnTo>
                  <a:pt x="0" y="42"/>
                </a:lnTo>
                <a:lnTo>
                  <a:pt x="2" y="5"/>
                </a:lnTo>
                <a:lnTo>
                  <a:pt x="5" y="0"/>
                </a:lnTo>
                <a:lnTo>
                  <a:pt x="34" y="7"/>
                </a:lnTo>
                <a:lnTo>
                  <a:pt x="41" y="0"/>
                </a:lnTo>
                <a:lnTo>
                  <a:pt x="49" y="21"/>
                </a:lnTo>
                <a:lnTo>
                  <a:pt x="74" y="16"/>
                </a:lnTo>
                <a:lnTo>
                  <a:pt x="99" y="42"/>
                </a:lnTo>
                <a:lnTo>
                  <a:pt x="107" y="68"/>
                </a:lnTo>
                <a:lnTo>
                  <a:pt x="99" y="95"/>
                </a:lnTo>
                <a:lnTo>
                  <a:pt x="64" y="86"/>
                </a:lnTo>
                <a:lnTo>
                  <a:pt x="62" y="10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05" name="Freeform 51"/>
          <p:cNvSpPr>
            <a:spLocks/>
          </p:cNvSpPr>
          <p:nvPr/>
        </p:nvSpPr>
        <p:spPr bwMode="auto">
          <a:xfrm>
            <a:off x="4112033" y="5477762"/>
            <a:ext cx="145118" cy="165134"/>
          </a:xfrm>
          <a:custGeom>
            <a:avLst/>
            <a:gdLst>
              <a:gd name="T0" fmla="*/ 2147483647 w 97"/>
              <a:gd name="T1" fmla="*/ 2147483647 h 104"/>
              <a:gd name="T2" fmla="*/ 2147483647 w 97"/>
              <a:gd name="T3" fmla="*/ 2147483647 h 104"/>
              <a:gd name="T4" fmla="*/ 2147483647 w 97"/>
              <a:gd name="T5" fmla="*/ 2147483647 h 104"/>
              <a:gd name="T6" fmla="*/ 2147483647 w 97"/>
              <a:gd name="T7" fmla="*/ 0 h 104"/>
              <a:gd name="T8" fmla="*/ 2147483647 w 97"/>
              <a:gd name="T9" fmla="*/ 2147483647 h 104"/>
              <a:gd name="T10" fmla="*/ 2147483647 w 97"/>
              <a:gd name="T11" fmla="*/ 0 h 104"/>
              <a:gd name="T12" fmla="*/ 0 w 97"/>
              <a:gd name="T13" fmla="*/ 2147483647 h 104"/>
              <a:gd name="T14" fmla="*/ 2147483647 w 97"/>
              <a:gd name="T15" fmla="*/ 2147483647 h 104"/>
              <a:gd name="T16" fmla="*/ 2147483647 w 97"/>
              <a:gd name="T17" fmla="*/ 2147483647 h 104"/>
              <a:gd name="T18" fmla="*/ 2147483647 w 97"/>
              <a:gd name="T19" fmla="*/ 2147483647 h 104"/>
              <a:gd name="T20" fmla="*/ 2147483647 w 97"/>
              <a:gd name="T21" fmla="*/ 2147483647 h 104"/>
              <a:gd name="T22" fmla="*/ 2147483647 w 97"/>
              <a:gd name="T23" fmla="*/ 2147483647 h 104"/>
              <a:gd name="T24" fmla="*/ 2147483647 w 97"/>
              <a:gd name="T25" fmla="*/ 2147483647 h 10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7" h="104">
                <a:moveTo>
                  <a:pt x="73" y="89"/>
                </a:moveTo>
                <a:lnTo>
                  <a:pt x="81" y="73"/>
                </a:lnTo>
                <a:lnTo>
                  <a:pt x="97" y="44"/>
                </a:lnTo>
                <a:lnTo>
                  <a:pt x="81" y="0"/>
                </a:lnTo>
                <a:lnTo>
                  <a:pt x="47" y="12"/>
                </a:lnTo>
                <a:lnTo>
                  <a:pt x="26" y="0"/>
                </a:lnTo>
                <a:lnTo>
                  <a:pt x="0" y="16"/>
                </a:lnTo>
                <a:lnTo>
                  <a:pt x="8" y="39"/>
                </a:lnTo>
                <a:lnTo>
                  <a:pt x="21" y="59"/>
                </a:lnTo>
                <a:lnTo>
                  <a:pt x="32" y="92"/>
                </a:lnTo>
                <a:lnTo>
                  <a:pt x="41" y="104"/>
                </a:lnTo>
                <a:lnTo>
                  <a:pt x="51" y="87"/>
                </a:lnTo>
                <a:lnTo>
                  <a:pt x="73" y="89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06" name="Freeform 52"/>
          <p:cNvSpPr>
            <a:spLocks/>
          </p:cNvSpPr>
          <p:nvPr/>
        </p:nvSpPr>
        <p:spPr bwMode="auto">
          <a:xfrm>
            <a:off x="4557859" y="5688944"/>
            <a:ext cx="119684" cy="139730"/>
          </a:xfrm>
          <a:custGeom>
            <a:avLst/>
            <a:gdLst>
              <a:gd name="T0" fmla="*/ 2147483647 w 80"/>
              <a:gd name="T1" fmla="*/ 2147483647 h 88"/>
              <a:gd name="T2" fmla="*/ 2147483647 w 80"/>
              <a:gd name="T3" fmla="*/ 2147483647 h 88"/>
              <a:gd name="T4" fmla="*/ 2147483647 w 80"/>
              <a:gd name="T5" fmla="*/ 2147483647 h 88"/>
              <a:gd name="T6" fmla="*/ 2147483647 w 80"/>
              <a:gd name="T7" fmla="*/ 2147483647 h 88"/>
              <a:gd name="T8" fmla="*/ 2147483647 w 80"/>
              <a:gd name="T9" fmla="*/ 2147483647 h 88"/>
              <a:gd name="T10" fmla="*/ 0 w 80"/>
              <a:gd name="T11" fmla="*/ 2147483647 h 88"/>
              <a:gd name="T12" fmla="*/ 2147483647 w 80"/>
              <a:gd name="T13" fmla="*/ 2147483647 h 88"/>
              <a:gd name="T14" fmla="*/ 2147483647 w 80"/>
              <a:gd name="T15" fmla="*/ 2147483647 h 88"/>
              <a:gd name="T16" fmla="*/ 2147483647 w 80"/>
              <a:gd name="T17" fmla="*/ 2147483647 h 88"/>
              <a:gd name="T18" fmla="*/ 2147483647 w 80"/>
              <a:gd name="T19" fmla="*/ 0 h 88"/>
              <a:gd name="T20" fmla="*/ 2147483647 w 80"/>
              <a:gd name="T21" fmla="*/ 2147483647 h 88"/>
              <a:gd name="T22" fmla="*/ 2147483647 w 80"/>
              <a:gd name="T23" fmla="*/ 2147483647 h 88"/>
              <a:gd name="T24" fmla="*/ 2147483647 w 80"/>
              <a:gd name="T25" fmla="*/ 2147483647 h 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0" h="88">
                <a:moveTo>
                  <a:pt x="80" y="46"/>
                </a:moveTo>
                <a:lnTo>
                  <a:pt x="55" y="60"/>
                </a:lnTo>
                <a:lnTo>
                  <a:pt x="55" y="73"/>
                </a:lnTo>
                <a:lnTo>
                  <a:pt x="29" y="88"/>
                </a:lnTo>
                <a:lnTo>
                  <a:pt x="3" y="76"/>
                </a:lnTo>
                <a:lnTo>
                  <a:pt x="0" y="76"/>
                </a:lnTo>
                <a:lnTo>
                  <a:pt x="3" y="41"/>
                </a:lnTo>
                <a:lnTo>
                  <a:pt x="21" y="25"/>
                </a:lnTo>
                <a:lnTo>
                  <a:pt x="21" y="9"/>
                </a:lnTo>
                <a:lnTo>
                  <a:pt x="40" y="0"/>
                </a:lnTo>
                <a:lnTo>
                  <a:pt x="64" y="2"/>
                </a:lnTo>
                <a:lnTo>
                  <a:pt x="64" y="20"/>
                </a:lnTo>
                <a:lnTo>
                  <a:pt x="80" y="46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07" name="Freeform 53"/>
          <p:cNvSpPr>
            <a:spLocks/>
          </p:cNvSpPr>
          <p:nvPr/>
        </p:nvSpPr>
        <p:spPr bwMode="auto">
          <a:xfrm>
            <a:off x="4474079" y="5809619"/>
            <a:ext cx="222913" cy="185777"/>
          </a:xfrm>
          <a:custGeom>
            <a:avLst/>
            <a:gdLst>
              <a:gd name="T0" fmla="*/ 2147483647 w 149"/>
              <a:gd name="T1" fmla="*/ 0 h 117"/>
              <a:gd name="T2" fmla="*/ 2147483647 w 149"/>
              <a:gd name="T3" fmla="*/ 2147483647 h 117"/>
              <a:gd name="T4" fmla="*/ 2147483647 w 149"/>
              <a:gd name="T5" fmla="*/ 2147483647 h 117"/>
              <a:gd name="T6" fmla="*/ 2147483647 w 149"/>
              <a:gd name="T7" fmla="*/ 2147483647 h 117"/>
              <a:gd name="T8" fmla="*/ 2147483647 w 149"/>
              <a:gd name="T9" fmla="*/ 2147483647 h 117"/>
              <a:gd name="T10" fmla="*/ 2147483647 w 149"/>
              <a:gd name="T11" fmla="*/ 2147483647 h 117"/>
              <a:gd name="T12" fmla="*/ 2147483647 w 149"/>
              <a:gd name="T13" fmla="*/ 2147483647 h 117"/>
              <a:gd name="T14" fmla="*/ 2147483647 w 149"/>
              <a:gd name="T15" fmla="*/ 2147483647 h 117"/>
              <a:gd name="T16" fmla="*/ 2147483647 w 149"/>
              <a:gd name="T17" fmla="*/ 2147483647 h 117"/>
              <a:gd name="T18" fmla="*/ 2147483647 w 149"/>
              <a:gd name="T19" fmla="*/ 2147483647 h 117"/>
              <a:gd name="T20" fmla="*/ 2147483647 w 149"/>
              <a:gd name="T21" fmla="*/ 2147483647 h 117"/>
              <a:gd name="T22" fmla="*/ 0 w 149"/>
              <a:gd name="T23" fmla="*/ 2147483647 h 117"/>
              <a:gd name="T24" fmla="*/ 2147483647 w 149"/>
              <a:gd name="T25" fmla="*/ 2147483647 h 117"/>
              <a:gd name="T26" fmla="*/ 2147483647 w 149"/>
              <a:gd name="T27" fmla="*/ 2147483647 h 117"/>
              <a:gd name="T28" fmla="*/ 2147483647 w 149"/>
              <a:gd name="T29" fmla="*/ 2147483647 h 117"/>
              <a:gd name="T30" fmla="*/ 2147483647 w 149"/>
              <a:gd name="T31" fmla="*/ 2147483647 h 117"/>
              <a:gd name="T32" fmla="*/ 2147483647 w 149"/>
              <a:gd name="T33" fmla="*/ 2147483647 h 117"/>
              <a:gd name="T34" fmla="*/ 2147483647 w 149"/>
              <a:gd name="T35" fmla="*/ 0 h 11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49" h="117">
                <a:moveTo>
                  <a:pt x="58" y="0"/>
                </a:moveTo>
                <a:lnTo>
                  <a:pt x="84" y="12"/>
                </a:lnTo>
                <a:lnTo>
                  <a:pt x="105" y="34"/>
                </a:lnTo>
                <a:lnTo>
                  <a:pt x="135" y="37"/>
                </a:lnTo>
                <a:lnTo>
                  <a:pt x="140" y="65"/>
                </a:lnTo>
                <a:lnTo>
                  <a:pt x="149" y="82"/>
                </a:lnTo>
                <a:lnTo>
                  <a:pt x="112" y="107"/>
                </a:lnTo>
                <a:lnTo>
                  <a:pt x="96" y="90"/>
                </a:lnTo>
                <a:lnTo>
                  <a:pt x="55" y="84"/>
                </a:lnTo>
                <a:lnTo>
                  <a:pt x="51" y="117"/>
                </a:lnTo>
                <a:lnTo>
                  <a:pt x="13" y="117"/>
                </a:lnTo>
                <a:lnTo>
                  <a:pt x="0" y="101"/>
                </a:lnTo>
                <a:lnTo>
                  <a:pt x="17" y="71"/>
                </a:lnTo>
                <a:lnTo>
                  <a:pt x="13" y="48"/>
                </a:lnTo>
                <a:lnTo>
                  <a:pt x="24" y="34"/>
                </a:lnTo>
                <a:lnTo>
                  <a:pt x="17" y="14"/>
                </a:lnTo>
                <a:lnTo>
                  <a:pt x="41" y="16"/>
                </a:lnTo>
                <a:lnTo>
                  <a:pt x="58" y="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08" name="Freeform 54"/>
          <p:cNvSpPr>
            <a:spLocks/>
          </p:cNvSpPr>
          <p:nvPr/>
        </p:nvSpPr>
        <p:spPr bwMode="auto">
          <a:xfrm>
            <a:off x="3941483" y="6195464"/>
            <a:ext cx="297716" cy="363613"/>
          </a:xfrm>
          <a:custGeom>
            <a:avLst/>
            <a:gdLst>
              <a:gd name="T0" fmla="*/ 2147483647 w 199"/>
              <a:gd name="T1" fmla="*/ 2147483647 h 229"/>
              <a:gd name="T2" fmla="*/ 2147483647 w 199"/>
              <a:gd name="T3" fmla="*/ 2147483647 h 229"/>
              <a:gd name="T4" fmla="*/ 2147483647 w 199"/>
              <a:gd name="T5" fmla="*/ 0 h 229"/>
              <a:gd name="T6" fmla="*/ 2147483647 w 199"/>
              <a:gd name="T7" fmla="*/ 2147483647 h 229"/>
              <a:gd name="T8" fmla="*/ 2147483647 w 199"/>
              <a:gd name="T9" fmla="*/ 2147483647 h 229"/>
              <a:gd name="T10" fmla="*/ 2147483647 w 199"/>
              <a:gd name="T11" fmla="*/ 2147483647 h 229"/>
              <a:gd name="T12" fmla="*/ 2147483647 w 199"/>
              <a:gd name="T13" fmla="*/ 2147483647 h 229"/>
              <a:gd name="T14" fmla="*/ 2147483647 w 199"/>
              <a:gd name="T15" fmla="*/ 2147483647 h 229"/>
              <a:gd name="T16" fmla="*/ 2147483647 w 199"/>
              <a:gd name="T17" fmla="*/ 2147483647 h 229"/>
              <a:gd name="T18" fmla="*/ 2147483647 w 199"/>
              <a:gd name="T19" fmla="*/ 2147483647 h 229"/>
              <a:gd name="T20" fmla="*/ 2147483647 w 199"/>
              <a:gd name="T21" fmla="*/ 2147483647 h 229"/>
              <a:gd name="T22" fmla="*/ 2147483647 w 199"/>
              <a:gd name="T23" fmla="*/ 2147483647 h 229"/>
              <a:gd name="T24" fmla="*/ 2147483647 w 199"/>
              <a:gd name="T25" fmla="*/ 2147483647 h 229"/>
              <a:gd name="T26" fmla="*/ 2147483647 w 199"/>
              <a:gd name="T27" fmla="*/ 2147483647 h 229"/>
              <a:gd name="T28" fmla="*/ 2147483647 w 199"/>
              <a:gd name="T29" fmla="*/ 2147483647 h 229"/>
              <a:gd name="T30" fmla="*/ 2147483647 w 199"/>
              <a:gd name="T31" fmla="*/ 2147483647 h 229"/>
              <a:gd name="T32" fmla="*/ 2147483647 w 199"/>
              <a:gd name="T33" fmla="*/ 2147483647 h 229"/>
              <a:gd name="T34" fmla="*/ 2147483647 w 199"/>
              <a:gd name="T35" fmla="*/ 2147483647 h 229"/>
              <a:gd name="T36" fmla="*/ 2147483647 w 199"/>
              <a:gd name="T37" fmla="*/ 2147483647 h 229"/>
              <a:gd name="T38" fmla="*/ 2147483647 w 199"/>
              <a:gd name="T39" fmla="*/ 2147483647 h 229"/>
              <a:gd name="T40" fmla="*/ 2147483647 w 199"/>
              <a:gd name="T41" fmla="*/ 2147483647 h 229"/>
              <a:gd name="T42" fmla="*/ 2147483647 w 199"/>
              <a:gd name="T43" fmla="*/ 2147483647 h 229"/>
              <a:gd name="T44" fmla="*/ 0 w 199"/>
              <a:gd name="T45" fmla="*/ 2147483647 h 229"/>
              <a:gd name="T46" fmla="*/ 2147483647 w 199"/>
              <a:gd name="T47" fmla="*/ 2147483647 h 229"/>
              <a:gd name="T48" fmla="*/ 2147483647 w 199"/>
              <a:gd name="T49" fmla="*/ 2147483647 h 229"/>
              <a:gd name="T50" fmla="*/ 2147483647 w 199"/>
              <a:gd name="T51" fmla="*/ 2147483647 h 229"/>
              <a:gd name="T52" fmla="*/ 2147483647 w 199"/>
              <a:gd name="T53" fmla="*/ 2147483647 h 229"/>
              <a:gd name="T54" fmla="*/ 2147483647 w 199"/>
              <a:gd name="T55" fmla="*/ 2147483647 h 229"/>
              <a:gd name="T56" fmla="*/ 2147483647 w 199"/>
              <a:gd name="T57" fmla="*/ 2147483647 h 229"/>
              <a:gd name="T58" fmla="*/ 2147483647 w 199"/>
              <a:gd name="T59" fmla="*/ 2147483647 h 229"/>
              <a:gd name="T60" fmla="*/ 2147483647 w 199"/>
              <a:gd name="T61" fmla="*/ 2147483647 h 229"/>
              <a:gd name="T62" fmla="*/ 2147483647 w 199"/>
              <a:gd name="T63" fmla="*/ 2147483647 h 229"/>
              <a:gd name="T64" fmla="*/ 2147483647 w 199"/>
              <a:gd name="T65" fmla="*/ 2147483647 h 229"/>
              <a:gd name="T66" fmla="*/ 2147483647 w 199"/>
              <a:gd name="T67" fmla="*/ 2147483647 h 22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99" h="229">
                <a:moveTo>
                  <a:pt x="103" y="21"/>
                </a:moveTo>
                <a:lnTo>
                  <a:pt x="136" y="15"/>
                </a:lnTo>
                <a:lnTo>
                  <a:pt x="145" y="0"/>
                </a:lnTo>
                <a:lnTo>
                  <a:pt x="153" y="31"/>
                </a:lnTo>
                <a:lnTo>
                  <a:pt x="172" y="31"/>
                </a:lnTo>
                <a:lnTo>
                  <a:pt x="172" y="39"/>
                </a:lnTo>
                <a:lnTo>
                  <a:pt x="173" y="89"/>
                </a:lnTo>
                <a:lnTo>
                  <a:pt x="199" y="104"/>
                </a:lnTo>
                <a:lnTo>
                  <a:pt x="181" y="116"/>
                </a:lnTo>
                <a:lnTo>
                  <a:pt x="179" y="150"/>
                </a:lnTo>
                <a:lnTo>
                  <a:pt x="153" y="150"/>
                </a:lnTo>
                <a:lnTo>
                  <a:pt x="160" y="176"/>
                </a:lnTo>
                <a:lnTo>
                  <a:pt x="139" y="192"/>
                </a:lnTo>
                <a:lnTo>
                  <a:pt x="157" y="201"/>
                </a:lnTo>
                <a:lnTo>
                  <a:pt x="107" y="229"/>
                </a:lnTo>
                <a:lnTo>
                  <a:pt x="99" y="204"/>
                </a:lnTo>
                <a:lnTo>
                  <a:pt x="82" y="199"/>
                </a:lnTo>
                <a:lnTo>
                  <a:pt x="70" y="158"/>
                </a:lnTo>
                <a:lnTo>
                  <a:pt x="64" y="133"/>
                </a:lnTo>
                <a:lnTo>
                  <a:pt x="50" y="111"/>
                </a:lnTo>
                <a:lnTo>
                  <a:pt x="29" y="78"/>
                </a:lnTo>
                <a:lnTo>
                  <a:pt x="16" y="70"/>
                </a:lnTo>
                <a:lnTo>
                  <a:pt x="0" y="39"/>
                </a:lnTo>
                <a:lnTo>
                  <a:pt x="16" y="25"/>
                </a:lnTo>
                <a:lnTo>
                  <a:pt x="29" y="47"/>
                </a:lnTo>
                <a:lnTo>
                  <a:pt x="37" y="50"/>
                </a:lnTo>
                <a:lnTo>
                  <a:pt x="33" y="70"/>
                </a:lnTo>
                <a:lnTo>
                  <a:pt x="46" y="68"/>
                </a:lnTo>
                <a:lnTo>
                  <a:pt x="67" y="84"/>
                </a:lnTo>
                <a:lnTo>
                  <a:pt x="117" y="47"/>
                </a:lnTo>
                <a:lnTo>
                  <a:pt x="115" y="33"/>
                </a:lnTo>
                <a:lnTo>
                  <a:pt x="94" y="37"/>
                </a:lnTo>
                <a:lnTo>
                  <a:pt x="99" y="25"/>
                </a:lnTo>
                <a:lnTo>
                  <a:pt x="103" y="21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09" name="Freeform 55"/>
          <p:cNvSpPr>
            <a:spLocks/>
          </p:cNvSpPr>
          <p:nvPr/>
        </p:nvSpPr>
        <p:spPr bwMode="auto">
          <a:xfrm>
            <a:off x="3752979" y="6376476"/>
            <a:ext cx="112205" cy="120676"/>
          </a:xfrm>
          <a:custGeom>
            <a:avLst/>
            <a:gdLst>
              <a:gd name="T0" fmla="*/ 2147483647 w 75"/>
              <a:gd name="T1" fmla="*/ 2147483647 h 76"/>
              <a:gd name="T2" fmla="*/ 2147483647 w 75"/>
              <a:gd name="T3" fmla="*/ 2147483647 h 76"/>
              <a:gd name="T4" fmla="*/ 2147483647 w 75"/>
              <a:gd name="T5" fmla="*/ 0 h 76"/>
              <a:gd name="T6" fmla="*/ 0 w 75"/>
              <a:gd name="T7" fmla="*/ 2147483647 h 76"/>
              <a:gd name="T8" fmla="*/ 2147483647 w 75"/>
              <a:gd name="T9" fmla="*/ 2147483647 h 76"/>
              <a:gd name="T10" fmla="*/ 2147483647 w 75"/>
              <a:gd name="T11" fmla="*/ 2147483647 h 76"/>
              <a:gd name="T12" fmla="*/ 2147483647 w 75"/>
              <a:gd name="T13" fmla="*/ 2147483647 h 76"/>
              <a:gd name="T14" fmla="*/ 2147483647 w 75"/>
              <a:gd name="T15" fmla="*/ 2147483647 h 76"/>
              <a:gd name="T16" fmla="*/ 2147483647 w 75"/>
              <a:gd name="T17" fmla="*/ 2147483647 h 76"/>
              <a:gd name="T18" fmla="*/ 2147483647 w 75"/>
              <a:gd name="T19" fmla="*/ 2147483647 h 76"/>
              <a:gd name="T20" fmla="*/ 2147483647 w 75"/>
              <a:gd name="T21" fmla="*/ 2147483647 h 76"/>
              <a:gd name="T22" fmla="*/ 2147483647 w 75"/>
              <a:gd name="T23" fmla="*/ 2147483647 h 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" h="76">
                <a:moveTo>
                  <a:pt x="58" y="7"/>
                </a:moveTo>
                <a:lnTo>
                  <a:pt x="44" y="11"/>
                </a:lnTo>
                <a:lnTo>
                  <a:pt x="23" y="0"/>
                </a:lnTo>
                <a:lnTo>
                  <a:pt x="0" y="21"/>
                </a:lnTo>
                <a:lnTo>
                  <a:pt x="5" y="29"/>
                </a:lnTo>
                <a:lnTo>
                  <a:pt x="37" y="76"/>
                </a:lnTo>
                <a:lnTo>
                  <a:pt x="41" y="76"/>
                </a:lnTo>
                <a:lnTo>
                  <a:pt x="44" y="64"/>
                </a:lnTo>
                <a:lnTo>
                  <a:pt x="64" y="60"/>
                </a:lnTo>
                <a:lnTo>
                  <a:pt x="66" y="60"/>
                </a:lnTo>
                <a:lnTo>
                  <a:pt x="75" y="23"/>
                </a:lnTo>
                <a:lnTo>
                  <a:pt x="58" y="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10" name="Freeform 56"/>
          <p:cNvSpPr>
            <a:spLocks/>
          </p:cNvSpPr>
          <p:nvPr/>
        </p:nvSpPr>
        <p:spPr bwMode="auto">
          <a:xfrm>
            <a:off x="3836758" y="6255801"/>
            <a:ext cx="222913" cy="314391"/>
          </a:xfrm>
          <a:custGeom>
            <a:avLst/>
            <a:gdLst>
              <a:gd name="T0" fmla="*/ 2147483647 w 149"/>
              <a:gd name="T1" fmla="*/ 2147483647 h 198"/>
              <a:gd name="T2" fmla="*/ 2147483647 w 149"/>
              <a:gd name="T3" fmla="*/ 2147483647 h 198"/>
              <a:gd name="T4" fmla="*/ 2147483647 w 149"/>
              <a:gd name="T5" fmla="*/ 2147483647 h 198"/>
              <a:gd name="T6" fmla="*/ 2147483647 w 149"/>
              <a:gd name="T7" fmla="*/ 2147483647 h 198"/>
              <a:gd name="T8" fmla="*/ 2147483647 w 149"/>
              <a:gd name="T9" fmla="*/ 2147483647 h 198"/>
              <a:gd name="T10" fmla="*/ 2147483647 w 149"/>
              <a:gd name="T11" fmla="*/ 2147483647 h 198"/>
              <a:gd name="T12" fmla="*/ 0 w 149"/>
              <a:gd name="T13" fmla="*/ 2147483647 h 198"/>
              <a:gd name="T14" fmla="*/ 0 w 149"/>
              <a:gd name="T15" fmla="*/ 2147483647 h 198"/>
              <a:gd name="T16" fmla="*/ 2147483647 w 149"/>
              <a:gd name="T17" fmla="*/ 2147483647 h 198"/>
              <a:gd name="T18" fmla="*/ 2147483647 w 149"/>
              <a:gd name="T19" fmla="*/ 2147483647 h 198"/>
              <a:gd name="T20" fmla="*/ 2147483647 w 149"/>
              <a:gd name="T21" fmla="*/ 0 h 198"/>
              <a:gd name="T22" fmla="*/ 2147483647 w 149"/>
              <a:gd name="T23" fmla="*/ 2147483647 h 198"/>
              <a:gd name="T24" fmla="*/ 2147483647 w 149"/>
              <a:gd name="T25" fmla="*/ 2147483647 h 198"/>
              <a:gd name="T26" fmla="*/ 2147483647 w 149"/>
              <a:gd name="T27" fmla="*/ 2147483647 h 198"/>
              <a:gd name="T28" fmla="*/ 2147483647 w 149"/>
              <a:gd name="T29" fmla="*/ 2147483647 h 198"/>
              <a:gd name="T30" fmla="*/ 2147483647 w 149"/>
              <a:gd name="T31" fmla="*/ 2147483647 h 198"/>
              <a:gd name="T32" fmla="*/ 2147483647 w 149"/>
              <a:gd name="T33" fmla="*/ 2147483647 h 198"/>
              <a:gd name="T34" fmla="*/ 2147483647 w 149"/>
              <a:gd name="T35" fmla="*/ 2147483647 h 198"/>
              <a:gd name="T36" fmla="*/ 2147483647 w 149"/>
              <a:gd name="T37" fmla="*/ 2147483647 h 198"/>
              <a:gd name="T38" fmla="*/ 2147483647 w 149"/>
              <a:gd name="T39" fmla="*/ 2147483647 h 198"/>
              <a:gd name="T40" fmla="*/ 2147483647 w 149"/>
              <a:gd name="T41" fmla="*/ 2147483647 h 198"/>
              <a:gd name="T42" fmla="*/ 2147483647 w 149"/>
              <a:gd name="T43" fmla="*/ 2147483647 h 19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49" h="198">
                <a:moveTo>
                  <a:pt x="69" y="198"/>
                </a:moveTo>
                <a:lnTo>
                  <a:pt x="68" y="180"/>
                </a:lnTo>
                <a:lnTo>
                  <a:pt x="56" y="161"/>
                </a:lnTo>
                <a:lnTo>
                  <a:pt x="20" y="138"/>
                </a:lnTo>
                <a:lnTo>
                  <a:pt x="8" y="136"/>
                </a:lnTo>
                <a:lnTo>
                  <a:pt x="16" y="99"/>
                </a:lnTo>
                <a:lnTo>
                  <a:pt x="0" y="83"/>
                </a:lnTo>
                <a:lnTo>
                  <a:pt x="0" y="60"/>
                </a:lnTo>
                <a:lnTo>
                  <a:pt x="20" y="53"/>
                </a:lnTo>
                <a:lnTo>
                  <a:pt x="8" y="20"/>
                </a:lnTo>
                <a:lnTo>
                  <a:pt x="38" y="0"/>
                </a:lnTo>
                <a:lnTo>
                  <a:pt x="68" y="1"/>
                </a:lnTo>
                <a:lnTo>
                  <a:pt x="84" y="33"/>
                </a:lnTo>
                <a:lnTo>
                  <a:pt x="98" y="41"/>
                </a:lnTo>
                <a:lnTo>
                  <a:pt x="118" y="74"/>
                </a:lnTo>
                <a:lnTo>
                  <a:pt x="133" y="97"/>
                </a:lnTo>
                <a:lnTo>
                  <a:pt x="139" y="121"/>
                </a:lnTo>
                <a:lnTo>
                  <a:pt x="149" y="161"/>
                </a:lnTo>
                <a:lnTo>
                  <a:pt x="113" y="170"/>
                </a:lnTo>
                <a:lnTo>
                  <a:pt x="107" y="191"/>
                </a:lnTo>
                <a:lnTo>
                  <a:pt x="88" y="193"/>
                </a:lnTo>
                <a:lnTo>
                  <a:pt x="69" y="198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11" name="Freeform 57"/>
          <p:cNvSpPr>
            <a:spLocks/>
          </p:cNvSpPr>
          <p:nvPr/>
        </p:nvSpPr>
        <p:spPr bwMode="auto">
          <a:xfrm>
            <a:off x="3916051" y="6511441"/>
            <a:ext cx="187007" cy="376317"/>
          </a:xfrm>
          <a:custGeom>
            <a:avLst/>
            <a:gdLst>
              <a:gd name="T0" fmla="*/ 2147483647 w 125"/>
              <a:gd name="T1" fmla="*/ 2147483647 h 237"/>
              <a:gd name="T2" fmla="*/ 2147483647 w 125"/>
              <a:gd name="T3" fmla="*/ 2147483647 h 237"/>
              <a:gd name="T4" fmla="*/ 2147483647 w 125"/>
              <a:gd name="T5" fmla="*/ 0 h 237"/>
              <a:gd name="T6" fmla="*/ 2147483647 w 125"/>
              <a:gd name="T7" fmla="*/ 2147483647 h 237"/>
              <a:gd name="T8" fmla="*/ 2147483647 w 125"/>
              <a:gd name="T9" fmla="*/ 2147483647 h 237"/>
              <a:gd name="T10" fmla="*/ 2147483647 w 125"/>
              <a:gd name="T11" fmla="*/ 2147483647 h 237"/>
              <a:gd name="T12" fmla="*/ 2147483647 w 125"/>
              <a:gd name="T13" fmla="*/ 2147483647 h 237"/>
              <a:gd name="T14" fmla="*/ 2147483647 w 125"/>
              <a:gd name="T15" fmla="*/ 2147483647 h 237"/>
              <a:gd name="T16" fmla="*/ 2147483647 w 125"/>
              <a:gd name="T17" fmla="*/ 2147483647 h 237"/>
              <a:gd name="T18" fmla="*/ 2147483647 w 125"/>
              <a:gd name="T19" fmla="*/ 2147483647 h 237"/>
              <a:gd name="T20" fmla="*/ 2147483647 w 125"/>
              <a:gd name="T21" fmla="*/ 2147483647 h 237"/>
              <a:gd name="T22" fmla="*/ 0 w 125"/>
              <a:gd name="T23" fmla="*/ 2147483647 h 237"/>
              <a:gd name="T24" fmla="*/ 2147483647 w 125"/>
              <a:gd name="T25" fmla="*/ 2147483647 h 237"/>
              <a:gd name="T26" fmla="*/ 2147483647 w 125"/>
              <a:gd name="T27" fmla="*/ 2147483647 h 237"/>
              <a:gd name="T28" fmla="*/ 2147483647 w 125"/>
              <a:gd name="T29" fmla="*/ 2147483647 h 237"/>
              <a:gd name="T30" fmla="*/ 2147483647 w 125"/>
              <a:gd name="T31" fmla="*/ 2147483647 h 237"/>
              <a:gd name="T32" fmla="*/ 2147483647 w 125"/>
              <a:gd name="T33" fmla="*/ 2147483647 h 237"/>
              <a:gd name="T34" fmla="*/ 2147483647 w 125"/>
              <a:gd name="T35" fmla="*/ 2147483647 h 237"/>
              <a:gd name="T36" fmla="*/ 2147483647 w 125"/>
              <a:gd name="T37" fmla="*/ 2147483647 h 237"/>
              <a:gd name="T38" fmla="*/ 2147483647 w 125"/>
              <a:gd name="T39" fmla="*/ 2147483647 h 237"/>
              <a:gd name="T40" fmla="*/ 2147483647 w 125"/>
              <a:gd name="T41" fmla="*/ 2147483647 h 23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25" h="237">
                <a:moveTo>
                  <a:pt x="125" y="30"/>
                </a:moveTo>
                <a:lnTo>
                  <a:pt x="116" y="5"/>
                </a:lnTo>
                <a:lnTo>
                  <a:pt x="99" y="0"/>
                </a:lnTo>
                <a:lnTo>
                  <a:pt x="61" y="9"/>
                </a:lnTo>
                <a:lnTo>
                  <a:pt x="55" y="30"/>
                </a:lnTo>
                <a:lnTo>
                  <a:pt x="67" y="52"/>
                </a:lnTo>
                <a:lnTo>
                  <a:pt x="81" y="59"/>
                </a:lnTo>
                <a:lnTo>
                  <a:pt x="79" y="79"/>
                </a:lnTo>
                <a:lnTo>
                  <a:pt x="61" y="84"/>
                </a:lnTo>
                <a:lnTo>
                  <a:pt x="53" y="105"/>
                </a:lnTo>
                <a:lnTo>
                  <a:pt x="17" y="114"/>
                </a:lnTo>
                <a:lnTo>
                  <a:pt x="0" y="130"/>
                </a:lnTo>
                <a:lnTo>
                  <a:pt x="21" y="171"/>
                </a:lnTo>
                <a:lnTo>
                  <a:pt x="28" y="185"/>
                </a:lnTo>
                <a:lnTo>
                  <a:pt x="28" y="231"/>
                </a:lnTo>
                <a:lnTo>
                  <a:pt x="78" y="237"/>
                </a:lnTo>
                <a:lnTo>
                  <a:pt x="91" y="130"/>
                </a:lnTo>
                <a:lnTo>
                  <a:pt x="125" y="84"/>
                </a:lnTo>
                <a:lnTo>
                  <a:pt x="110" y="73"/>
                </a:lnTo>
                <a:lnTo>
                  <a:pt x="116" y="35"/>
                </a:lnTo>
                <a:lnTo>
                  <a:pt x="125" y="3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12" name="Freeform 58"/>
          <p:cNvSpPr>
            <a:spLocks/>
          </p:cNvSpPr>
          <p:nvPr/>
        </p:nvSpPr>
        <p:spPr bwMode="auto">
          <a:xfrm>
            <a:off x="4340932" y="5399959"/>
            <a:ext cx="176534" cy="206418"/>
          </a:xfrm>
          <a:custGeom>
            <a:avLst/>
            <a:gdLst>
              <a:gd name="T0" fmla="*/ 2147483647 w 118"/>
              <a:gd name="T1" fmla="*/ 2147483647 h 130"/>
              <a:gd name="T2" fmla="*/ 2147483647 w 118"/>
              <a:gd name="T3" fmla="*/ 2147483647 h 130"/>
              <a:gd name="T4" fmla="*/ 2147483647 w 118"/>
              <a:gd name="T5" fmla="*/ 2147483647 h 130"/>
              <a:gd name="T6" fmla="*/ 2147483647 w 118"/>
              <a:gd name="T7" fmla="*/ 2147483647 h 130"/>
              <a:gd name="T8" fmla="*/ 2147483647 w 118"/>
              <a:gd name="T9" fmla="*/ 2147483647 h 130"/>
              <a:gd name="T10" fmla="*/ 2147483647 w 118"/>
              <a:gd name="T11" fmla="*/ 2147483647 h 130"/>
              <a:gd name="T12" fmla="*/ 2147483647 w 118"/>
              <a:gd name="T13" fmla="*/ 2147483647 h 130"/>
              <a:gd name="T14" fmla="*/ 2147483647 w 118"/>
              <a:gd name="T15" fmla="*/ 2147483647 h 130"/>
              <a:gd name="T16" fmla="*/ 2147483647 w 118"/>
              <a:gd name="T17" fmla="*/ 0 h 130"/>
              <a:gd name="T18" fmla="*/ 2147483647 w 118"/>
              <a:gd name="T19" fmla="*/ 2147483647 h 130"/>
              <a:gd name="T20" fmla="*/ 2147483647 w 118"/>
              <a:gd name="T21" fmla="*/ 2147483647 h 130"/>
              <a:gd name="T22" fmla="*/ 0 w 118"/>
              <a:gd name="T23" fmla="*/ 2147483647 h 130"/>
              <a:gd name="T24" fmla="*/ 2147483647 w 118"/>
              <a:gd name="T25" fmla="*/ 2147483647 h 130"/>
              <a:gd name="T26" fmla="*/ 2147483647 w 118"/>
              <a:gd name="T27" fmla="*/ 2147483647 h 130"/>
              <a:gd name="T28" fmla="*/ 2147483647 w 118"/>
              <a:gd name="T29" fmla="*/ 2147483647 h 13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8" h="130">
                <a:moveTo>
                  <a:pt x="11" y="93"/>
                </a:moveTo>
                <a:lnTo>
                  <a:pt x="46" y="123"/>
                </a:lnTo>
                <a:lnTo>
                  <a:pt x="46" y="130"/>
                </a:lnTo>
                <a:lnTo>
                  <a:pt x="98" y="107"/>
                </a:lnTo>
                <a:lnTo>
                  <a:pt x="118" y="99"/>
                </a:lnTo>
                <a:lnTo>
                  <a:pt x="96" y="79"/>
                </a:lnTo>
                <a:lnTo>
                  <a:pt x="89" y="63"/>
                </a:lnTo>
                <a:lnTo>
                  <a:pt x="56" y="37"/>
                </a:lnTo>
                <a:lnTo>
                  <a:pt x="57" y="0"/>
                </a:lnTo>
                <a:lnTo>
                  <a:pt x="32" y="18"/>
                </a:lnTo>
                <a:lnTo>
                  <a:pt x="14" y="2"/>
                </a:lnTo>
                <a:lnTo>
                  <a:pt x="0" y="28"/>
                </a:lnTo>
                <a:lnTo>
                  <a:pt x="17" y="56"/>
                </a:lnTo>
                <a:lnTo>
                  <a:pt x="14" y="79"/>
                </a:lnTo>
                <a:lnTo>
                  <a:pt x="11" y="93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13" name="Freeform 59"/>
          <p:cNvSpPr>
            <a:spLocks/>
          </p:cNvSpPr>
          <p:nvPr/>
        </p:nvSpPr>
        <p:spPr bwMode="auto">
          <a:xfrm>
            <a:off x="4340932" y="5399959"/>
            <a:ext cx="176534" cy="206418"/>
          </a:xfrm>
          <a:custGeom>
            <a:avLst/>
            <a:gdLst>
              <a:gd name="T0" fmla="*/ 2147483647 w 118"/>
              <a:gd name="T1" fmla="*/ 2147483647 h 130"/>
              <a:gd name="T2" fmla="*/ 2147483647 w 118"/>
              <a:gd name="T3" fmla="*/ 2147483647 h 130"/>
              <a:gd name="T4" fmla="*/ 2147483647 w 118"/>
              <a:gd name="T5" fmla="*/ 2147483647 h 130"/>
              <a:gd name="T6" fmla="*/ 2147483647 w 118"/>
              <a:gd name="T7" fmla="*/ 2147483647 h 130"/>
              <a:gd name="T8" fmla="*/ 2147483647 w 118"/>
              <a:gd name="T9" fmla="*/ 2147483647 h 130"/>
              <a:gd name="T10" fmla="*/ 2147483647 w 118"/>
              <a:gd name="T11" fmla="*/ 2147483647 h 130"/>
              <a:gd name="T12" fmla="*/ 2147483647 w 118"/>
              <a:gd name="T13" fmla="*/ 2147483647 h 130"/>
              <a:gd name="T14" fmla="*/ 2147483647 w 118"/>
              <a:gd name="T15" fmla="*/ 2147483647 h 130"/>
              <a:gd name="T16" fmla="*/ 2147483647 w 118"/>
              <a:gd name="T17" fmla="*/ 0 h 130"/>
              <a:gd name="T18" fmla="*/ 2147483647 w 118"/>
              <a:gd name="T19" fmla="*/ 2147483647 h 130"/>
              <a:gd name="T20" fmla="*/ 2147483647 w 118"/>
              <a:gd name="T21" fmla="*/ 2147483647 h 130"/>
              <a:gd name="T22" fmla="*/ 0 w 118"/>
              <a:gd name="T23" fmla="*/ 2147483647 h 130"/>
              <a:gd name="T24" fmla="*/ 2147483647 w 118"/>
              <a:gd name="T25" fmla="*/ 2147483647 h 130"/>
              <a:gd name="T26" fmla="*/ 2147483647 w 118"/>
              <a:gd name="T27" fmla="*/ 2147483647 h 130"/>
              <a:gd name="T28" fmla="*/ 2147483647 w 118"/>
              <a:gd name="T29" fmla="*/ 2147483647 h 13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8" h="130">
                <a:moveTo>
                  <a:pt x="11" y="93"/>
                </a:moveTo>
                <a:lnTo>
                  <a:pt x="46" y="123"/>
                </a:lnTo>
                <a:lnTo>
                  <a:pt x="46" y="130"/>
                </a:lnTo>
                <a:lnTo>
                  <a:pt x="98" y="107"/>
                </a:lnTo>
                <a:lnTo>
                  <a:pt x="118" y="99"/>
                </a:lnTo>
                <a:lnTo>
                  <a:pt x="96" y="79"/>
                </a:lnTo>
                <a:lnTo>
                  <a:pt x="89" y="63"/>
                </a:lnTo>
                <a:lnTo>
                  <a:pt x="56" y="37"/>
                </a:lnTo>
                <a:lnTo>
                  <a:pt x="57" y="0"/>
                </a:lnTo>
                <a:lnTo>
                  <a:pt x="32" y="18"/>
                </a:lnTo>
                <a:lnTo>
                  <a:pt x="14" y="2"/>
                </a:lnTo>
                <a:lnTo>
                  <a:pt x="0" y="28"/>
                </a:lnTo>
                <a:lnTo>
                  <a:pt x="17" y="56"/>
                </a:lnTo>
                <a:lnTo>
                  <a:pt x="14" y="79"/>
                </a:lnTo>
                <a:lnTo>
                  <a:pt x="11" y="93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14" name="Freeform 60"/>
          <p:cNvSpPr>
            <a:spLocks/>
          </p:cNvSpPr>
          <p:nvPr/>
        </p:nvSpPr>
        <p:spPr bwMode="auto">
          <a:xfrm>
            <a:off x="4340932" y="5399959"/>
            <a:ext cx="176534" cy="206418"/>
          </a:xfrm>
          <a:custGeom>
            <a:avLst/>
            <a:gdLst>
              <a:gd name="T0" fmla="*/ 2147483647 w 118"/>
              <a:gd name="T1" fmla="*/ 2147483647 h 130"/>
              <a:gd name="T2" fmla="*/ 2147483647 w 118"/>
              <a:gd name="T3" fmla="*/ 2147483647 h 130"/>
              <a:gd name="T4" fmla="*/ 2147483647 w 118"/>
              <a:gd name="T5" fmla="*/ 2147483647 h 130"/>
              <a:gd name="T6" fmla="*/ 2147483647 w 118"/>
              <a:gd name="T7" fmla="*/ 2147483647 h 130"/>
              <a:gd name="T8" fmla="*/ 2147483647 w 118"/>
              <a:gd name="T9" fmla="*/ 2147483647 h 130"/>
              <a:gd name="T10" fmla="*/ 2147483647 w 118"/>
              <a:gd name="T11" fmla="*/ 2147483647 h 130"/>
              <a:gd name="T12" fmla="*/ 2147483647 w 118"/>
              <a:gd name="T13" fmla="*/ 2147483647 h 130"/>
              <a:gd name="T14" fmla="*/ 2147483647 w 118"/>
              <a:gd name="T15" fmla="*/ 2147483647 h 130"/>
              <a:gd name="T16" fmla="*/ 2147483647 w 118"/>
              <a:gd name="T17" fmla="*/ 0 h 130"/>
              <a:gd name="T18" fmla="*/ 2147483647 w 118"/>
              <a:gd name="T19" fmla="*/ 2147483647 h 130"/>
              <a:gd name="T20" fmla="*/ 2147483647 w 118"/>
              <a:gd name="T21" fmla="*/ 2147483647 h 130"/>
              <a:gd name="T22" fmla="*/ 0 w 118"/>
              <a:gd name="T23" fmla="*/ 2147483647 h 130"/>
              <a:gd name="T24" fmla="*/ 2147483647 w 118"/>
              <a:gd name="T25" fmla="*/ 2147483647 h 130"/>
              <a:gd name="T26" fmla="*/ 2147483647 w 118"/>
              <a:gd name="T27" fmla="*/ 2147483647 h 130"/>
              <a:gd name="T28" fmla="*/ 2147483647 w 118"/>
              <a:gd name="T29" fmla="*/ 2147483647 h 13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8" h="130">
                <a:moveTo>
                  <a:pt x="11" y="93"/>
                </a:moveTo>
                <a:lnTo>
                  <a:pt x="46" y="123"/>
                </a:lnTo>
                <a:lnTo>
                  <a:pt x="46" y="130"/>
                </a:lnTo>
                <a:lnTo>
                  <a:pt x="98" y="107"/>
                </a:lnTo>
                <a:lnTo>
                  <a:pt x="118" y="99"/>
                </a:lnTo>
                <a:lnTo>
                  <a:pt x="96" y="79"/>
                </a:lnTo>
                <a:lnTo>
                  <a:pt x="89" y="63"/>
                </a:lnTo>
                <a:lnTo>
                  <a:pt x="56" y="37"/>
                </a:lnTo>
                <a:lnTo>
                  <a:pt x="57" y="0"/>
                </a:lnTo>
                <a:lnTo>
                  <a:pt x="32" y="18"/>
                </a:lnTo>
                <a:lnTo>
                  <a:pt x="14" y="2"/>
                </a:lnTo>
                <a:lnTo>
                  <a:pt x="0" y="28"/>
                </a:lnTo>
                <a:lnTo>
                  <a:pt x="17" y="56"/>
                </a:lnTo>
                <a:lnTo>
                  <a:pt x="14" y="79"/>
                </a:lnTo>
                <a:lnTo>
                  <a:pt x="11" y="93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15" name="Freeform 61"/>
          <p:cNvSpPr>
            <a:spLocks/>
          </p:cNvSpPr>
          <p:nvPr/>
        </p:nvSpPr>
        <p:spPr bwMode="auto">
          <a:xfrm>
            <a:off x="4340932" y="5399959"/>
            <a:ext cx="176534" cy="206418"/>
          </a:xfrm>
          <a:custGeom>
            <a:avLst/>
            <a:gdLst>
              <a:gd name="T0" fmla="*/ 2147483647 w 118"/>
              <a:gd name="T1" fmla="*/ 2147483647 h 130"/>
              <a:gd name="T2" fmla="*/ 2147483647 w 118"/>
              <a:gd name="T3" fmla="*/ 2147483647 h 130"/>
              <a:gd name="T4" fmla="*/ 2147483647 w 118"/>
              <a:gd name="T5" fmla="*/ 2147483647 h 130"/>
              <a:gd name="T6" fmla="*/ 2147483647 w 118"/>
              <a:gd name="T7" fmla="*/ 2147483647 h 130"/>
              <a:gd name="T8" fmla="*/ 2147483647 w 118"/>
              <a:gd name="T9" fmla="*/ 2147483647 h 130"/>
              <a:gd name="T10" fmla="*/ 2147483647 w 118"/>
              <a:gd name="T11" fmla="*/ 2147483647 h 130"/>
              <a:gd name="T12" fmla="*/ 2147483647 w 118"/>
              <a:gd name="T13" fmla="*/ 2147483647 h 130"/>
              <a:gd name="T14" fmla="*/ 2147483647 w 118"/>
              <a:gd name="T15" fmla="*/ 2147483647 h 130"/>
              <a:gd name="T16" fmla="*/ 2147483647 w 118"/>
              <a:gd name="T17" fmla="*/ 0 h 130"/>
              <a:gd name="T18" fmla="*/ 2147483647 w 118"/>
              <a:gd name="T19" fmla="*/ 2147483647 h 130"/>
              <a:gd name="T20" fmla="*/ 2147483647 w 118"/>
              <a:gd name="T21" fmla="*/ 2147483647 h 130"/>
              <a:gd name="T22" fmla="*/ 0 w 118"/>
              <a:gd name="T23" fmla="*/ 2147483647 h 130"/>
              <a:gd name="T24" fmla="*/ 2147483647 w 118"/>
              <a:gd name="T25" fmla="*/ 2147483647 h 130"/>
              <a:gd name="T26" fmla="*/ 2147483647 w 118"/>
              <a:gd name="T27" fmla="*/ 2147483647 h 130"/>
              <a:gd name="T28" fmla="*/ 2147483647 w 118"/>
              <a:gd name="T29" fmla="*/ 2147483647 h 13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8" h="130">
                <a:moveTo>
                  <a:pt x="11" y="93"/>
                </a:moveTo>
                <a:lnTo>
                  <a:pt x="46" y="123"/>
                </a:lnTo>
                <a:lnTo>
                  <a:pt x="46" y="130"/>
                </a:lnTo>
                <a:lnTo>
                  <a:pt x="98" y="107"/>
                </a:lnTo>
                <a:lnTo>
                  <a:pt x="118" y="99"/>
                </a:lnTo>
                <a:lnTo>
                  <a:pt x="96" y="79"/>
                </a:lnTo>
                <a:lnTo>
                  <a:pt x="89" y="63"/>
                </a:lnTo>
                <a:lnTo>
                  <a:pt x="56" y="37"/>
                </a:lnTo>
                <a:lnTo>
                  <a:pt x="57" y="0"/>
                </a:lnTo>
                <a:lnTo>
                  <a:pt x="32" y="18"/>
                </a:lnTo>
                <a:lnTo>
                  <a:pt x="14" y="2"/>
                </a:lnTo>
                <a:lnTo>
                  <a:pt x="0" y="28"/>
                </a:lnTo>
                <a:lnTo>
                  <a:pt x="17" y="56"/>
                </a:lnTo>
                <a:lnTo>
                  <a:pt x="14" y="79"/>
                </a:lnTo>
                <a:lnTo>
                  <a:pt x="11" y="93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16" name="Freeform 62"/>
          <p:cNvSpPr>
            <a:spLocks/>
          </p:cNvSpPr>
          <p:nvPr/>
        </p:nvSpPr>
        <p:spPr bwMode="auto">
          <a:xfrm>
            <a:off x="4192820" y="5679418"/>
            <a:ext cx="172047" cy="204831"/>
          </a:xfrm>
          <a:custGeom>
            <a:avLst/>
            <a:gdLst>
              <a:gd name="T0" fmla="*/ 2147483647 w 115"/>
              <a:gd name="T1" fmla="*/ 0 h 129"/>
              <a:gd name="T2" fmla="*/ 2147483647 w 115"/>
              <a:gd name="T3" fmla="*/ 2147483647 h 129"/>
              <a:gd name="T4" fmla="*/ 2147483647 w 115"/>
              <a:gd name="T5" fmla="*/ 2147483647 h 129"/>
              <a:gd name="T6" fmla="*/ 0 w 115"/>
              <a:gd name="T7" fmla="*/ 2147483647 h 129"/>
              <a:gd name="T8" fmla="*/ 2147483647 w 115"/>
              <a:gd name="T9" fmla="*/ 2147483647 h 129"/>
              <a:gd name="T10" fmla="*/ 2147483647 w 115"/>
              <a:gd name="T11" fmla="*/ 2147483647 h 129"/>
              <a:gd name="T12" fmla="*/ 2147483647 w 115"/>
              <a:gd name="T13" fmla="*/ 2147483647 h 129"/>
              <a:gd name="T14" fmla="*/ 2147483647 w 115"/>
              <a:gd name="T15" fmla="*/ 2147483647 h 129"/>
              <a:gd name="T16" fmla="*/ 2147483647 w 115"/>
              <a:gd name="T17" fmla="*/ 2147483647 h 129"/>
              <a:gd name="T18" fmla="*/ 2147483647 w 115"/>
              <a:gd name="T19" fmla="*/ 2147483647 h 129"/>
              <a:gd name="T20" fmla="*/ 2147483647 w 115"/>
              <a:gd name="T21" fmla="*/ 2147483647 h 129"/>
              <a:gd name="T22" fmla="*/ 2147483647 w 115"/>
              <a:gd name="T23" fmla="*/ 2147483647 h 129"/>
              <a:gd name="T24" fmla="*/ 2147483647 w 115"/>
              <a:gd name="T25" fmla="*/ 2147483647 h 129"/>
              <a:gd name="T26" fmla="*/ 2147483647 w 115"/>
              <a:gd name="T27" fmla="*/ 0 h 12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15" h="129">
                <a:moveTo>
                  <a:pt x="30" y="0"/>
                </a:moveTo>
                <a:lnTo>
                  <a:pt x="9" y="27"/>
                </a:lnTo>
                <a:lnTo>
                  <a:pt x="20" y="48"/>
                </a:lnTo>
                <a:lnTo>
                  <a:pt x="0" y="64"/>
                </a:lnTo>
                <a:lnTo>
                  <a:pt x="5" y="85"/>
                </a:lnTo>
                <a:lnTo>
                  <a:pt x="41" y="124"/>
                </a:lnTo>
                <a:lnTo>
                  <a:pt x="58" y="129"/>
                </a:lnTo>
                <a:lnTo>
                  <a:pt x="76" y="108"/>
                </a:lnTo>
                <a:lnTo>
                  <a:pt x="89" y="111"/>
                </a:lnTo>
                <a:lnTo>
                  <a:pt x="115" y="22"/>
                </a:lnTo>
                <a:lnTo>
                  <a:pt x="89" y="16"/>
                </a:lnTo>
                <a:lnTo>
                  <a:pt x="74" y="20"/>
                </a:lnTo>
                <a:lnTo>
                  <a:pt x="64" y="6"/>
                </a:lnTo>
                <a:lnTo>
                  <a:pt x="30" y="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17" name="Freeform 64"/>
          <p:cNvSpPr>
            <a:spLocks/>
          </p:cNvSpPr>
          <p:nvPr/>
        </p:nvSpPr>
        <p:spPr bwMode="auto">
          <a:xfrm>
            <a:off x="3899593" y="5552390"/>
            <a:ext cx="192992" cy="188952"/>
          </a:xfrm>
          <a:custGeom>
            <a:avLst/>
            <a:gdLst>
              <a:gd name="T0" fmla="*/ 2147483647 w 129"/>
              <a:gd name="T1" fmla="*/ 2147483647 h 119"/>
              <a:gd name="T2" fmla="*/ 2147483647 w 129"/>
              <a:gd name="T3" fmla="*/ 2147483647 h 119"/>
              <a:gd name="T4" fmla="*/ 2147483647 w 129"/>
              <a:gd name="T5" fmla="*/ 2147483647 h 119"/>
              <a:gd name="T6" fmla="*/ 2147483647 w 129"/>
              <a:gd name="T7" fmla="*/ 2147483647 h 119"/>
              <a:gd name="T8" fmla="*/ 2147483647 w 129"/>
              <a:gd name="T9" fmla="*/ 2147483647 h 119"/>
              <a:gd name="T10" fmla="*/ 2147483647 w 129"/>
              <a:gd name="T11" fmla="*/ 2147483647 h 119"/>
              <a:gd name="T12" fmla="*/ 2147483647 w 129"/>
              <a:gd name="T13" fmla="*/ 2147483647 h 119"/>
              <a:gd name="T14" fmla="*/ 2147483647 w 129"/>
              <a:gd name="T15" fmla="*/ 0 h 119"/>
              <a:gd name="T16" fmla="*/ 2147483647 w 129"/>
              <a:gd name="T17" fmla="*/ 2147483647 h 119"/>
              <a:gd name="T18" fmla="*/ 2147483647 w 129"/>
              <a:gd name="T19" fmla="*/ 0 h 119"/>
              <a:gd name="T20" fmla="*/ 0 w 129"/>
              <a:gd name="T21" fmla="*/ 2147483647 h 119"/>
              <a:gd name="T22" fmla="*/ 2147483647 w 129"/>
              <a:gd name="T23" fmla="*/ 2147483647 h 119"/>
              <a:gd name="T24" fmla="*/ 2147483647 w 129"/>
              <a:gd name="T25" fmla="*/ 2147483647 h 119"/>
              <a:gd name="T26" fmla="*/ 2147483647 w 129"/>
              <a:gd name="T27" fmla="*/ 2147483647 h 119"/>
              <a:gd name="T28" fmla="*/ 2147483647 w 129"/>
              <a:gd name="T29" fmla="*/ 2147483647 h 119"/>
              <a:gd name="T30" fmla="*/ 2147483647 w 129"/>
              <a:gd name="T31" fmla="*/ 2147483647 h 1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9" h="119">
                <a:moveTo>
                  <a:pt x="112" y="119"/>
                </a:moveTo>
                <a:lnTo>
                  <a:pt x="129" y="111"/>
                </a:lnTo>
                <a:lnTo>
                  <a:pt x="129" y="93"/>
                </a:lnTo>
                <a:lnTo>
                  <a:pt x="127" y="79"/>
                </a:lnTo>
                <a:lnTo>
                  <a:pt x="111" y="70"/>
                </a:lnTo>
                <a:lnTo>
                  <a:pt x="112" y="42"/>
                </a:lnTo>
                <a:lnTo>
                  <a:pt x="94" y="32"/>
                </a:lnTo>
                <a:lnTo>
                  <a:pt x="75" y="0"/>
                </a:lnTo>
                <a:lnTo>
                  <a:pt x="46" y="6"/>
                </a:lnTo>
                <a:lnTo>
                  <a:pt x="28" y="0"/>
                </a:lnTo>
                <a:lnTo>
                  <a:pt x="0" y="17"/>
                </a:lnTo>
                <a:lnTo>
                  <a:pt x="22" y="45"/>
                </a:lnTo>
                <a:lnTo>
                  <a:pt x="15" y="59"/>
                </a:lnTo>
                <a:lnTo>
                  <a:pt x="64" y="91"/>
                </a:lnTo>
                <a:lnTo>
                  <a:pt x="94" y="95"/>
                </a:lnTo>
                <a:lnTo>
                  <a:pt x="112" y="119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18" name="Freeform 65"/>
          <p:cNvSpPr>
            <a:spLocks/>
          </p:cNvSpPr>
          <p:nvPr/>
        </p:nvSpPr>
        <p:spPr bwMode="auto">
          <a:xfrm>
            <a:off x="4017781" y="5700059"/>
            <a:ext cx="237873" cy="276283"/>
          </a:xfrm>
          <a:custGeom>
            <a:avLst/>
            <a:gdLst>
              <a:gd name="T0" fmla="*/ 2147483647 w 159"/>
              <a:gd name="T1" fmla="*/ 0 h 174"/>
              <a:gd name="T2" fmla="*/ 2147483647 w 159"/>
              <a:gd name="T3" fmla="*/ 2147483647 h 174"/>
              <a:gd name="T4" fmla="*/ 2147483647 w 159"/>
              <a:gd name="T5" fmla="*/ 2147483647 h 174"/>
              <a:gd name="T6" fmla="*/ 2147483647 w 159"/>
              <a:gd name="T7" fmla="*/ 2147483647 h 174"/>
              <a:gd name="T8" fmla="*/ 2147483647 w 159"/>
              <a:gd name="T9" fmla="*/ 2147483647 h 174"/>
              <a:gd name="T10" fmla="*/ 0 w 159"/>
              <a:gd name="T11" fmla="*/ 2147483647 h 174"/>
              <a:gd name="T12" fmla="*/ 2147483647 w 159"/>
              <a:gd name="T13" fmla="*/ 2147483647 h 174"/>
              <a:gd name="T14" fmla="*/ 2147483647 w 159"/>
              <a:gd name="T15" fmla="*/ 2147483647 h 174"/>
              <a:gd name="T16" fmla="*/ 2147483647 w 159"/>
              <a:gd name="T17" fmla="*/ 2147483647 h 174"/>
              <a:gd name="T18" fmla="*/ 2147483647 w 159"/>
              <a:gd name="T19" fmla="*/ 2147483647 h 174"/>
              <a:gd name="T20" fmla="*/ 2147483647 w 159"/>
              <a:gd name="T21" fmla="*/ 2147483647 h 174"/>
              <a:gd name="T22" fmla="*/ 2147483647 w 159"/>
              <a:gd name="T23" fmla="*/ 2147483647 h 174"/>
              <a:gd name="T24" fmla="*/ 2147483647 w 159"/>
              <a:gd name="T25" fmla="*/ 2147483647 h 174"/>
              <a:gd name="T26" fmla="*/ 2147483647 w 159"/>
              <a:gd name="T27" fmla="*/ 2147483647 h 174"/>
              <a:gd name="T28" fmla="*/ 2147483647 w 159"/>
              <a:gd name="T29" fmla="*/ 2147483647 h 174"/>
              <a:gd name="T30" fmla="*/ 2147483647 w 159"/>
              <a:gd name="T31" fmla="*/ 2147483647 h 174"/>
              <a:gd name="T32" fmla="*/ 2147483647 w 159"/>
              <a:gd name="T33" fmla="*/ 2147483647 h 174"/>
              <a:gd name="T34" fmla="*/ 2147483647 w 159"/>
              <a:gd name="T35" fmla="*/ 2147483647 h 174"/>
              <a:gd name="T36" fmla="*/ 2147483647 w 159"/>
              <a:gd name="T37" fmla="*/ 2147483647 h 174"/>
              <a:gd name="T38" fmla="*/ 2147483647 w 159"/>
              <a:gd name="T39" fmla="*/ 2147483647 h 174"/>
              <a:gd name="T40" fmla="*/ 2147483647 w 159"/>
              <a:gd name="T41" fmla="*/ 2147483647 h 174"/>
              <a:gd name="T42" fmla="*/ 2147483647 w 159"/>
              <a:gd name="T43" fmla="*/ 2147483647 h 174"/>
              <a:gd name="T44" fmla="*/ 2147483647 w 159"/>
              <a:gd name="T45" fmla="*/ 2147483647 h 174"/>
              <a:gd name="T46" fmla="*/ 2147483647 w 159"/>
              <a:gd name="T47" fmla="*/ 0 h 17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59" h="174">
                <a:moveTo>
                  <a:pt x="52" y="0"/>
                </a:moveTo>
                <a:lnTo>
                  <a:pt x="52" y="18"/>
                </a:lnTo>
                <a:lnTo>
                  <a:pt x="34" y="28"/>
                </a:lnTo>
                <a:lnTo>
                  <a:pt x="35" y="29"/>
                </a:lnTo>
                <a:lnTo>
                  <a:pt x="30" y="85"/>
                </a:lnTo>
                <a:lnTo>
                  <a:pt x="0" y="116"/>
                </a:lnTo>
                <a:lnTo>
                  <a:pt x="17" y="153"/>
                </a:lnTo>
                <a:lnTo>
                  <a:pt x="32" y="151"/>
                </a:lnTo>
                <a:lnTo>
                  <a:pt x="47" y="174"/>
                </a:lnTo>
                <a:lnTo>
                  <a:pt x="77" y="162"/>
                </a:lnTo>
                <a:lnTo>
                  <a:pt x="91" y="151"/>
                </a:lnTo>
                <a:lnTo>
                  <a:pt x="88" y="128"/>
                </a:lnTo>
                <a:lnTo>
                  <a:pt x="126" y="124"/>
                </a:lnTo>
                <a:lnTo>
                  <a:pt x="137" y="140"/>
                </a:lnTo>
                <a:lnTo>
                  <a:pt x="156" y="144"/>
                </a:lnTo>
                <a:lnTo>
                  <a:pt x="159" y="144"/>
                </a:lnTo>
                <a:lnTo>
                  <a:pt x="159" y="110"/>
                </a:lnTo>
                <a:lnTo>
                  <a:pt x="122" y="70"/>
                </a:lnTo>
                <a:lnTo>
                  <a:pt x="117" y="50"/>
                </a:lnTo>
                <a:lnTo>
                  <a:pt x="113" y="55"/>
                </a:lnTo>
                <a:lnTo>
                  <a:pt x="83" y="18"/>
                </a:lnTo>
                <a:lnTo>
                  <a:pt x="71" y="9"/>
                </a:lnTo>
                <a:lnTo>
                  <a:pt x="52" y="2"/>
                </a:lnTo>
                <a:lnTo>
                  <a:pt x="52" y="0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19" name="Freeform 66"/>
          <p:cNvSpPr>
            <a:spLocks/>
          </p:cNvSpPr>
          <p:nvPr/>
        </p:nvSpPr>
        <p:spPr bwMode="auto">
          <a:xfrm>
            <a:off x="4017781" y="5700059"/>
            <a:ext cx="237873" cy="276283"/>
          </a:xfrm>
          <a:custGeom>
            <a:avLst/>
            <a:gdLst>
              <a:gd name="T0" fmla="*/ 2147483647 w 159"/>
              <a:gd name="T1" fmla="*/ 0 h 174"/>
              <a:gd name="T2" fmla="*/ 2147483647 w 159"/>
              <a:gd name="T3" fmla="*/ 2147483647 h 174"/>
              <a:gd name="T4" fmla="*/ 2147483647 w 159"/>
              <a:gd name="T5" fmla="*/ 2147483647 h 174"/>
              <a:gd name="T6" fmla="*/ 2147483647 w 159"/>
              <a:gd name="T7" fmla="*/ 2147483647 h 174"/>
              <a:gd name="T8" fmla="*/ 2147483647 w 159"/>
              <a:gd name="T9" fmla="*/ 2147483647 h 174"/>
              <a:gd name="T10" fmla="*/ 0 w 159"/>
              <a:gd name="T11" fmla="*/ 2147483647 h 174"/>
              <a:gd name="T12" fmla="*/ 2147483647 w 159"/>
              <a:gd name="T13" fmla="*/ 2147483647 h 174"/>
              <a:gd name="T14" fmla="*/ 2147483647 w 159"/>
              <a:gd name="T15" fmla="*/ 2147483647 h 174"/>
              <a:gd name="T16" fmla="*/ 2147483647 w 159"/>
              <a:gd name="T17" fmla="*/ 2147483647 h 174"/>
              <a:gd name="T18" fmla="*/ 2147483647 w 159"/>
              <a:gd name="T19" fmla="*/ 2147483647 h 174"/>
              <a:gd name="T20" fmla="*/ 2147483647 w 159"/>
              <a:gd name="T21" fmla="*/ 2147483647 h 174"/>
              <a:gd name="T22" fmla="*/ 2147483647 w 159"/>
              <a:gd name="T23" fmla="*/ 2147483647 h 174"/>
              <a:gd name="T24" fmla="*/ 2147483647 w 159"/>
              <a:gd name="T25" fmla="*/ 2147483647 h 174"/>
              <a:gd name="T26" fmla="*/ 2147483647 w 159"/>
              <a:gd name="T27" fmla="*/ 2147483647 h 174"/>
              <a:gd name="T28" fmla="*/ 2147483647 w 159"/>
              <a:gd name="T29" fmla="*/ 2147483647 h 174"/>
              <a:gd name="T30" fmla="*/ 2147483647 w 159"/>
              <a:gd name="T31" fmla="*/ 2147483647 h 174"/>
              <a:gd name="T32" fmla="*/ 2147483647 w 159"/>
              <a:gd name="T33" fmla="*/ 2147483647 h 174"/>
              <a:gd name="T34" fmla="*/ 2147483647 w 159"/>
              <a:gd name="T35" fmla="*/ 2147483647 h 174"/>
              <a:gd name="T36" fmla="*/ 2147483647 w 159"/>
              <a:gd name="T37" fmla="*/ 2147483647 h 174"/>
              <a:gd name="T38" fmla="*/ 2147483647 w 159"/>
              <a:gd name="T39" fmla="*/ 2147483647 h 174"/>
              <a:gd name="T40" fmla="*/ 2147483647 w 159"/>
              <a:gd name="T41" fmla="*/ 2147483647 h 174"/>
              <a:gd name="T42" fmla="*/ 2147483647 w 159"/>
              <a:gd name="T43" fmla="*/ 2147483647 h 174"/>
              <a:gd name="T44" fmla="*/ 2147483647 w 159"/>
              <a:gd name="T45" fmla="*/ 2147483647 h 174"/>
              <a:gd name="T46" fmla="*/ 2147483647 w 159"/>
              <a:gd name="T47" fmla="*/ 0 h 17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59" h="174">
                <a:moveTo>
                  <a:pt x="52" y="0"/>
                </a:moveTo>
                <a:lnTo>
                  <a:pt x="52" y="18"/>
                </a:lnTo>
                <a:lnTo>
                  <a:pt x="34" y="28"/>
                </a:lnTo>
                <a:lnTo>
                  <a:pt x="35" y="29"/>
                </a:lnTo>
                <a:lnTo>
                  <a:pt x="30" y="85"/>
                </a:lnTo>
                <a:lnTo>
                  <a:pt x="0" y="116"/>
                </a:lnTo>
                <a:lnTo>
                  <a:pt x="17" y="153"/>
                </a:lnTo>
                <a:lnTo>
                  <a:pt x="32" y="151"/>
                </a:lnTo>
                <a:lnTo>
                  <a:pt x="47" y="174"/>
                </a:lnTo>
                <a:lnTo>
                  <a:pt x="77" y="162"/>
                </a:lnTo>
                <a:lnTo>
                  <a:pt x="91" y="151"/>
                </a:lnTo>
                <a:lnTo>
                  <a:pt x="88" y="128"/>
                </a:lnTo>
                <a:lnTo>
                  <a:pt x="126" y="124"/>
                </a:lnTo>
                <a:lnTo>
                  <a:pt x="137" y="140"/>
                </a:lnTo>
                <a:lnTo>
                  <a:pt x="156" y="144"/>
                </a:lnTo>
                <a:lnTo>
                  <a:pt x="159" y="144"/>
                </a:lnTo>
                <a:lnTo>
                  <a:pt x="159" y="110"/>
                </a:lnTo>
                <a:lnTo>
                  <a:pt x="122" y="70"/>
                </a:lnTo>
                <a:lnTo>
                  <a:pt x="117" y="50"/>
                </a:lnTo>
                <a:lnTo>
                  <a:pt x="113" y="55"/>
                </a:lnTo>
                <a:lnTo>
                  <a:pt x="83" y="18"/>
                </a:lnTo>
                <a:lnTo>
                  <a:pt x="71" y="9"/>
                </a:lnTo>
                <a:lnTo>
                  <a:pt x="52" y="2"/>
                </a:lnTo>
                <a:lnTo>
                  <a:pt x="52" y="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20" name="Freeform 67"/>
          <p:cNvSpPr>
            <a:spLocks/>
          </p:cNvSpPr>
          <p:nvPr/>
        </p:nvSpPr>
        <p:spPr bwMode="auto">
          <a:xfrm>
            <a:off x="4017781" y="5700059"/>
            <a:ext cx="237873" cy="276283"/>
          </a:xfrm>
          <a:custGeom>
            <a:avLst/>
            <a:gdLst>
              <a:gd name="T0" fmla="*/ 2147483647 w 159"/>
              <a:gd name="T1" fmla="*/ 0 h 174"/>
              <a:gd name="T2" fmla="*/ 2147483647 w 159"/>
              <a:gd name="T3" fmla="*/ 2147483647 h 174"/>
              <a:gd name="T4" fmla="*/ 2147483647 w 159"/>
              <a:gd name="T5" fmla="*/ 2147483647 h 174"/>
              <a:gd name="T6" fmla="*/ 2147483647 w 159"/>
              <a:gd name="T7" fmla="*/ 2147483647 h 174"/>
              <a:gd name="T8" fmla="*/ 2147483647 w 159"/>
              <a:gd name="T9" fmla="*/ 2147483647 h 174"/>
              <a:gd name="T10" fmla="*/ 0 w 159"/>
              <a:gd name="T11" fmla="*/ 2147483647 h 174"/>
              <a:gd name="T12" fmla="*/ 2147483647 w 159"/>
              <a:gd name="T13" fmla="*/ 2147483647 h 174"/>
              <a:gd name="T14" fmla="*/ 2147483647 w 159"/>
              <a:gd name="T15" fmla="*/ 2147483647 h 174"/>
              <a:gd name="T16" fmla="*/ 2147483647 w 159"/>
              <a:gd name="T17" fmla="*/ 2147483647 h 174"/>
              <a:gd name="T18" fmla="*/ 2147483647 w 159"/>
              <a:gd name="T19" fmla="*/ 2147483647 h 174"/>
              <a:gd name="T20" fmla="*/ 2147483647 w 159"/>
              <a:gd name="T21" fmla="*/ 2147483647 h 174"/>
              <a:gd name="T22" fmla="*/ 2147483647 w 159"/>
              <a:gd name="T23" fmla="*/ 2147483647 h 174"/>
              <a:gd name="T24" fmla="*/ 2147483647 w 159"/>
              <a:gd name="T25" fmla="*/ 2147483647 h 174"/>
              <a:gd name="T26" fmla="*/ 2147483647 w 159"/>
              <a:gd name="T27" fmla="*/ 2147483647 h 174"/>
              <a:gd name="T28" fmla="*/ 2147483647 w 159"/>
              <a:gd name="T29" fmla="*/ 2147483647 h 174"/>
              <a:gd name="T30" fmla="*/ 2147483647 w 159"/>
              <a:gd name="T31" fmla="*/ 2147483647 h 174"/>
              <a:gd name="T32" fmla="*/ 2147483647 w 159"/>
              <a:gd name="T33" fmla="*/ 2147483647 h 174"/>
              <a:gd name="T34" fmla="*/ 2147483647 w 159"/>
              <a:gd name="T35" fmla="*/ 2147483647 h 174"/>
              <a:gd name="T36" fmla="*/ 2147483647 w 159"/>
              <a:gd name="T37" fmla="*/ 2147483647 h 174"/>
              <a:gd name="T38" fmla="*/ 2147483647 w 159"/>
              <a:gd name="T39" fmla="*/ 2147483647 h 174"/>
              <a:gd name="T40" fmla="*/ 2147483647 w 159"/>
              <a:gd name="T41" fmla="*/ 2147483647 h 174"/>
              <a:gd name="T42" fmla="*/ 2147483647 w 159"/>
              <a:gd name="T43" fmla="*/ 2147483647 h 174"/>
              <a:gd name="T44" fmla="*/ 2147483647 w 159"/>
              <a:gd name="T45" fmla="*/ 2147483647 h 174"/>
              <a:gd name="T46" fmla="*/ 2147483647 w 159"/>
              <a:gd name="T47" fmla="*/ 0 h 17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59" h="174">
                <a:moveTo>
                  <a:pt x="52" y="0"/>
                </a:moveTo>
                <a:lnTo>
                  <a:pt x="52" y="18"/>
                </a:lnTo>
                <a:lnTo>
                  <a:pt x="34" y="28"/>
                </a:lnTo>
                <a:lnTo>
                  <a:pt x="35" y="29"/>
                </a:lnTo>
                <a:lnTo>
                  <a:pt x="30" y="85"/>
                </a:lnTo>
                <a:lnTo>
                  <a:pt x="0" y="116"/>
                </a:lnTo>
                <a:lnTo>
                  <a:pt x="17" y="153"/>
                </a:lnTo>
                <a:lnTo>
                  <a:pt x="32" y="151"/>
                </a:lnTo>
                <a:lnTo>
                  <a:pt x="47" y="174"/>
                </a:lnTo>
                <a:lnTo>
                  <a:pt x="77" y="162"/>
                </a:lnTo>
                <a:lnTo>
                  <a:pt x="91" y="151"/>
                </a:lnTo>
                <a:lnTo>
                  <a:pt x="88" y="128"/>
                </a:lnTo>
                <a:lnTo>
                  <a:pt x="126" y="124"/>
                </a:lnTo>
                <a:lnTo>
                  <a:pt x="137" y="140"/>
                </a:lnTo>
                <a:lnTo>
                  <a:pt x="156" y="144"/>
                </a:lnTo>
                <a:lnTo>
                  <a:pt x="159" y="144"/>
                </a:lnTo>
                <a:lnTo>
                  <a:pt x="159" y="110"/>
                </a:lnTo>
                <a:lnTo>
                  <a:pt x="122" y="70"/>
                </a:lnTo>
                <a:lnTo>
                  <a:pt x="117" y="50"/>
                </a:lnTo>
                <a:lnTo>
                  <a:pt x="113" y="55"/>
                </a:lnTo>
                <a:lnTo>
                  <a:pt x="83" y="18"/>
                </a:lnTo>
                <a:lnTo>
                  <a:pt x="71" y="9"/>
                </a:lnTo>
                <a:lnTo>
                  <a:pt x="52" y="2"/>
                </a:lnTo>
                <a:lnTo>
                  <a:pt x="52" y="0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21" name="Freeform 68"/>
          <p:cNvSpPr>
            <a:spLocks/>
          </p:cNvSpPr>
          <p:nvPr/>
        </p:nvSpPr>
        <p:spPr bwMode="auto">
          <a:xfrm>
            <a:off x="4017781" y="5700059"/>
            <a:ext cx="237873" cy="276283"/>
          </a:xfrm>
          <a:custGeom>
            <a:avLst/>
            <a:gdLst>
              <a:gd name="T0" fmla="*/ 2147483647 w 159"/>
              <a:gd name="T1" fmla="*/ 0 h 174"/>
              <a:gd name="T2" fmla="*/ 2147483647 w 159"/>
              <a:gd name="T3" fmla="*/ 2147483647 h 174"/>
              <a:gd name="T4" fmla="*/ 2147483647 w 159"/>
              <a:gd name="T5" fmla="*/ 2147483647 h 174"/>
              <a:gd name="T6" fmla="*/ 2147483647 w 159"/>
              <a:gd name="T7" fmla="*/ 2147483647 h 174"/>
              <a:gd name="T8" fmla="*/ 2147483647 w 159"/>
              <a:gd name="T9" fmla="*/ 2147483647 h 174"/>
              <a:gd name="T10" fmla="*/ 0 w 159"/>
              <a:gd name="T11" fmla="*/ 2147483647 h 174"/>
              <a:gd name="T12" fmla="*/ 2147483647 w 159"/>
              <a:gd name="T13" fmla="*/ 2147483647 h 174"/>
              <a:gd name="T14" fmla="*/ 2147483647 w 159"/>
              <a:gd name="T15" fmla="*/ 2147483647 h 174"/>
              <a:gd name="T16" fmla="*/ 2147483647 w 159"/>
              <a:gd name="T17" fmla="*/ 2147483647 h 174"/>
              <a:gd name="T18" fmla="*/ 2147483647 w 159"/>
              <a:gd name="T19" fmla="*/ 2147483647 h 174"/>
              <a:gd name="T20" fmla="*/ 2147483647 w 159"/>
              <a:gd name="T21" fmla="*/ 2147483647 h 174"/>
              <a:gd name="T22" fmla="*/ 2147483647 w 159"/>
              <a:gd name="T23" fmla="*/ 2147483647 h 174"/>
              <a:gd name="T24" fmla="*/ 2147483647 w 159"/>
              <a:gd name="T25" fmla="*/ 2147483647 h 174"/>
              <a:gd name="T26" fmla="*/ 2147483647 w 159"/>
              <a:gd name="T27" fmla="*/ 2147483647 h 174"/>
              <a:gd name="T28" fmla="*/ 2147483647 w 159"/>
              <a:gd name="T29" fmla="*/ 2147483647 h 174"/>
              <a:gd name="T30" fmla="*/ 2147483647 w 159"/>
              <a:gd name="T31" fmla="*/ 2147483647 h 174"/>
              <a:gd name="T32" fmla="*/ 2147483647 w 159"/>
              <a:gd name="T33" fmla="*/ 2147483647 h 174"/>
              <a:gd name="T34" fmla="*/ 2147483647 w 159"/>
              <a:gd name="T35" fmla="*/ 2147483647 h 174"/>
              <a:gd name="T36" fmla="*/ 2147483647 w 159"/>
              <a:gd name="T37" fmla="*/ 2147483647 h 174"/>
              <a:gd name="T38" fmla="*/ 2147483647 w 159"/>
              <a:gd name="T39" fmla="*/ 2147483647 h 174"/>
              <a:gd name="T40" fmla="*/ 2147483647 w 159"/>
              <a:gd name="T41" fmla="*/ 2147483647 h 174"/>
              <a:gd name="T42" fmla="*/ 2147483647 w 159"/>
              <a:gd name="T43" fmla="*/ 2147483647 h 174"/>
              <a:gd name="T44" fmla="*/ 2147483647 w 159"/>
              <a:gd name="T45" fmla="*/ 2147483647 h 174"/>
              <a:gd name="T46" fmla="*/ 2147483647 w 159"/>
              <a:gd name="T47" fmla="*/ 0 h 17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59" h="174">
                <a:moveTo>
                  <a:pt x="52" y="0"/>
                </a:moveTo>
                <a:lnTo>
                  <a:pt x="52" y="18"/>
                </a:lnTo>
                <a:lnTo>
                  <a:pt x="34" y="28"/>
                </a:lnTo>
                <a:lnTo>
                  <a:pt x="35" y="29"/>
                </a:lnTo>
                <a:lnTo>
                  <a:pt x="30" y="85"/>
                </a:lnTo>
                <a:lnTo>
                  <a:pt x="0" y="116"/>
                </a:lnTo>
                <a:lnTo>
                  <a:pt x="17" y="153"/>
                </a:lnTo>
                <a:lnTo>
                  <a:pt x="32" y="151"/>
                </a:lnTo>
                <a:lnTo>
                  <a:pt x="47" y="174"/>
                </a:lnTo>
                <a:lnTo>
                  <a:pt x="77" y="162"/>
                </a:lnTo>
                <a:lnTo>
                  <a:pt x="91" y="151"/>
                </a:lnTo>
                <a:lnTo>
                  <a:pt x="88" y="128"/>
                </a:lnTo>
                <a:lnTo>
                  <a:pt x="126" y="124"/>
                </a:lnTo>
                <a:lnTo>
                  <a:pt x="137" y="140"/>
                </a:lnTo>
                <a:lnTo>
                  <a:pt x="156" y="144"/>
                </a:lnTo>
                <a:lnTo>
                  <a:pt x="159" y="144"/>
                </a:lnTo>
                <a:lnTo>
                  <a:pt x="159" y="110"/>
                </a:lnTo>
                <a:lnTo>
                  <a:pt x="122" y="70"/>
                </a:lnTo>
                <a:lnTo>
                  <a:pt x="117" y="50"/>
                </a:lnTo>
                <a:lnTo>
                  <a:pt x="113" y="55"/>
                </a:lnTo>
                <a:lnTo>
                  <a:pt x="83" y="18"/>
                </a:lnTo>
                <a:lnTo>
                  <a:pt x="71" y="9"/>
                </a:lnTo>
                <a:lnTo>
                  <a:pt x="52" y="2"/>
                </a:lnTo>
                <a:lnTo>
                  <a:pt x="52" y="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22" name="Freeform 69"/>
          <p:cNvSpPr>
            <a:spLocks/>
          </p:cNvSpPr>
          <p:nvPr/>
        </p:nvSpPr>
        <p:spPr bwMode="auto">
          <a:xfrm>
            <a:off x="6246909" y="6308199"/>
            <a:ext cx="233385" cy="414425"/>
          </a:xfrm>
          <a:custGeom>
            <a:avLst/>
            <a:gdLst>
              <a:gd name="T0" fmla="*/ 2147483647 w 156"/>
              <a:gd name="T1" fmla="*/ 2147483647 h 261"/>
              <a:gd name="T2" fmla="*/ 2147483647 w 156"/>
              <a:gd name="T3" fmla="*/ 2147483647 h 261"/>
              <a:gd name="T4" fmla="*/ 2147483647 w 156"/>
              <a:gd name="T5" fmla="*/ 2147483647 h 261"/>
              <a:gd name="T6" fmla="*/ 2147483647 w 156"/>
              <a:gd name="T7" fmla="*/ 2147483647 h 261"/>
              <a:gd name="T8" fmla="*/ 2147483647 w 156"/>
              <a:gd name="T9" fmla="*/ 2147483647 h 261"/>
              <a:gd name="T10" fmla="*/ 2147483647 w 156"/>
              <a:gd name="T11" fmla="*/ 2147483647 h 261"/>
              <a:gd name="T12" fmla="*/ 2147483647 w 156"/>
              <a:gd name="T13" fmla="*/ 2147483647 h 261"/>
              <a:gd name="T14" fmla="*/ 2147483647 w 156"/>
              <a:gd name="T15" fmla="*/ 2147483647 h 261"/>
              <a:gd name="T16" fmla="*/ 2147483647 w 156"/>
              <a:gd name="T17" fmla="*/ 2147483647 h 261"/>
              <a:gd name="T18" fmla="*/ 2147483647 w 156"/>
              <a:gd name="T19" fmla="*/ 2147483647 h 261"/>
              <a:gd name="T20" fmla="*/ 2147483647 w 156"/>
              <a:gd name="T21" fmla="*/ 2147483647 h 261"/>
              <a:gd name="T22" fmla="*/ 2147483647 w 156"/>
              <a:gd name="T23" fmla="*/ 2147483647 h 261"/>
              <a:gd name="T24" fmla="*/ 2147483647 w 156"/>
              <a:gd name="T25" fmla="*/ 2147483647 h 261"/>
              <a:gd name="T26" fmla="*/ 2147483647 w 156"/>
              <a:gd name="T27" fmla="*/ 2147483647 h 261"/>
              <a:gd name="T28" fmla="*/ 2147483647 w 156"/>
              <a:gd name="T29" fmla="*/ 2147483647 h 261"/>
              <a:gd name="T30" fmla="*/ 2147483647 w 156"/>
              <a:gd name="T31" fmla="*/ 2147483647 h 261"/>
              <a:gd name="T32" fmla="*/ 2147483647 w 156"/>
              <a:gd name="T33" fmla="*/ 2147483647 h 261"/>
              <a:gd name="T34" fmla="*/ 2147483647 w 156"/>
              <a:gd name="T35" fmla="*/ 2147483647 h 261"/>
              <a:gd name="T36" fmla="*/ 2147483647 w 156"/>
              <a:gd name="T37" fmla="*/ 2147483647 h 261"/>
              <a:gd name="T38" fmla="*/ 2147483647 w 156"/>
              <a:gd name="T39" fmla="*/ 0 h 261"/>
              <a:gd name="T40" fmla="*/ 2147483647 w 156"/>
              <a:gd name="T41" fmla="*/ 2147483647 h 261"/>
              <a:gd name="T42" fmla="*/ 2147483647 w 156"/>
              <a:gd name="T43" fmla="*/ 2147483647 h 261"/>
              <a:gd name="T44" fmla="*/ 2147483647 w 156"/>
              <a:gd name="T45" fmla="*/ 2147483647 h 261"/>
              <a:gd name="T46" fmla="*/ 2147483647 w 156"/>
              <a:gd name="T47" fmla="*/ 2147483647 h 261"/>
              <a:gd name="T48" fmla="*/ 0 w 156"/>
              <a:gd name="T49" fmla="*/ 2147483647 h 261"/>
              <a:gd name="T50" fmla="*/ 2147483647 w 156"/>
              <a:gd name="T51" fmla="*/ 2147483647 h 261"/>
              <a:gd name="T52" fmla="*/ 2147483647 w 156"/>
              <a:gd name="T53" fmla="*/ 2147483647 h 26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6" h="261">
                <a:moveTo>
                  <a:pt x="15" y="132"/>
                </a:moveTo>
                <a:lnTo>
                  <a:pt x="21" y="129"/>
                </a:lnTo>
                <a:lnTo>
                  <a:pt x="36" y="159"/>
                </a:lnTo>
                <a:lnTo>
                  <a:pt x="69" y="186"/>
                </a:lnTo>
                <a:lnTo>
                  <a:pt x="66" y="215"/>
                </a:lnTo>
                <a:lnTo>
                  <a:pt x="79" y="233"/>
                </a:lnTo>
                <a:lnTo>
                  <a:pt x="79" y="245"/>
                </a:lnTo>
                <a:lnTo>
                  <a:pt x="126" y="261"/>
                </a:lnTo>
                <a:lnTo>
                  <a:pt x="149" y="225"/>
                </a:lnTo>
                <a:lnTo>
                  <a:pt x="139" y="190"/>
                </a:lnTo>
                <a:lnTo>
                  <a:pt x="144" y="149"/>
                </a:lnTo>
                <a:lnTo>
                  <a:pt x="124" y="143"/>
                </a:lnTo>
                <a:lnTo>
                  <a:pt x="124" y="132"/>
                </a:lnTo>
                <a:lnTo>
                  <a:pt x="137" y="112"/>
                </a:lnTo>
                <a:lnTo>
                  <a:pt x="126" y="104"/>
                </a:lnTo>
                <a:lnTo>
                  <a:pt x="126" y="84"/>
                </a:lnTo>
                <a:lnTo>
                  <a:pt x="134" y="80"/>
                </a:lnTo>
                <a:lnTo>
                  <a:pt x="156" y="50"/>
                </a:lnTo>
                <a:lnTo>
                  <a:pt x="129" y="16"/>
                </a:lnTo>
                <a:lnTo>
                  <a:pt x="128" y="0"/>
                </a:lnTo>
                <a:lnTo>
                  <a:pt x="99" y="21"/>
                </a:lnTo>
                <a:lnTo>
                  <a:pt x="81" y="7"/>
                </a:lnTo>
                <a:lnTo>
                  <a:pt x="58" y="11"/>
                </a:lnTo>
                <a:lnTo>
                  <a:pt x="34" y="36"/>
                </a:lnTo>
                <a:lnTo>
                  <a:pt x="0" y="36"/>
                </a:lnTo>
                <a:lnTo>
                  <a:pt x="15" y="57"/>
                </a:lnTo>
                <a:lnTo>
                  <a:pt x="15" y="13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23" name="Freeform 70"/>
          <p:cNvSpPr>
            <a:spLocks/>
          </p:cNvSpPr>
          <p:nvPr/>
        </p:nvSpPr>
        <p:spPr bwMode="auto">
          <a:xfrm>
            <a:off x="5590140" y="6019213"/>
            <a:ext cx="302203" cy="495404"/>
          </a:xfrm>
          <a:custGeom>
            <a:avLst/>
            <a:gdLst>
              <a:gd name="T0" fmla="*/ 2147483647 w 202"/>
              <a:gd name="T1" fmla="*/ 2147483647 h 312"/>
              <a:gd name="T2" fmla="*/ 2147483647 w 202"/>
              <a:gd name="T3" fmla="*/ 2147483647 h 312"/>
              <a:gd name="T4" fmla="*/ 2147483647 w 202"/>
              <a:gd name="T5" fmla="*/ 2147483647 h 312"/>
              <a:gd name="T6" fmla="*/ 2147483647 w 202"/>
              <a:gd name="T7" fmla="*/ 2147483647 h 312"/>
              <a:gd name="T8" fmla="*/ 2147483647 w 202"/>
              <a:gd name="T9" fmla="*/ 2147483647 h 312"/>
              <a:gd name="T10" fmla="*/ 2147483647 w 202"/>
              <a:gd name="T11" fmla="*/ 2147483647 h 312"/>
              <a:gd name="T12" fmla="*/ 2147483647 w 202"/>
              <a:gd name="T13" fmla="*/ 2147483647 h 312"/>
              <a:gd name="T14" fmla="*/ 2147483647 w 202"/>
              <a:gd name="T15" fmla="*/ 2147483647 h 312"/>
              <a:gd name="T16" fmla="*/ 2147483647 w 202"/>
              <a:gd name="T17" fmla="*/ 2147483647 h 312"/>
              <a:gd name="T18" fmla="*/ 2147483647 w 202"/>
              <a:gd name="T19" fmla="*/ 2147483647 h 312"/>
              <a:gd name="T20" fmla="*/ 2147483647 w 202"/>
              <a:gd name="T21" fmla="*/ 2147483647 h 312"/>
              <a:gd name="T22" fmla="*/ 2147483647 w 202"/>
              <a:gd name="T23" fmla="*/ 2147483647 h 312"/>
              <a:gd name="T24" fmla="*/ 2147483647 w 202"/>
              <a:gd name="T25" fmla="*/ 2147483647 h 312"/>
              <a:gd name="T26" fmla="*/ 2147483647 w 202"/>
              <a:gd name="T27" fmla="*/ 2147483647 h 312"/>
              <a:gd name="T28" fmla="*/ 0 w 202"/>
              <a:gd name="T29" fmla="*/ 2147483647 h 312"/>
              <a:gd name="T30" fmla="*/ 2147483647 w 202"/>
              <a:gd name="T31" fmla="*/ 2147483647 h 312"/>
              <a:gd name="T32" fmla="*/ 2147483647 w 202"/>
              <a:gd name="T33" fmla="*/ 2147483647 h 312"/>
              <a:gd name="T34" fmla="*/ 2147483647 w 202"/>
              <a:gd name="T35" fmla="*/ 2147483647 h 312"/>
              <a:gd name="T36" fmla="*/ 2147483647 w 202"/>
              <a:gd name="T37" fmla="*/ 2147483647 h 312"/>
              <a:gd name="T38" fmla="*/ 2147483647 w 202"/>
              <a:gd name="T39" fmla="*/ 2147483647 h 312"/>
              <a:gd name="T40" fmla="*/ 2147483647 w 202"/>
              <a:gd name="T41" fmla="*/ 2147483647 h 312"/>
              <a:gd name="T42" fmla="*/ 2147483647 w 202"/>
              <a:gd name="T43" fmla="*/ 2147483647 h 312"/>
              <a:gd name="T44" fmla="*/ 2147483647 w 202"/>
              <a:gd name="T45" fmla="*/ 2147483647 h 312"/>
              <a:gd name="T46" fmla="*/ 2147483647 w 202"/>
              <a:gd name="T47" fmla="*/ 2147483647 h 312"/>
              <a:gd name="T48" fmla="*/ 2147483647 w 202"/>
              <a:gd name="T49" fmla="*/ 2147483647 h 312"/>
              <a:gd name="T50" fmla="*/ 2147483647 w 202"/>
              <a:gd name="T51" fmla="*/ 0 h 312"/>
              <a:gd name="T52" fmla="*/ 2147483647 w 202"/>
              <a:gd name="T53" fmla="*/ 2147483647 h 312"/>
              <a:gd name="T54" fmla="*/ 2147483647 w 202"/>
              <a:gd name="T55" fmla="*/ 2147483647 h 312"/>
              <a:gd name="T56" fmla="*/ 2147483647 w 202"/>
              <a:gd name="T57" fmla="*/ 2147483647 h 312"/>
              <a:gd name="T58" fmla="*/ 2147483647 w 202"/>
              <a:gd name="T59" fmla="*/ 2147483647 h 312"/>
              <a:gd name="T60" fmla="*/ 2147483647 w 202"/>
              <a:gd name="T61" fmla="*/ 2147483647 h 312"/>
              <a:gd name="T62" fmla="*/ 2147483647 w 202"/>
              <a:gd name="T63" fmla="*/ 2147483647 h 312"/>
              <a:gd name="T64" fmla="*/ 2147483647 w 202"/>
              <a:gd name="T65" fmla="*/ 2147483647 h 312"/>
              <a:gd name="T66" fmla="*/ 2147483647 w 202"/>
              <a:gd name="T67" fmla="*/ 2147483647 h 312"/>
              <a:gd name="T68" fmla="*/ 2147483647 w 202"/>
              <a:gd name="T69" fmla="*/ 2147483647 h 31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02" h="312">
                <a:moveTo>
                  <a:pt x="200" y="122"/>
                </a:moveTo>
                <a:lnTo>
                  <a:pt x="202" y="132"/>
                </a:lnTo>
                <a:lnTo>
                  <a:pt x="192" y="155"/>
                </a:lnTo>
                <a:lnTo>
                  <a:pt x="200" y="172"/>
                </a:lnTo>
                <a:lnTo>
                  <a:pt x="154" y="193"/>
                </a:lnTo>
                <a:lnTo>
                  <a:pt x="150" y="224"/>
                </a:lnTo>
                <a:lnTo>
                  <a:pt x="165" y="255"/>
                </a:lnTo>
                <a:lnTo>
                  <a:pt x="154" y="265"/>
                </a:lnTo>
                <a:lnTo>
                  <a:pt x="154" y="282"/>
                </a:lnTo>
                <a:lnTo>
                  <a:pt x="97" y="312"/>
                </a:lnTo>
                <a:lnTo>
                  <a:pt x="80" y="303"/>
                </a:lnTo>
                <a:lnTo>
                  <a:pt x="74" y="285"/>
                </a:lnTo>
                <a:lnTo>
                  <a:pt x="95" y="280"/>
                </a:lnTo>
                <a:lnTo>
                  <a:pt x="36" y="243"/>
                </a:lnTo>
                <a:lnTo>
                  <a:pt x="0" y="244"/>
                </a:lnTo>
                <a:lnTo>
                  <a:pt x="19" y="218"/>
                </a:lnTo>
                <a:lnTo>
                  <a:pt x="18" y="181"/>
                </a:lnTo>
                <a:lnTo>
                  <a:pt x="11" y="180"/>
                </a:lnTo>
                <a:lnTo>
                  <a:pt x="15" y="150"/>
                </a:lnTo>
                <a:lnTo>
                  <a:pt x="36" y="139"/>
                </a:lnTo>
                <a:lnTo>
                  <a:pt x="38" y="118"/>
                </a:lnTo>
                <a:lnTo>
                  <a:pt x="59" y="106"/>
                </a:lnTo>
                <a:lnTo>
                  <a:pt x="59" y="81"/>
                </a:lnTo>
                <a:lnTo>
                  <a:pt x="45" y="64"/>
                </a:lnTo>
                <a:lnTo>
                  <a:pt x="45" y="26"/>
                </a:lnTo>
                <a:lnTo>
                  <a:pt x="67" y="0"/>
                </a:lnTo>
                <a:lnTo>
                  <a:pt x="80" y="14"/>
                </a:lnTo>
                <a:lnTo>
                  <a:pt x="74" y="39"/>
                </a:lnTo>
                <a:lnTo>
                  <a:pt x="116" y="55"/>
                </a:lnTo>
                <a:lnTo>
                  <a:pt x="131" y="39"/>
                </a:lnTo>
                <a:lnTo>
                  <a:pt x="153" y="53"/>
                </a:lnTo>
                <a:lnTo>
                  <a:pt x="182" y="26"/>
                </a:lnTo>
                <a:lnTo>
                  <a:pt x="185" y="29"/>
                </a:lnTo>
                <a:lnTo>
                  <a:pt x="195" y="84"/>
                </a:lnTo>
                <a:lnTo>
                  <a:pt x="200" y="122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24" name="Freeform 71"/>
          <p:cNvSpPr>
            <a:spLocks/>
          </p:cNvSpPr>
          <p:nvPr/>
        </p:nvSpPr>
        <p:spPr bwMode="auto">
          <a:xfrm>
            <a:off x="5590140" y="6019213"/>
            <a:ext cx="302203" cy="495404"/>
          </a:xfrm>
          <a:custGeom>
            <a:avLst/>
            <a:gdLst>
              <a:gd name="T0" fmla="*/ 2147483647 w 202"/>
              <a:gd name="T1" fmla="*/ 2147483647 h 312"/>
              <a:gd name="T2" fmla="*/ 2147483647 w 202"/>
              <a:gd name="T3" fmla="*/ 2147483647 h 312"/>
              <a:gd name="T4" fmla="*/ 2147483647 w 202"/>
              <a:gd name="T5" fmla="*/ 2147483647 h 312"/>
              <a:gd name="T6" fmla="*/ 2147483647 w 202"/>
              <a:gd name="T7" fmla="*/ 2147483647 h 312"/>
              <a:gd name="T8" fmla="*/ 2147483647 w 202"/>
              <a:gd name="T9" fmla="*/ 2147483647 h 312"/>
              <a:gd name="T10" fmla="*/ 2147483647 w 202"/>
              <a:gd name="T11" fmla="*/ 2147483647 h 312"/>
              <a:gd name="T12" fmla="*/ 2147483647 w 202"/>
              <a:gd name="T13" fmla="*/ 2147483647 h 312"/>
              <a:gd name="T14" fmla="*/ 2147483647 w 202"/>
              <a:gd name="T15" fmla="*/ 2147483647 h 312"/>
              <a:gd name="T16" fmla="*/ 2147483647 w 202"/>
              <a:gd name="T17" fmla="*/ 2147483647 h 312"/>
              <a:gd name="T18" fmla="*/ 2147483647 w 202"/>
              <a:gd name="T19" fmla="*/ 2147483647 h 312"/>
              <a:gd name="T20" fmla="*/ 2147483647 w 202"/>
              <a:gd name="T21" fmla="*/ 2147483647 h 312"/>
              <a:gd name="T22" fmla="*/ 2147483647 w 202"/>
              <a:gd name="T23" fmla="*/ 2147483647 h 312"/>
              <a:gd name="T24" fmla="*/ 2147483647 w 202"/>
              <a:gd name="T25" fmla="*/ 2147483647 h 312"/>
              <a:gd name="T26" fmla="*/ 2147483647 w 202"/>
              <a:gd name="T27" fmla="*/ 2147483647 h 312"/>
              <a:gd name="T28" fmla="*/ 0 w 202"/>
              <a:gd name="T29" fmla="*/ 2147483647 h 312"/>
              <a:gd name="T30" fmla="*/ 2147483647 w 202"/>
              <a:gd name="T31" fmla="*/ 2147483647 h 312"/>
              <a:gd name="T32" fmla="*/ 2147483647 w 202"/>
              <a:gd name="T33" fmla="*/ 2147483647 h 312"/>
              <a:gd name="T34" fmla="*/ 2147483647 w 202"/>
              <a:gd name="T35" fmla="*/ 2147483647 h 312"/>
              <a:gd name="T36" fmla="*/ 2147483647 w 202"/>
              <a:gd name="T37" fmla="*/ 2147483647 h 312"/>
              <a:gd name="T38" fmla="*/ 2147483647 w 202"/>
              <a:gd name="T39" fmla="*/ 2147483647 h 312"/>
              <a:gd name="T40" fmla="*/ 2147483647 w 202"/>
              <a:gd name="T41" fmla="*/ 2147483647 h 312"/>
              <a:gd name="T42" fmla="*/ 2147483647 w 202"/>
              <a:gd name="T43" fmla="*/ 2147483647 h 312"/>
              <a:gd name="T44" fmla="*/ 2147483647 w 202"/>
              <a:gd name="T45" fmla="*/ 2147483647 h 312"/>
              <a:gd name="T46" fmla="*/ 2147483647 w 202"/>
              <a:gd name="T47" fmla="*/ 2147483647 h 312"/>
              <a:gd name="T48" fmla="*/ 2147483647 w 202"/>
              <a:gd name="T49" fmla="*/ 2147483647 h 312"/>
              <a:gd name="T50" fmla="*/ 2147483647 w 202"/>
              <a:gd name="T51" fmla="*/ 0 h 312"/>
              <a:gd name="T52" fmla="*/ 2147483647 w 202"/>
              <a:gd name="T53" fmla="*/ 2147483647 h 312"/>
              <a:gd name="T54" fmla="*/ 2147483647 w 202"/>
              <a:gd name="T55" fmla="*/ 2147483647 h 312"/>
              <a:gd name="T56" fmla="*/ 2147483647 w 202"/>
              <a:gd name="T57" fmla="*/ 2147483647 h 312"/>
              <a:gd name="T58" fmla="*/ 2147483647 w 202"/>
              <a:gd name="T59" fmla="*/ 2147483647 h 312"/>
              <a:gd name="T60" fmla="*/ 2147483647 w 202"/>
              <a:gd name="T61" fmla="*/ 2147483647 h 312"/>
              <a:gd name="T62" fmla="*/ 2147483647 w 202"/>
              <a:gd name="T63" fmla="*/ 2147483647 h 312"/>
              <a:gd name="T64" fmla="*/ 2147483647 w 202"/>
              <a:gd name="T65" fmla="*/ 2147483647 h 312"/>
              <a:gd name="T66" fmla="*/ 2147483647 w 202"/>
              <a:gd name="T67" fmla="*/ 2147483647 h 312"/>
              <a:gd name="T68" fmla="*/ 2147483647 w 202"/>
              <a:gd name="T69" fmla="*/ 2147483647 h 31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02" h="312">
                <a:moveTo>
                  <a:pt x="200" y="122"/>
                </a:moveTo>
                <a:lnTo>
                  <a:pt x="202" y="132"/>
                </a:lnTo>
                <a:lnTo>
                  <a:pt x="192" y="155"/>
                </a:lnTo>
                <a:lnTo>
                  <a:pt x="200" y="172"/>
                </a:lnTo>
                <a:lnTo>
                  <a:pt x="154" y="193"/>
                </a:lnTo>
                <a:lnTo>
                  <a:pt x="150" y="224"/>
                </a:lnTo>
                <a:lnTo>
                  <a:pt x="165" y="255"/>
                </a:lnTo>
                <a:lnTo>
                  <a:pt x="154" y="265"/>
                </a:lnTo>
                <a:lnTo>
                  <a:pt x="154" y="282"/>
                </a:lnTo>
                <a:lnTo>
                  <a:pt x="97" y="312"/>
                </a:lnTo>
                <a:lnTo>
                  <a:pt x="80" y="303"/>
                </a:lnTo>
                <a:lnTo>
                  <a:pt x="74" y="285"/>
                </a:lnTo>
                <a:lnTo>
                  <a:pt x="95" y="280"/>
                </a:lnTo>
                <a:lnTo>
                  <a:pt x="36" y="243"/>
                </a:lnTo>
                <a:lnTo>
                  <a:pt x="0" y="244"/>
                </a:lnTo>
                <a:lnTo>
                  <a:pt x="19" y="218"/>
                </a:lnTo>
                <a:lnTo>
                  <a:pt x="18" y="181"/>
                </a:lnTo>
                <a:lnTo>
                  <a:pt x="11" y="180"/>
                </a:lnTo>
                <a:lnTo>
                  <a:pt x="15" y="150"/>
                </a:lnTo>
                <a:lnTo>
                  <a:pt x="36" y="139"/>
                </a:lnTo>
                <a:lnTo>
                  <a:pt x="38" y="118"/>
                </a:lnTo>
                <a:lnTo>
                  <a:pt x="59" y="106"/>
                </a:lnTo>
                <a:lnTo>
                  <a:pt x="59" y="81"/>
                </a:lnTo>
                <a:lnTo>
                  <a:pt x="45" y="64"/>
                </a:lnTo>
                <a:lnTo>
                  <a:pt x="45" y="26"/>
                </a:lnTo>
                <a:lnTo>
                  <a:pt x="67" y="0"/>
                </a:lnTo>
                <a:lnTo>
                  <a:pt x="80" y="14"/>
                </a:lnTo>
                <a:lnTo>
                  <a:pt x="74" y="39"/>
                </a:lnTo>
                <a:lnTo>
                  <a:pt x="116" y="55"/>
                </a:lnTo>
                <a:lnTo>
                  <a:pt x="131" y="39"/>
                </a:lnTo>
                <a:lnTo>
                  <a:pt x="153" y="53"/>
                </a:lnTo>
                <a:lnTo>
                  <a:pt x="182" y="26"/>
                </a:lnTo>
                <a:lnTo>
                  <a:pt x="185" y="29"/>
                </a:lnTo>
                <a:lnTo>
                  <a:pt x="195" y="84"/>
                </a:lnTo>
                <a:lnTo>
                  <a:pt x="200" y="12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25" name="Freeform 72"/>
          <p:cNvSpPr>
            <a:spLocks/>
          </p:cNvSpPr>
          <p:nvPr/>
        </p:nvSpPr>
        <p:spPr bwMode="auto">
          <a:xfrm>
            <a:off x="5590140" y="6019213"/>
            <a:ext cx="302203" cy="495404"/>
          </a:xfrm>
          <a:custGeom>
            <a:avLst/>
            <a:gdLst>
              <a:gd name="T0" fmla="*/ 2147483647 w 202"/>
              <a:gd name="T1" fmla="*/ 2147483647 h 312"/>
              <a:gd name="T2" fmla="*/ 2147483647 w 202"/>
              <a:gd name="T3" fmla="*/ 2147483647 h 312"/>
              <a:gd name="T4" fmla="*/ 2147483647 w 202"/>
              <a:gd name="T5" fmla="*/ 2147483647 h 312"/>
              <a:gd name="T6" fmla="*/ 2147483647 w 202"/>
              <a:gd name="T7" fmla="*/ 2147483647 h 312"/>
              <a:gd name="T8" fmla="*/ 2147483647 w 202"/>
              <a:gd name="T9" fmla="*/ 2147483647 h 312"/>
              <a:gd name="T10" fmla="*/ 2147483647 w 202"/>
              <a:gd name="T11" fmla="*/ 2147483647 h 312"/>
              <a:gd name="T12" fmla="*/ 2147483647 w 202"/>
              <a:gd name="T13" fmla="*/ 2147483647 h 312"/>
              <a:gd name="T14" fmla="*/ 2147483647 w 202"/>
              <a:gd name="T15" fmla="*/ 2147483647 h 312"/>
              <a:gd name="T16" fmla="*/ 2147483647 w 202"/>
              <a:gd name="T17" fmla="*/ 2147483647 h 312"/>
              <a:gd name="T18" fmla="*/ 2147483647 w 202"/>
              <a:gd name="T19" fmla="*/ 2147483647 h 312"/>
              <a:gd name="T20" fmla="*/ 2147483647 w 202"/>
              <a:gd name="T21" fmla="*/ 2147483647 h 312"/>
              <a:gd name="T22" fmla="*/ 2147483647 w 202"/>
              <a:gd name="T23" fmla="*/ 2147483647 h 312"/>
              <a:gd name="T24" fmla="*/ 2147483647 w 202"/>
              <a:gd name="T25" fmla="*/ 2147483647 h 312"/>
              <a:gd name="T26" fmla="*/ 2147483647 w 202"/>
              <a:gd name="T27" fmla="*/ 2147483647 h 312"/>
              <a:gd name="T28" fmla="*/ 0 w 202"/>
              <a:gd name="T29" fmla="*/ 2147483647 h 312"/>
              <a:gd name="T30" fmla="*/ 2147483647 w 202"/>
              <a:gd name="T31" fmla="*/ 2147483647 h 312"/>
              <a:gd name="T32" fmla="*/ 2147483647 w 202"/>
              <a:gd name="T33" fmla="*/ 2147483647 h 312"/>
              <a:gd name="T34" fmla="*/ 2147483647 w 202"/>
              <a:gd name="T35" fmla="*/ 2147483647 h 312"/>
              <a:gd name="T36" fmla="*/ 2147483647 w 202"/>
              <a:gd name="T37" fmla="*/ 2147483647 h 312"/>
              <a:gd name="T38" fmla="*/ 2147483647 w 202"/>
              <a:gd name="T39" fmla="*/ 2147483647 h 312"/>
              <a:gd name="T40" fmla="*/ 2147483647 w 202"/>
              <a:gd name="T41" fmla="*/ 2147483647 h 312"/>
              <a:gd name="T42" fmla="*/ 2147483647 w 202"/>
              <a:gd name="T43" fmla="*/ 2147483647 h 312"/>
              <a:gd name="T44" fmla="*/ 2147483647 w 202"/>
              <a:gd name="T45" fmla="*/ 2147483647 h 312"/>
              <a:gd name="T46" fmla="*/ 2147483647 w 202"/>
              <a:gd name="T47" fmla="*/ 2147483647 h 312"/>
              <a:gd name="T48" fmla="*/ 2147483647 w 202"/>
              <a:gd name="T49" fmla="*/ 2147483647 h 312"/>
              <a:gd name="T50" fmla="*/ 2147483647 w 202"/>
              <a:gd name="T51" fmla="*/ 0 h 312"/>
              <a:gd name="T52" fmla="*/ 2147483647 w 202"/>
              <a:gd name="T53" fmla="*/ 2147483647 h 312"/>
              <a:gd name="T54" fmla="*/ 2147483647 w 202"/>
              <a:gd name="T55" fmla="*/ 2147483647 h 312"/>
              <a:gd name="T56" fmla="*/ 2147483647 w 202"/>
              <a:gd name="T57" fmla="*/ 2147483647 h 312"/>
              <a:gd name="T58" fmla="*/ 2147483647 w 202"/>
              <a:gd name="T59" fmla="*/ 2147483647 h 312"/>
              <a:gd name="T60" fmla="*/ 2147483647 w 202"/>
              <a:gd name="T61" fmla="*/ 2147483647 h 312"/>
              <a:gd name="T62" fmla="*/ 2147483647 w 202"/>
              <a:gd name="T63" fmla="*/ 2147483647 h 312"/>
              <a:gd name="T64" fmla="*/ 2147483647 w 202"/>
              <a:gd name="T65" fmla="*/ 2147483647 h 312"/>
              <a:gd name="T66" fmla="*/ 2147483647 w 202"/>
              <a:gd name="T67" fmla="*/ 2147483647 h 312"/>
              <a:gd name="T68" fmla="*/ 2147483647 w 202"/>
              <a:gd name="T69" fmla="*/ 2147483647 h 31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02" h="312">
                <a:moveTo>
                  <a:pt x="200" y="122"/>
                </a:moveTo>
                <a:lnTo>
                  <a:pt x="202" y="132"/>
                </a:lnTo>
                <a:lnTo>
                  <a:pt x="192" y="155"/>
                </a:lnTo>
                <a:lnTo>
                  <a:pt x="200" y="172"/>
                </a:lnTo>
                <a:lnTo>
                  <a:pt x="154" y="193"/>
                </a:lnTo>
                <a:lnTo>
                  <a:pt x="150" y="224"/>
                </a:lnTo>
                <a:lnTo>
                  <a:pt x="165" y="255"/>
                </a:lnTo>
                <a:lnTo>
                  <a:pt x="154" y="265"/>
                </a:lnTo>
                <a:lnTo>
                  <a:pt x="154" y="282"/>
                </a:lnTo>
                <a:lnTo>
                  <a:pt x="97" y="312"/>
                </a:lnTo>
                <a:lnTo>
                  <a:pt x="80" y="303"/>
                </a:lnTo>
                <a:lnTo>
                  <a:pt x="74" y="285"/>
                </a:lnTo>
                <a:lnTo>
                  <a:pt x="95" y="280"/>
                </a:lnTo>
                <a:lnTo>
                  <a:pt x="36" y="243"/>
                </a:lnTo>
                <a:lnTo>
                  <a:pt x="0" y="244"/>
                </a:lnTo>
                <a:lnTo>
                  <a:pt x="19" y="218"/>
                </a:lnTo>
                <a:lnTo>
                  <a:pt x="18" y="181"/>
                </a:lnTo>
                <a:lnTo>
                  <a:pt x="11" y="180"/>
                </a:lnTo>
                <a:lnTo>
                  <a:pt x="15" y="150"/>
                </a:lnTo>
                <a:lnTo>
                  <a:pt x="36" y="139"/>
                </a:lnTo>
                <a:lnTo>
                  <a:pt x="38" y="118"/>
                </a:lnTo>
                <a:lnTo>
                  <a:pt x="59" y="106"/>
                </a:lnTo>
                <a:lnTo>
                  <a:pt x="59" y="81"/>
                </a:lnTo>
                <a:lnTo>
                  <a:pt x="45" y="64"/>
                </a:lnTo>
                <a:lnTo>
                  <a:pt x="45" y="26"/>
                </a:lnTo>
                <a:lnTo>
                  <a:pt x="67" y="0"/>
                </a:lnTo>
                <a:lnTo>
                  <a:pt x="80" y="14"/>
                </a:lnTo>
                <a:lnTo>
                  <a:pt x="74" y="39"/>
                </a:lnTo>
                <a:lnTo>
                  <a:pt x="116" y="55"/>
                </a:lnTo>
                <a:lnTo>
                  <a:pt x="131" y="39"/>
                </a:lnTo>
                <a:lnTo>
                  <a:pt x="153" y="53"/>
                </a:lnTo>
                <a:lnTo>
                  <a:pt x="182" y="26"/>
                </a:lnTo>
                <a:lnTo>
                  <a:pt x="185" y="29"/>
                </a:lnTo>
                <a:lnTo>
                  <a:pt x="195" y="84"/>
                </a:lnTo>
                <a:lnTo>
                  <a:pt x="200" y="122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26" name="Freeform 73"/>
          <p:cNvSpPr>
            <a:spLocks/>
          </p:cNvSpPr>
          <p:nvPr/>
        </p:nvSpPr>
        <p:spPr bwMode="auto">
          <a:xfrm>
            <a:off x="5590140" y="6019213"/>
            <a:ext cx="302203" cy="495404"/>
          </a:xfrm>
          <a:custGeom>
            <a:avLst/>
            <a:gdLst>
              <a:gd name="T0" fmla="*/ 2147483647 w 202"/>
              <a:gd name="T1" fmla="*/ 2147483647 h 312"/>
              <a:gd name="T2" fmla="*/ 2147483647 w 202"/>
              <a:gd name="T3" fmla="*/ 2147483647 h 312"/>
              <a:gd name="T4" fmla="*/ 2147483647 w 202"/>
              <a:gd name="T5" fmla="*/ 2147483647 h 312"/>
              <a:gd name="T6" fmla="*/ 2147483647 w 202"/>
              <a:gd name="T7" fmla="*/ 2147483647 h 312"/>
              <a:gd name="T8" fmla="*/ 2147483647 w 202"/>
              <a:gd name="T9" fmla="*/ 2147483647 h 312"/>
              <a:gd name="T10" fmla="*/ 2147483647 w 202"/>
              <a:gd name="T11" fmla="*/ 2147483647 h 312"/>
              <a:gd name="T12" fmla="*/ 2147483647 w 202"/>
              <a:gd name="T13" fmla="*/ 2147483647 h 312"/>
              <a:gd name="T14" fmla="*/ 2147483647 w 202"/>
              <a:gd name="T15" fmla="*/ 2147483647 h 312"/>
              <a:gd name="T16" fmla="*/ 2147483647 w 202"/>
              <a:gd name="T17" fmla="*/ 2147483647 h 312"/>
              <a:gd name="T18" fmla="*/ 2147483647 w 202"/>
              <a:gd name="T19" fmla="*/ 2147483647 h 312"/>
              <a:gd name="T20" fmla="*/ 2147483647 w 202"/>
              <a:gd name="T21" fmla="*/ 2147483647 h 312"/>
              <a:gd name="T22" fmla="*/ 2147483647 w 202"/>
              <a:gd name="T23" fmla="*/ 2147483647 h 312"/>
              <a:gd name="T24" fmla="*/ 2147483647 w 202"/>
              <a:gd name="T25" fmla="*/ 2147483647 h 312"/>
              <a:gd name="T26" fmla="*/ 2147483647 w 202"/>
              <a:gd name="T27" fmla="*/ 2147483647 h 312"/>
              <a:gd name="T28" fmla="*/ 0 w 202"/>
              <a:gd name="T29" fmla="*/ 2147483647 h 312"/>
              <a:gd name="T30" fmla="*/ 2147483647 w 202"/>
              <a:gd name="T31" fmla="*/ 2147483647 h 312"/>
              <a:gd name="T32" fmla="*/ 2147483647 w 202"/>
              <a:gd name="T33" fmla="*/ 2147483647 h 312"/>
              <a:gd name="T34" fmla="*/ 2147483647 w 202"/>
              <a:gd name="T35" fmla="*/ 2147483647 h 312"/>
              <a:gd name="T36" fmla="*/ 2147483647 w 202"/>
              <a:gd name="T37" fmla="*/ 2147483647 h 312"/>
              <a:gd name="T38" fmla="*/ 2147483647 w 202"/>
              <a:gd name="T39" fmla="*/ 2147483647 h 312"/>
              <a:gd name="T40" fmla="*/ 2147483647 w 202"/>
              <a:gd name="T41" fmla="*/ 2147483647 h 312"/>
              <a:gd name="T42" fmla="*/ 2147483647 w 202"/>
              <a:gd name="T43" fmla="*/ 2147483647 h 312"/>
              <a:gd name="T44" fmla="*/ 2147483647 w 202"/>
              <a:gd name="T45" fmla="*/ 2147483647 h 312"/>
              <a:gd name="T46" fmla="*/ 2147483647 w 202"/>
              <a:gd name="T47" fmla="*/ 2147483647 h 312"/>
              <a:gd name="T48" fmla="*/ 2147483647 w 202"/>
              <a:gd name="T49" fmla="*/ 2147483647 h 312"/>
              <a:gd name="T50" fmla="*/ 2147483647 w 202"/>
              <a:gd name="T51" fmla="*/ 0 h 312"/>
              <a:gd name="T52" fmla="*/ 2147483647 w 202"/>
              <a:gd name="T53" fmla="*/ 2147483647 h 312"/>
              <a:gd name="T54" fmla="*/ 2147483647 w 202"/>
              <a:gd name="T55" fmla="*/ 2147483647 h 312"/>
              <a:gd name="T56" fmla="*/ 2147483647 w 202"/>
              <a:gd name="T57" fmla="*/ 2147483647 h 312"/>
              <a:gd name="T58" fmla="*/ 2147483647 w 202"/>
              <a:gd name="T59" fmla="*/ 2147483647 h 312"/>
              <a:gd name="T60" fmla="*/ 2147483647 w 202"/>
              <a:gd name="T61" fmla="*/ 2147483647 h 312"/>
              <a:gd name="T62" fmla="*/ 2147483647 w 202"/>
              <a:gd name="T63" fmla="*/ 2147483647 h 312"/>
              <a:gd name="T64" fmla="*/ 2147483647 w 202"/>
              <a:gd name="T65" fmla="*/ 2147483647 h 312"/>
              <a:gd name="T66" fmla="*/ 2147483647 w 202"/>
              <a:gd name="T67" fmla="*/ 2147483647 h 312"/>
              <a:gd name="T68" fmla="*/ 2147483647 w 202"/>
              <a:gd name="T69" fmla="*/ 2147483647 h 31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02" h="312">
                <a:moveTo>
                  <a:pt x="200" y="122"/>
                </a:moveTo>
                <a:lnTo>
                  <a:pt x="202" y="132"/>
                </a:lnTo>
                <a:lnTo>
                  <a:pt x="192" y="155"/>
                </a:lnTo>
                <a:lnTo>
                  <a:pt x="200" y="172"/>
                </a:lnTo>
                <a:lnTo>
                  <a:pt x="154" y="193"/>
                </a:lnTo>
                <a:lnTo>
                  <a:pt x="150" y="224"/>
                </a:lnTo>
                <a:lnTo>
                  <a:pt x="165" y="255"/>
                </a:lnTo>
                <a:lnTo>
                  <a:pt x="154" y="265"/>
                </a:lnTo>
                <a:lnTo>
                  <a:pt x="154" y="282"/>
                </a:lnTo>
                <a:lnTo>
                  <a:pt x="97" y="312"/>
                </a:lnTo>
                <a:lnTo>
                  <a:pt x="80" y="303"/>
                </a:lnTo>
                <a:lnTo>
                  <a:pt x="74" y="285"/>
                </a:lnTo>
                <a:lnTo>
                  <a:pt x="95" y="280"/>
                </a:lnTo>
                <a:lnTo>
                  <a:pt x="36" y="243"/>
                </a:lnTo>
                <a:lnTo>
                  <a:pt x="0" y="244"/>
                </a:lnTo>
                <a:lnTo>
                  <a:pt x="19" y="218"/>
                </a:lnTo>
                <a:lnTo>
                  <a:pt x="18" y="181"/>
                </a:lnTo>
                <a:lnTo>
                  <a:pt x="11" y="180"/>
                </a:lnTo>
                <a:lnTo>
                  <a:pt x="15" y="150"/>
                </a:lnTo>
                <a:lnTo>
                  <a:pt x="36" y="139"/>
                </a:lnTo>
                <a:lnTo>
                  <a:pt x="38" y="118"/>
                </a:lnTo>
                <a:lnTo>
                  <a:pt x="59" y="106"/>
                </a:lnTo>
                <a:lnTo>
                  <a:pt x="59" y="81"/>
                </a:lnTo>
                <a:lnTo>
                  <a:pt x="45" y="64"/>
                </a:lnTo>
                <a:lnTo>
                  <a:pt x="45" y="26"/>
                </a:lnTo>
                <a:lnTo>
                  <a:pt x="67" y="0"/>
                </a:lnTo>
                <a:lnTo>
                  <a:pt x="80" y="14"/>
                </a:lnTo>
                <a:lnTo>
                  <a:pt x="74" y="39"/>
                </a:lnTo>
                <a:lnTo>
                  <a:pt x="116" y="55"/>
                </a:lnTo>
                <a:lnTo>
                  <a:pt x="131" y="39"/>
                </a:lnTo>
                <a:lnTo>
                  <a:pt x="153" y="53"/>
                </a:lnTo>
                <a:lnTo>
                  <a:pt x="182" y="26"/>
                </a:lnTo>
                <a:lnTo>
                  <a:pt x="185" y="29"/>
                </a:lnTo>
                <a:lnTo>
                  <a:pt x="195" y="84"/>
                </a:lnTo>
                <a:lnTo>
                  <a:pt x="200" y="12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27" name="Freeform 74"/>
          <p:cNvSpPr>
            <a:spLocks/>
          </p:cNvSpPr>
          <p:nvPr/>
        </p:nvSpPr>
        <p:spPr bwMode="auto">
          <a:xfrm>
            <a:off x="4394789" y="4974419"/>
            <a:ext cx="472754" cy="452533"/>
          </a:xfrm>
          <a:custGeom>
            <a:avLst/>
            <a:gdLst>
              <a:gd name="T0" fmla="*/ 2147483647 w 316"/>
              <a:gd name="T1" fmla="*/ 2147483647 h 285"/>
              <a:gd name="T2" fmla="*/ 2147483647 w 316"/>
              <a:gd name="T3" fmla="*/ 2147483647 h 285"/>
              <a:gd name="T4" fmla="*/ 0 w 316"/>
              <a:gd name="T5" fmla="*/ 2147483647 h 285"/>
              <a:gd name="T6" fmla="*/ 2147483647 w 316"/>
              <a:gd name="T7" fmla="*/ 2147483647 h 285"/>
              <a:gd name="T8" fmla="*/ 2147483647 w 316"/>
              <a:gd name="T9" fmla="*/ 2147483647 h 285"/>
              <a:gd name="T10" fmla="*/ 2147483647 w 316"/>
              <a:gd name="T11" fmla="*/ 2147483647 h 285"/>
              <a:gd name="T12" fmla="*/ 2147483647 w 316"/>
              <a:gd name="T13" fmla="*/ 2147483647 h 285"/>
              <a:gd name="T14" fmla="*/ 2147483647 w 316"/>
              <a:gd name="T15" fmla="*/ 0 h 285"/>
              <a:gd name="T16" fmla="*/ 2147483647 w 316"/>
              <a:gd name="T17" fmla="*/ 2147483647 h 285"/>
              <a:gd name="T18" fmla="*/ 2147483647 w 316"/>
              <a:gd name="T19" fmla="*/ 2147483647 h 285"/>
              <a:gd name="T20" fmla="*/ 2147483647 w 316"/>
              <a:gd name="T21" fmla="*/ 2147483647 h 285"/>
              <a:gd name="T22" fmla="*/ 2147483647 w 316"/>
              <a:gd name="T23" fmla="*/ 2147483647 h 285"/>
              <a:gd name="T24" fmla="*/ 2147483647 w 316"/>
              <a:gd name="T25" fmla="*/ 2147483647 h 285"/>
              <a:gd name="T26" fmla="*/ 2147483647 w 316"/>
              <a:gd name="T27" fmla="*/ 2147483647 h 285"/>
              <a:gd name="T28" fmla="*/ 2147483647 w 316"/>
              <a:gd name="T29" fmla="*/ 2147483647 h 285"/>
              <a:gd name="T30" fmla="*/ 2147483647 w 316"/>
              <a:gd name="T31" fmla="*/ 2147483647 h 285"/>
              <a:gd name="T32" fmla="*/ 2147483647 w 316"/>
              <a:gd name="T33" fmla="*/ 2147483647 h 285"/>
              <a:gd name="T34" fmla="*/ 2147483647 w 316"/>
              <a:gd name="T35" fmla="*/ 2147483647 h 285"/>
              <a:gd name="T36" fmla="*/ 2147483647 w 316"/>
              <a:gd name="T37" fmla="*/ 2147483647 h 285"/>
              <a:gd name="T38" fmla="*/ 2147483647 w 316"/>
              <a:gd name="T39" fmla="*/ 2147483647 h 285"/>
              <a:gd name="T40" fmla="*/ 2147483647 w 316"/>
              <a:gd name="T41" fmla="*/ 2147483647 h 285"/>
              <a:gd name="T42" fmla="*/ 2147483647 w 316"/>
              <a:gd name="T43" fmla="*/ 2147483647 h 285"/>
              <a:gd name="T44" fmla="*/ 2147483647 w 316"/>
              <a:gd name="T45" fmla="*/ 2147483647 h 285"/>
              <a:gd name="T46" fmla="*/ 2147483647 w 316"/>
              <a:gd name="T47" fmla="*/ 2147483647 h 285"/>
              <a:gd name="T48" fmla="*/ 2147483647 w 316"/>
              <a:gd name="T49" fmla="*/ 2147483647 h 285"/>
              <a:gd name="T50" fmla="*/ 2147483647 w 316"/>
              <a:gd name="T51" fmla="*/ 2147483647 h 285"/>
              <a:gd name="T52" fmla="*/ 2147483647 w 316"/>
              <a:gd name="T53" fmla="*/ 2147483647 h 285"/>
              <a:gd name="T54" fmla="*/ 2147483647 w 316"/>
              <a:gd name="T55" fmla="*/ 2147483647 h 285"/>
              <a:gd name="T56" fmla="*/ 2147483647 w 316"/>
              <a:gd name="T57" fmla="*/ 2147483647 h 285"/>
              <a:gd name="T58" fmla="*/ 2147483647 w 316"/>
              <a:gd name="T59" fmla="*/ 2147483647 h 285"/>
              <a:gd name="T60" fmla="*/ 2147483647 w 316"/>
              <a:gd name="T61" fmla="*/ 2147483647 h 28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6" h="285">
                <a:moveTo>
                  <a:pt x="15" y="132"/>
                </a:moveTo>
                <a:lnTo>
                  <a:pt x="13" y="118"/>
                </a:lnTo>
                <a:lnTo>
                  <a:pt x="0" y="104"/>
                </a:lnTo>
                <a:lnTo>
                  <a:pt x="3" y="76"/>
                </a:lnTo>
                <a:lnTo>
                  <a:pt x="38" y="72"/>
                </a:lnTo>
                <a:lnTo>
                  <a:pt x="41" y="44"/>
                </a:lnTo>
                <a:lnTo>
                  <a:pt x="100" y="4"/>
                </a:lnTo>
                <a:lnTo>
                  <a:pt x="116" y="0"/>
                </a:lnTo>
                <a:lnTo>
                  <a:pt x="152" y="34"/>
                </a:lnTo>
                <a:lnTo>
                  <a:pt x="137" y="46"/>
                </a:lnTo>
                <a:lnTo>
                  <a:pt x="145" y="88"/>
                </a:lnTo>
                <a:lnTo>
                  <a:pt x="193" y="140"/>
                </a:lnTo>
                <a:lnTo>
                  <a:pt x="220" y="137"/>
                </a:lnTo>
                <a:lnTo>
                  <a:pt x="226" y="159"/>
                </a:lnTo>
                <a:lnTo>
                  <a:pt x="256" y="167"/>
                </a:lnTo>
                <a:lnTo>
                  <a:pt x="297" y="197"/>
                </a:lnTo>
                <a:lnTo>
                  <a:pt x="316" y="222"/>
                </a:lnTo>
                <a:lnTo>
                  <a:pt x="316" y="240"/>
                </a:lnTo>
                <a:lnTo>
                  <a:pt x="291" y="263"/>
                </a:lnTo>
                <a:lnTo>
                  <a:pt x="286" y="281"/>
                </a:lnTo>
                <a:lnTo>
                  <a:pt x="282" y="284"/>
                </a:lnTo>
                <a:lnTo>
                  <a:pt x="231" y="285"/>
                </a:lnTo>
                <a:lnTo>
                  <a:pt x="158" y="213"/>
                </a:lnTo>
                <a:lnTo>
                  <a:pt x="111" y="227"/>
                </a:lnTo>
                <a:lnTo>
                  <a:pt x="93" y="217"/>
                </a:lnTo>
                <a:lnTo>
                  <a:pt x="93" y="195"/>
                </a:lnTo>
                <a:lnTo>
                  <a:pt x="104" y="181"/>
                </a:lnTo>
                <a:lnTo>
                  <a:pt x="98" y="165"/>
                </a:lnTo>
                <a:lnTo>
                  <a:pt x="33" y="163"/>
                </a:lnTo>
                <a:lnTo>
                  <a:pt x="26" y="128"/>
                </a:lnTo>
                <a:lnTo>
                  <a:pt x="15" y="132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28" name="Freeform 75"/>
          <p:cNvSpPr>
            <a:spLocks/>
          </p:cNvSpPr>
          <p:nvPr/>
        </p:nvSpPr>
        <p:spPr bwMode="auto">
          <a:xfrm>
            <a:off x="4394789" y="4974419"/>
            <a:ext cx="472754" cy="452533"/>
          </a:xfrm>
          <a:custGeom>
            <a:avLst/>
            <a:gdLst>
              <a:gd name="T0" fmla="*/ 2147483647 w 316"/>
              <a:gd name="T1" fmla="*/ 2147483647 h 285"/>
              <a:gd name="T2" fmla="*/ 2147483647 w 316"/>
              <a:gd name="T3" fmla="*/ 2147483647 h 285"/>
              <a:gd name="T4" fmla="*/ 0 w 316"/>
              <a:gd name="T5" fmla="*/ 2147483647 h 285"/>
              <a:gd name="T6" fmla="*/ 2147483647 w 316"/>
              <a:gd name="T7" fmla="*/ 2147483647 h 285"/>
              <a:gd name="T8" fmla="*/ 2147483647 w 316"/>
              <a:gd name="T9" fmla="*/ 2147483647 h 285"/>
              <a:gd name="T10" fmla="*/ 2147483647 w 316"/>
              <a:gd name="T11" fmla="*/ 2147483647 h 285"/>
              <a:gd name="T12" fmla="*/ 2147483647 w 316"/>
              <a:gd name="T13" fmla="*/ 2147483647 h 285"/>
              <a:gd name="T14" fmla="*/ 2147483647 w 316"/>
              <a:gd name="T15" fmla="*/ 0 h 285"/>
              <a:gd name="T16" fmla="*/ 2147483647 w 316"/>
              <a:gd name="T17" fmla="*/ 2147483647 h 285"/>
              <a:gd name="T18" fmla="*/ 2147483647 w 316"/>
              <a:gd name="T19" fmla="*/ 2147483647 h 285"/>
              <a:gd name="T20" fmla="*/ 2147483647 w 316"/>
              <a:gd name="T21" fmla="*/ 2147483647 h 285"/>
              <a:gd name="T22" fmla="*/ 2147483647 w 316"/>
              <a:gd name="T23" fmla="*/ 2147483647 h 285"/>
              <a:gd name="T24" fmla="*/ 2147483647 w 316"/>
              <a:gd name="T25" fmla="*/ 2147483647 h 285"/>
              <a:gd name="T26" fmla="*/ 2147483647 w 316"/>
              <a:gd name="T27" fmla="*/ 2147483647 h 285"/>
              <a:gd name="T28" fmla="*/ 2147483647 w 316"/>
              <a:gd name="T29" fmla="*/ 2147483647 h 285"/>
              <a:gd name="T30" fmla="*/ 2147483647 w 316"/>
              <a:gd name="T31" fmla="*/ 2147483647 h 285"/>
              <a:gd name="T32" fmla="*/ 2147483647 w 316"/>
              <a:gd name="T33" fmla="*/ 2147483647 h 285"/>
              <a:gd name="T34" fmla="*/ 2147483647 w 316"/>
              <a:gd name="T35" fmla="*/ 2147483647 h 285"/>
              <a:gd name="T36" fmla="*/ 2147483647 w 316"/>
              <a:gd name="T37" fmla="*/ 2147483647 h 285"/>
              <a:gd name="T38" fmla="*/ 2147483647 w 316"/>
              <a:gd name="T39" fmla="*/ 2147483647 h 285"/>
              <a:gd name="T40" fmla="*/ 2147483647 w 316"/>
              <a:gd name="T41" fmla="*/ 2147483647 h 285"/>
              <a:gd name="T42" fmla="*/ 2147483647 w 316"/>
              <a:gd name="T43" fmla="*/ 2147483647 h 285"/>
              <a:gd name="T44" fmla="*/ 2147483647 w 316"/>
              <a:gd name="T45" fmla="*/ 2147483647 h 285"/>
              <a:gd name="T46" fmla="*/ 2147483647 w 316"/>
              <a:gd name="T47" fmla="*/ 2147483647 h 285"/>
              <a:gd name="T48" fmla="*/ 2147483647 w 316"/>
              <a:gd name="T49" fmla="*/ 2147483647 h 285"/>
              <a:gd name="T50" fmla="*/ 2147483647 w 316"/>
              <a:gd name="T51" fmla="*/ 2147483647 h 285"/>
              <a:gd name="T52" fmla="*/ 2147483647 w 316"/>
              <a:gd name="T53" fmla="*/ 2147483647 h 285"/>
              <a:gd name="T54" fmla="*/ 2147483647 w 316"/>
              <a:gd name="T55" fmla="*/ 2147483647 h 285"/>
              <a:gd name="T56" fmla="*/ 2147483647 w 316"/>
              <a:gd name="T57" fmla="*/ 2147483647 h 285"/>
              <a:gd name="T58" fmla="*/ 2147483647 w 316"/>
              <a:gd name="T59" fmla="*/ 2147483647 h 285"/>
              <a:gd name="T60" fmla="*/ 2147483647 w 316"/>
              <a:gd name="T61" fmla="*/ 2147483647 h 28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6" h="285">
                <a:moveTo>
                  <a:pt x="15" y="132"/>
                </a:moveTo>
                <a:lnTo>
                  <a:pt x="13" y="118"/>
                </a:lnTo>
                <a:lnTo>
                  <a:pt x="0" y="104"/>
                </a:lnTo>
                <a:lnTo>
                  <a:pt x="3" y="76"/>
                </a:lnTo>
                <a:lnTo>
                  <a:pt x="38" y="72"/>
                </a:lnTo>
                <a:lnTo>
                  <a:pt x="41" y="44"/>
                </a:lnTo>
                <a:lnTo>
                  <a:pt x="100" y="4"/>
                </a:lnTo>
                <a:lnTo>
                  <a:pt x="116" y="0"/>
                </a:lnTo>
                <a:lnTo>
                  <a:pt x="152" y="34"/>
                </a:lnTo>
                <a:lnTo>
                  <a:pt x="137" y="46"/>
                </a:lnTo>
                <a:lnTo>
                  <a:pt x="145" y="88"/>
                </a:lnTo>
                <a:lnTo>
                  <a:pt x="193" y="140"/>
                </a:lnTo>
                <a:lnTo>
                  <a:pt x="220" y="137"/>
                </a:lnTo>
                <a:lnTo>
                  <a:pt x="226" y="159"/>
                </a:lnTo>
                <a:lnTo>
                  <a:pt x="256" y="167"/>
                </a:lnTo>
                <a:lnTo>
                  <a:pt x="297" y="197"/>
                </a:lnTo>
                <a:lnTo>
                  <a:pt x="316" y="222"/>
                </a:lnTo>
                <a:lnTo>
                  <a:pt x="316" y="240"/>
                </a:lnTo>
                <a:lnTo>
                  <a:pt x="291" y="263"/>
                </a:lnTo>
                <a:lnTo>
                  <a:pt x="286" y="281"/>
                </a:lnTo>
                <a:lnTo>
                  <a:pt x="282" y="284"/>
                </a:lnTo>
                <a:lnTo>
                  <a:pt x="231" y="285"/>
                </a:lnTo>
                <a:lnTo>
                  <a:pt x="158" y="213"/>
                </a:lnTo>
                <a:lnTo>
                  <a:pt x="111" y="227"/>
                </a:lnTo>
                <a:lnTo>
                  <a:pt x="93" y="217"/>
                </a:lnTo>
                <a:lnTo>
                  <a:pt x="93" y="195"/>
                </a:lnTo>
                <a:lnTo>
                  <a:pt x="104" y="181"/>
                </a:lnTo>
                <a:lnTo>
                  <a:pt x="98" y="165"/>
                </a:lnTo>
                <a:lnTo>
                  <a:pt x="33" y="163"/>
                </a:lnTo>
                <a:lnTo>
                  <a:pt x="26" y="128"/>
                </a:lnTo>
                <a:lnTo>
                  <a:pt x="15" y="13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29" name="Freeform 76"/>
          <p:cNvSpPr>
            <a:spLocks/>
          </p:cNvSpPr>
          <p:nvPr/>
        </p:nvSpPr>
        <p:spPr bwMode="auto">
          <a:xfrm>
            <a:off x="4394789" y="4974419"/>
            <a:ext cx="472754" cy="452533"/>
          </a:xfrm>
          <a:custGeom>
            <a:avLst/>
            <a:gdLst>
              <a:gd name="T0" fmla="*/ 2147483647 w 316"/>
              <a:gd name="T1" fmla="*/ 2147483647 h 285"/>
              <a:gd name="T2" fmla="*/ 2147483647 w 316"/>
              <a:gd name="T3" fmla="*/ 2147483647 h 285"/>
              <a:gd name="T4" fmla="*/ 0 w 316"/>
              <a:gd name="T5" fmla="*/ 2147483647 h 285"/>
              <a:gd name="T6" fmla="*/ 2147483647 w 316"/>
              <a:gd name="T7" fmla="*/ 2147483647 h 285"/>
              <a:gd name="T8" fmla="*/ 2147483647 w 316"/>
              <a:gd name="T9" fmla="*/ 2147483647 h 285"/>
              <a:gd name="T10" fmla="*/ 2147483647 w 316"/>
              <a:gd name="T11" fmla="*/ 2147483647 h 285"/>
              <a:gd name="T12" fmla="*/ 2147483647 w 316"/>
              <a:gd name="T13" fmla="*/ 2147483647 h 285"/>
              <a:gd name="T14" fmla="*/ 2147483647 w 316"/>
              <a:gd name="T15" fmla="*/ 0 h 285"/>
              <a:gd name="T16" fmla="*/ 2147483647 w 316"/>
              <a:gd name="T17" fmla="*/ 2147483647 h 285"/>
              <a:gd name="T18" fmla="*/ 2147483647 w 316"/>
              <a:gd name="T19" fmla="*/ 2147483647 h 285"/>
              <a:gd name="T20" fmla="*/ 2147483647 w 316"/>
              <a:gd name="T21" fmla="*/ 2147483647 h 285"/>
              <a:gd name="T22" fmla="*/ 2147483647 w 316"/>
              <a:gd name="T23" fmla="*/ 2147483647 h 285"/>
              <a:gd name="T24" fmla="*/ 2147483647 w 316"/>
              <a:gd name="T25" fmla="*/ 2147483647 h 285"/>
              <a:gd name="T26" fmla="*/ 2147483647 w 316"/>
              <a:gd name="T27" fmla="*/ 2147483647 h 285"/>
              <a:gd name="T28" fmla="*/ 2147483647 w 316"/>
              <a:gd name="T29" fmla="*/ 2147483647 h 285"/>
              <a:gd name="T30" fmla="*/ 2147483647 w 316"/>
              <a:gd name="T31" fmla="*/ 2147483647 h 285"/>
              <a:gd name="T32" fmla="*/ 2147483647 w 316"/>
              <a:gd name="T33" fmla="*/ 2147483647 h 285"/>
              <a:gd name="T34" fmla="*/ 2147483647 w 316"/>
              <a:gd name="T35" fmla="*/ 2147483647 h 285"/>
              <a:gd name="T36" fmla="*/ 2147483647 w 316"/>
              <a:gd name="T37" fmla="*/ 2147483647 h 285"/>
              <a:gd name="T38" fmla="*/ 2147483647 w 316"/>
              <a:gd name="T39" fmla="*/ 2147483647 h 285"/>
              <a:gd name="T40" fmla="*/ 2147483647 w 316"/>
              <a:gd name="T41" fmla="*/ 2147483647 h 285"/>
              <a:gd name="T42" fmla="*/ 2147483647 w 316"/>
              <a:gd name="T43" fmla="*/ 2147483647 h 285"/>
              <a:gd name="T44" fmla="*/ 2147483647 w 316"/>
              <a:gd name="T45" fmla="*/ 2147483647 h 285"/>
              <a:gd name="T46" fmla="*/ 2147483647 w 316"/>
              <a:gd name="T47" fmla="*/ 2147483647 h 285"/>
              <a:gd name="T48" fmla="*/ 2147483647 w 316"/>
              <a:gd name="T49" fmla="*/ 2147483647 h 285"/>
              <a:gd name="T50" fmla="*/ 2147483647 w 316"/>
              <a:gd name="T51" fmla="*/ 2147483647 h 285"/>
              <a:gd name="T52" fmla="*/ 2147483647 w 316"/>
              <a:gd name="T53" fmla="*/ 2147483647 h 285"/>
              <a:gd name="T54" fmla="*/ 2147483647 w 316"/>
              <a:gd name="T55" fmla="*/ 2147483647 h 285"/>
              <a:gd name="T56" fmla="*/ 2147483647 w 316"/>
              <a:gd name="T57" fmla="*/ 2147483647 h 285"/>
              <a:gd name="T58" fmla="*/ 2147483647 w 316"/>
              <a:gd name="T59" fmla="*/ 2147483647 h 285"/>
              <a:gd name="T60" fmla="*/ 2147483647 w 316"/>
              <a:gd name="T61" fmla="*/ 2147483647 h 28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6" h="285">
                <a:moveTo>
                  <a:pt x="15" y="132"/>
                </a:moveTo>
                <a:lnTo>
                  <a:pt x="13" y="118"/>
                </a:lnTo>
                <a:lnTo>
                  <a:pt x="0" y="104"/>
                </a:lnTo>
                <a:lnTo>
                  <a:pt x="3" y="76"/>
                </a:lnTo>
                <a:lnTo>
                  <a:pt x="38" y="72"/>
                </a:lnTo>
                <a:lnTo>
                  <a:pt x="41" y="44"/>
                </a:lnTo>
                <a:lnTo>
                  <a:pt x="100" y="4"/>
                </a:lnTo>
                <a:lnTo>
                  <a:pt x="116" y="0"/>
                </a:lnTo>
                <a:lnTo>
                  <a:pt x="152" y="34"/>
                </a:lnTo>
                <a:lnTo>
                  <a:pt x="137" y="46"/>
                </a:lnTo>
                <a:lnTo>
                  <a:pt x="145" y="88"/>
                </a:lnTo>
                <a:lnTo>
                  <a:pt x="193" y="140"/>
                </a:lnTo>
                <a:lnTo>
                  <a:pt x="220" y="137"/>
                </a:lnTo>
                <a:lnTo>
                  <a:pt x="226" y="159"/>
                </a:lnTo>
                <a:lnTo>
                  <a:pt x="256" y="167"/>
                </a:lnTo>
                <a:lnTo>
                  <a:pt x="297" y="197"/>
                </a:lnTo>
                <a:lnTo>
                  <a:pt x="316" y="222"/>
                </a:lnTo>
                <a:lnTo>
                  <a:pt x="316" y="240"/>
                </a:lnTo>
                <a:lnTo>
                  <a:pt x="291" y="263"/>
                </a:lnTo>
                <a:lnTo>
                  <a:pt x="286" y="281"/>
                </a:lnTo>
                <a:lnTo>
                  <a:pt x="282" y="284"/>
                </a:lnTo>
                <a:lnTo>
                  <a:pt x="231" y="285"/>
                </a:lnTo>
                <a:lnTo>
                  <a:pt x="158" y="213"/>
                </a:lnTo>
                <a:lnTo>
                  <a:pt x="111" y="227"/>
                </a:lnTo>
                <a:lnTo>
                  <a:pt x="93" y="217"/>
                </a:lnTo>
                <a:lnTo>
                  <a:pt x="93" y="195"/>
                </a:lnTo>
                <a:lnTo>
                  <a:pt x="104" y="181"/>
                </a:lnTo>
                <a:lnTo>
                  <a:pt x="98" y="165"/>
                </a:lnTo>
                <a:lnTo>
                  <a:pt x="33" y="163"/>
                </a:lnTo>
                <a:lnTo>
                  <a:pt x="26" y="128"/>
                </a:lnTo>
                <a:lnTo>
                  <a:pt x="15" y="132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30" name="Freeform 77"/>
          <p:cNvSpPr>
            <a:spLocks/>
          </p:cNvSpPr>
          <p:nvPr/>
        </p:nvSpPr>
        <p:spPr bwMode="auto">
          <a:xfrm>
            <a:off x="4394789" y="4974419"/>
            <a:ext cx="472754" cy="452533"/>
          </a:xfrm>
          <a:custGeom>
            <a:avLst/>
            <a:gdLst>
              <a:gd name="T0" fmla="*/ 2147483647 w 316"/>
              <a:gd name="T1" fmla="*/ 2147483647 h 285"/>
              <a:gd name="T2" fmla="*/ 2147483647 w 316"/>
              <a:gd name="T3" fmla="*/ 2147483647 h 285"/>
              <a:gd name="T4" fmla="*/ 0 w 316"/>
              <a:gd name="T5" fmla="*/ 2147483647 h 285"/>
              <a:gd name="T6" fmla="*/ 2147483647 w 316"/>
              <a:gd name="T7" fmla="*/ 2147483647 h 285"/>
              <a:gd name="T8" fmla="*/ 2147483647 w 316"/>
              <a:gd name="T9" fmla="*/ 2147483647 h 285"/>
              <a:gd name="T10" fmla="*/ 2147483647 w 316"/>
              <a:gd name="T11" fmla="*/ 2147483647 h 285"/>
              <a:gd name="T12" fmla="*/ 2147483647 w 316"/>
              <a:gd name="T13" fmla="*/ 2147483647 h 285"/>
              <a:gd name="T14" fmla="*/ 2147483647 w 316"/>
              <a:gd name="T15" fmla="*/ 0 h 285"/>
              <a:gd name="T16" fmla="*/ 2147483647 w 316"/>
              <a:gd name="T17" fmla="*/ 2147483647 h 285"/>
              <a:gd name="T18" fmla="*/ 2147483647 w 316"/>
              <a:gd name="T19" fmla="*/ 2147483647 h 285"/>
              <a:gd name="T20" fmla="*/ 2147483647 w 316"/>
              <a:gd name="T21" fmla="*/ 2147483647 h 285"/>
              <a:gd name="T22" fmla="*/ 2147483647 w 316"/>
              <a:gd name="T23" fmla="*/ 2147483647 h 285"/>
              <a:gd name="T24" fmla="*/ 2147483647 w 316"/>
              <a:gd name="T25" fmla="*/ 2147483647 h 285"/>
              <a:gd name="T26" fmla="*/ 2147483647 w 316"/>
              <a:gd name="T27" fmla="*/ 2147483647 h 285"/>
              <a:gd name="T28" fmla="*/ 2147483647 w 316"/>
              <a:gd name="T29" fmla="*/ 2147483647 h 285"/>
              <a:gd name="T30" fmla="*/ 2147483647 w 316"/>
              <a:gd name="T31" fmla="*/ 2147483647 h 285"/>
              <a:gd name="T32" fmla="*/ 2147483647 w 316"/>
              <a:gd name="T33" fmla="*/ 2147483647 h 285"/>
              <a:gd name="T34" fmla="*/ 2147483647 w 316"/>
              <a:gd name="T35" fmla="*/ 2147483647 h 285"/>
              <a:gd name="T36" fmla="*/ 2147483647 w 316"/>
              <a:gd name="T37" fmla="*/ 2147483647 h 285"/>
              <a:gd name="T38" fmla="*/ 2147483647 w 316"/>
              <a:gd name="T39" fmla="*/ 2147483647 h 285"/>
              <a:gd name="T40" fmla="*/ 2147483647 w 316"/>
              <a:gd name="T41" fmla="*/ 2147483647 h 285"/>
              <a:gd name="T42" fmla="*/ 2147483647 w 316"/>
              <a:gd name="T43" fmla="*/ 2147483647 h 285"/>
              <a:gd name="T44" fmla="*/ 2147483647 w 316"/>
              <a:gd name="T45" fmla="*/ 2147483647 h 285"/>
              <a:gd name="T46" fmla="*/ 2147483647 w 316"/>
              <a:gd name="T47" fmla="*/ 2147483647 h 285"/>
              <a:gd name="T48" fmla="*/ 2147483647 w 316"/>
              <a:gd name="T49" fmla="*/ 2147483647 h 285"/>
              <a:gd name="T50" fmla="*/ 2147483647 w 316"/>
              <a:gd name="T51" fmla="*/ 2147483647 h 285"/>
              <a:gd name="T52" fmla="*/ 2147483647 w 316"/>
              <a:gd name="T53" fmla="*/ 2147483647 h 285"/>
              <a:gd name="T54" fmla="*/ 2147483647 w 316"/>
              <a:gd name="T55" fmla="*/ 2147483647 h 285"/>
              <a:gd name="T56" fmla="*/ 2147483647 w 316"/>
              <a:gd name="T57" fmla="*/ 2147483647 h 285"/>
              <a:gd name="T58" fmla="*/ 2147483647 w 316"/>
              <a:gd name="T59" fmla="*/ 2147483647 h 285"/>
              <a:gd name="T60" fmla="*/ 2147483647 w 316"/>
              <a:gd name="T61" fmla="*/ 2147483647 h 28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6" h="285">
                <a:moveTo>
                  <a:pt x="15" y="132"/>
                </a:moveTo>
                <a:lnTo>
                  <a:pt x="13" y="118"/>
                </a:lnTo>
                <a:lnTo>
                  <a:pt x="0" y="104"/>
                </a:lnTo>
                <a:lnTo>
                  <a:pt x="3" y="76"/>
                </a:lnTo>
                <a:lnTo>
                  <a:pt x="38" y="72"/>
                </a:lnTo>
                <a:lnTo>
                  <a:pt x="41" y="44"/>
                </a:lnTo>
                <a:lnTo>
                  <a:pt x="100" y="4"/>
                </a:lnTo>
                <a:lnTo>
                  <a:pt x="116" y="0"/>
                </a:lnTo>
                <a:lnTo>
                  <a:pt x="152" y="34"/>
                </a:lnTo>
                <a:lnTo>
                  <a:pt x="137" y="46"/>
                </a:lnTo>
                <a:lnTo>
                  <a:pt x="145" y="88"/>
                </a:lnTo>
                <a:lnTo>
                  <a:pt x="193" y="140"/>
                </a:lnTo>
                <a:lnTo>
                  <a:pt x="220" y="137"/>
                </a:lnTo>
                <a:lnTo>
                  <a:pt x="226" y="159"/>
                </a:lnTo>
                <a:lnTo>
                  <a:pt x="256" y="167"/>
                </a:lnTo>
                <a:lnTo>
                  <a:pt x="297" y="197"/>
                </a:lnTo>
                <a:lnTo>
                  <a:pt x="316" y="222"/>
                </a:lnTo>
                <a:lnTo>
                  <a:pt x="316" y="240"/>
                </a:lnTo>
                <a:lnTo>
                  <a:pt x="291" y="263"/>
                </a:lnTo>
                <a:lnTo>
                  <a:pt x="286" y="281"/>
                </a:lnTo>
                <a:lnTo>
                  <a:pt x="282" y="284"/>
                </a:lnTo>
                <a:lnTo>
                  <a:pt x="231" y="285"/>
                </a:lnTo>
                <a:lnTo>
                  <a:pt x="158" y="213"/>
                </a:lnTo>
                <a:lnTo>
                  <a:pt x="111" y="227"/>
                </a:lnTo>
                <a:lnTo>
                  <a:pt x="93" y="217"/>
                </a:lnTo>
                <a:lnTo>
                  <a:pt x="93" y="195"/>
                </a:lnTo>
                <a:lnTo>
                  <a:pt x="104" y="181"/>
                </a:lnTo>
                <a:lnTo>
                  <a:pt x="98" y="165"/>
                </a:lnTo>
                <a:lnTo>
                  <a:pt x="33" y="163"/>
                </a:lnTo>
                <a:lnTo>
                  <a:pt x="26" y="128"/>
                </a:lnTo>
                <a:lnTo>
                  <a:pt x="15" y="13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31" name="Freeform 78"/>
          <p:cNvSpPr>
            <a:spLocks/>
          </p:cNvSpPr>
          <p:nvPr/>
        </p:nvSpPr>
        <p:spPr bwMode="auto">
          <a:xfrm>
            <a:off x="4815181" y="5658777"/>
            <a:ext cx="185511" cy="257228"/>
          </a:xfrm>
          <a:custGeom>
            <a:avLst/>
            <a:gdLst>
              <a:gd name="T0" fmla="*/ 2147483647 w 124"/>
              <a:gd name="T1" fmla="*/ 2147483647 h 162"/>
              <a:gd name="T2" fmla="*/ 2147483647 w 124"/>
              <a:gd name="T3" fmla="*/ 2147483647 h 162"/>
              <a:gd name="T4" fmla="*/ 2147483647 w 124"/>
              <a:gd name="T5" fmla="*/ 2147483647 h 162"/>
              <a:gd name="T6" fmla="*/ 2147483647 w 124"/>
              <a:gd name="T7" fmla="*/ 2147483647 h 162"/>
              <a:gd name="T8" fmla="*/ 2147483647 w 124"/>
              <a:gd name="T9" fmla="*/ 2147483647 h 162"/>
              <a:gd name="T10" fmla="*/ 2147483647 w 124"/>
              <a:gd name="T11" fmla="*/ 2147483647 h 162"/>
              <a:gd name="T12" fmla="*/ 2147483647 w 124"/>
              <a:gd name="T13" fmla="*/ 2147483647 h 162"/>
              <a:gd name="T14" fmla="*/ 2147483647 w 124"/>
              <a:gd name="T15" fmla="*/ 2147483647 h 162"/>
              <a:gd name="T16" fmla="*/ 2147483647 w 124"/>
              <a:gd name="T17" fmla="*/ 2147483647 h 162"/>
              <a:gd name="T18" fmla="*/ 2147483647 w 124"/>
              <a:gd name="T19" fmla="*/ 2147483647 h 162"/>
              <a:gd name="T20" fmla="*/ 2147483647 w 124"/>
              <a:gd name="T21" fmla="*/ 2147483647 h 162"/>
              <a:gd name="T22" fmla="*/ 0 w 124"/>
              <a:gd name="T23" fmla="*/ 2147483647 h 162"/>
              <a:gd name="T24" fmla="*/ 2147483647 w 124"/>
              <a:gd name="T25" fmla="*/ 2147483647 h 162"/>
              <a:gd name="T26" fmla="*/ 2147483647 w 124"/>
              <a:gd name="T27" fmla="*/ 2147483647 h 162"/>
              <a:gd name="T28" fmla="*/ 2147483647 w 124"/>
              <a:gd name="T29" fmla="*/ 2147483647 h 162"/>
              <a:gd name="T30" fmla="*/ 2147483647 w 124"/>
              <a:gd name="T31" fmla="*/ 0 h 162"/>
              <a:gd name="T32" fmla="*/ 2147483647 w 124"/>
              <a:gd name="T33" fmla="*/ 2147483647 h 162"/>
              <a:gd name="T34" fmla="*/ 2147483647 w 124"/>
              <a:gd name="T35" fmla="*/ 2147483647 h 162"/>
              <a:gd name="T36" fmla="*/ 2147483647 w 124"/>
              <a:gd name="T37" fmla="*/ 2147483647 h 1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4" h="162">
                <a:moveTo>
                  <a:pt x="123" y="23"/>
                </a:moveTo>
                <a:lnTo>
                  <a:pt x="124" y="59"/>
                </a:lnTo>
                <a:lnTo>
                  <a:pt x="112" y="66"/>
                </a:lnTo>
                <a:lnTo>
                  <a:pt x="115" y="103"/>
                </a:lnTo>
                <a:lnTo>
                  <a:pt x="74" y="112"/>
                </a:lnTo>
                <a:lnTo>
                  <a:pt x="91" y="135"/>
                </a:lnTo>
                <a:lnTo>
                  <a:pt x="60" y="157"/>
                </a:lnTo>
                <a:lnTo>
                  <a:pt x="55" y="162"/>
                </a:lnTo>
                <a:lnTo>
                  <a:pt x="52" y="119"/>
                </a:lnTo>
                <a:lnTo>
                  <a:pt x="30" y="119"/>
                </a:lnTo>
                <a:lnTo>
                  <a:pt x="28" y="132"/>
                </a:lnTo>
                <a:lnTo>
                  <a:pt x="0" y="103"/>
                </a:lnTo>
                <a:lnTo>
                  <a:pt x="28" y="68"/>
                </a:lnTo>
                <a:lnTo>
                  <a:pt x="35" y="44"/>
                </a:lnTo>
                <a:lnTo>
                  <a:pt x="58" y="34"/>
                </a:lnTo>
                <a:lnTo>
                  <a:pt x="74" y="0"/>
                </a:lnTo>
                <a:lnTo>
                  <a:pt x="96" y="5"/>
                </a:lnTo>
                <a:lnTo>
                  <a:pt x="106" y="28"/>
                </a:lnTo>
                <a:lnTo>
                  <a:pt x="123" y="23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32" name="Freeform 79"/>
          <p:cNvSpPr>
            <a:spLocks/>
          </p:cNvSpPr>
          <p:nvPr/>
        </p:nvSpPr>
        <p:spPr bwMode="auto">
          <a:xfrm>
            <a:off x="4551874" y="5936645"/>
            <a:ext cx="233385" cy="217534"/>
          </a:xfrm>
          <a:custGeom>
            <a:avLst/>
            <a:gdLst>
              <a:gd name="T0" fmla="*/ 2147483647 w 156"/>
              <a:gd name="T1" fmla="*/ 0 h 137"/>
              <a:gd name="T2" fmla="*/ 2147483647 w 156"/>
              <a:gd name="T3" fmla="*/ 2147483647 h 137"/>
              <a:gd name="T4" fmla="*/ 2147483647 w 156"/>
              <a:gd name="T5" fmla="*/ 2147483647 h 137"/>
              <a:gd name="T6" fmla="*/ 2147483647 w 156"/>
              <a:gd name="T7" fmla="*/ 2147483647 h 137"/>
              <a:gd name="T8" fmla="*/ 0 w 156"/>
              <a:gd name="T9" fmla="*/ 2147483647 h 137"/>
              <a:gd name="T10" fmla="*/ 0 w 156"/>
              <a:gd name="T11" fmla="*/ 2147483647 h 137"/>
              <a:gd name="T12" fmla="*/ 2147483647 w 156"/>
              <a:gd name="T13" fmla="*/ 2147483647 h 137"/>
              <a:gd name="T14" fmla="*/ 2147483647 w 156"/>
              <a:gd name="T15" fmla="*/ 2147483647 h 137"/>
              <a:gd name="T16" fmla="*/ 2147483647 w 156"/>
              <a:gd name="T17" fmla="*/ 2147483647 h 137"/>
              <a:gd name="T18" fmla="*/ 2147483647 w 156"/>
              <a:gd name="T19" fmla="*/ 2147483647 h 137"/>
              <a:gd name="T20" fmla="*/ 2147483647 w 156"/>
              <a:gd name="T21" fmla="*/ 2147483647 h 137"/>
              <a:gd name="T22" fmla="*/ 2147483647 w 156"/>
              <a:gd name="T23" fmla="*/ 2147483647 h 137"/>
              <a:gd name="T24" fmla="*/ 2147483647 w 156"/>
              <a:gd name="T25" fmla="*/ 2147483647 h 137"/>
              <a:gd name="T26" fmla="*/ 2147483647 w 156"/>
              <a:gd name="T27" fmla="*/ 2147483647 h 137"/>
              <a:gd name="T28" fmla="*/ 2147483647 w 156"/>
              <a:gd name="T29" fmla="*/ 2147483647 h 137"/>
              <a:gd name="T30" fmla="*/ 2147483647 w 156"/>
              <a:gd name="T31" fmla="*/ 0 h 137"/>
              <a:gd name="T32" fmla="*/ 2147483647 w 156"/>
              <a:gd name="T33" fmla="*/ 0 h 13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56" h="137">
                <a:moveTo>
                  <a:pt x="97" y="0"/>
                </a:moveTo>
                <a:lnTo>
                  <a:pt x="61" y="26"/>
                </a:lnTo>
                <a:lnTo>
                  <a:pt x="45" y="8"/>
                </a:lnTo>
                <a:lnTo>
                  <a:pt x="4" y="3"/>
                </a:lnTo>
                <a:lnTo>
                  <a:pt x="0" y="36"/>
                </a:lnTo>
                <a:lnTo>
                  <a:pt x="0" y="56"/>
                </a:lnTo>
                <a:lnTo>
                  <a:pt x="15" y="75"/>
                </a:lnTo>
                <a:lnTo>
                  <a:pt x="33" y="103"/>
                </a:lnTo>
                <a:lnTo>
                  <a:pt x="33" y="137"/>
                </a:lnTo>
                <a:lnTo>
                  <a:pt x="61" y="137"/>
                </a:lnTo>
                <a:lnTo>
                  <a:pt x="74" y="113"/>
                </a:lnTo>
                <a:lnTo>
                  <a:pt x="106" y="105"/>
                </a:lnTo>
                <a:lnTo>
                  <a:pt x="115" y="78"/>
                </a:lnTo>
                <a:lnTo>
                  <a:pt x="137" y="68"/>
                </a:lnTo>
                <a:lnTo>
                  <a:pt x="156" y="36"/>
                </a:lnTo>
                <a:lnTo>
                  <a:pt x="128" y="0"/>
                </a:lnTo>
                <a:lnTo>
                  <a:pt x="97" y="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33" name="Freeform 80"/>
          <p:cNvSpPr>
            <a:spLocks/>
          </p:cNvSpPr>
          <p:nvPr/>
        </p:nvSpPr>
        <p:spPr bwMode="auto">
          <a:xfrm>
            <a:off x="4041720" y="5893774"/>
            <a:ext cx="342597" cy="362027"/>
          </a:xfrm>
          <a:custGeom>
            <a:avLst/>
            <a:gdLst>
              <a:gd name="T0" fmla="*/ 2147483647 w 229"/>
              <a:gd name="T1" fmla="*/ 2147483647 h 228"/>
              <a:gd name="T2" fmla="*/ 2147483647 w 229"/>
              <a:gd name="T3" fmla="*/ 2147483647 h 228"/>
              <a:gd name="T4" fmla="*/ 2147483647 w 229"/>
              <a:gd name="T5" fmla="*/ 2147483647 h 228"/>
              <a:gd name="T6" fmla="*/ 0 w 229"/>
              <a:gd name="T7" fmla="*/ 2147483647 h 228"/>
              <a:gd name="T8" fmla="*/ 2147483647 w 229"/>
              <a:gd name="T9" fmla="*/ 2147483647 h 228"/>
              <a:gd name="T10" fmla="*/ 2147483647 w 229"/>
              <a:gd name="T11" fmla="*/ 2147483647 h 228"/>
              <a:gd name="T12" fmla="*/ 2147483647 w 229"/>
              <a:gd name="T13" fmla="*/ 2147483647 h 228"/>
              <a:gd name="T14" fmla="*/ 2147483647 w 229"/>
              <a:gd name="T15" fmla="*/ 2147483647 h 228"/>
              <a:gd name="T16" fmla="*/ 2147483647 w 229"/>
              <a:gd name="T17" fmla="*/ 2147483647 h 228"/>
              <a:gd name="T18" fmla="*/ 2147483647 w 229"/>
              <a:gd name="T19" fmla="*/ 2147483647 h 228"/>
              <a:gd name="T20" fmla="*/ 2147483647 w 229"/>
              <a:gd name="T21" fmla="*/ 2147483647 h 228"/>
              <a:gd name="T22" fmla="*/ 2147483647 w 229"/>
              <a:gd name="T23" fmla="*/ 2147483647 h 228"/>
              <a:gd name="T24" fmla="*/ 2147483647 w 229"/>
              <a:gd name="T25" fmla="*/ 0 h 228"/>
              <a:gd name="T26" fmla="*/ 2147483647 w 229"/>
              <a:gd name="T27" fmla="*/ 2147483647 h 228"/>
              <a:gd name="T28" fmla="*/ 2147483647 w 229"/>
              <a:gd name="T29" fmla="*/ 2147483647 h 228"/>
              <a:gd name="T30" fmla="*/ 2147483647 w 229"/>
              <a:gd name="T31" fmla="*/ 2147483647 h 228"/>
              <a:gd name="T32" fmla="*/ 2147483647 w 229"/>
              <a:gd name="T33" fmla="*/ 2147483647 h 228"/>
              <a:gd name="T34" fmla="*/ 2147483647 w 229"/>
              <a:gd name="T35" fmla="*/ 2147483647 h 228"/>
              <a:gd name="T36" fmla="*/ 2147483647 w 229"/>
              <a:gd name="T37" fmla="*/ 2147483647 h 228"/>
              <a:gd name="T38" fmla="*/ 2147483647 w 229"/>
              <a:gd name="T39" fmla="*/ 2147483647 h 228"/>
              <a:gd name="T40" fmla="*/ 2147483647 w 229"/>
              <a:gd name="T41" fmla="*/ 2147483647 h 228"/>
              <a:gd name="T42" fmla="*/ 2147483647 w 229"/>
              <a:gd name="T43" fmla="*/ 2147483647 h 228"/>
              <a:gd name="T44" fmla="*/ 2147483647 w 229"/>
              <a:gd name="T45" fmla="*/ 2147483647 h 228"/>
              <a:gd name="T46" fmla="*/ 2147483647 w 229"/>
              <a:gd name="T47" fmla="*/ 2147483647 h 228"/>
              <a:gd name="T48" fmla="*/ 2147483647 w 229"/>
              <a:gd name="T49" fmla="*/ 2147483647 h 228"/>
              <a:gd name="T50" fmla="*/ 2147483647 w 229"/>
              <a:gd name="T51" fmla="*/ 2147483647 h 228"/>
              <a:gd name="T52" fmla="*/ 2147483647 w 229"/>
              <a:gd name="T53" fmla="*/ 2147483647 h 228"/>
              <a:gd name="T54" fmla="*/ 2147483647 w 229"/>
              <a:gd name="T55" fmla="*/ 2147483647 h 228"/>
              <a:gd name="T56" fmla="*/ 2147483647 w 229"/>
              <a:gd name="T57" fmla="*/ 2147483647 h 228"/>
              <a:gd name="T58" fmla="*/ 2147483647 w 229"/>
              <a:gd name="T59" fmla="*/ 2147483647 h 228"/>
              <a:gd name="T60" fmla="*/ 2147483647 w 229"/>
              <a:gd name="T61" fmla="*/ 2147483647 h 228"/>
              <a:gd name="T62" fmla="*/ 2147483647 w 229"/>
              <a:gd name="T63" fmla="*/ 2147483647 h 228"/>
              <a:gd name="T64" fmla="*/ 2147483647 w 229"/>
              <a:gd name="T65" fmla="*/ 2147483647 h 228"/>
              <a:gd name="T66" fmla="*/ 2147483647 w 229"/>
              <a:gd name="T67" fmla="*/ 2147483647 h 22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29" h="228">
                <a:moveTo>
                  <a:pt x="30" y="215"/>
                </a:moveTo>
                <a:lnTo>
                  <a:pt x="15" y="199"/>
                </a:lnTo>
                <a:lnTo>
                  <a:pt x="21" y="169"/>
                </a:lnTo>
                <a:lnTo>
                  <a:pt x="0" y="146"/>
                </a:lnTo>
                <a:lnTo>
                  <a:pt x="7" y="137"/>
                </a:lnTo>
                <a:lnTo>
                  <a:pt x="53" y="134"/>
                </a:lnTo>
                <a:lnTo>
                  <a:pt x="47" y="106"/>
                </a:lnTo>
                <a:lnTo>
                  <a:pt x="56" y="78"/>
                </a:lnTo>
                <a:lnTo>
                  <a:pt x="71" y="73"/>
                </a:lnTo>
                <a:lnTo>
                  <a:pt x="60" y="39"/>
                </a:lnTo>
                <a:lnTo>
                  <a:pt x="72" y="27"/>
                </a:lnTo>
                <a:lnTo>
                  <a:pt x="71" y="6"/>
                </a:lnTo>
                <a:lnTo>
                  <a:pt x="108" y="0"/>
                </a:lnTo>
                <a:lnTo>
                  <a:pt x="120" y="16"/>
                </a:lnTo>
                <a:lnTo>
                  <a:pt x="138" y="22"/>
                </a:lnTo>
                <a:lnTo>
                  <a:pt x="140" y="48"/>
                </a:lnTo>
                <a:lnTo>
                  <a:pt x="191" y="71"/>
                </a:lnTo>
                <a:lnTo>
                  <a:pt x="191" y="103"/>
                </a:lnTo>
                <a:lnTo>
                  <a:pt x="176" y="109"/>
                </a:lnTo>
                <a:lnTo>
                  <a:pt x="193" y="120"/>
                </a:lnTo>
                <a:lnTo>
                  <a:pt x="223" y="131"/>
                </a:lnTo>
                <a:lnTo>
                  <a:pt x="223" y="151"/>
                </a:lnTo>
                <a:lnTo>
                  <a:pt x="229" y="164"/>
                </a:lnTo>
                <a:lnTo>
                  <a:pt x="175" y="194"/>
                </a:lnTo>
                <a:lnTo>
                  <a:pt x="170" y="223"/>
                </a:lnTo>
                <a:lnTo>
                  <a:pt x="153" y="228"/>
                </a:lnTo>
                <a:lnTo>
                  <a:pt x="140" y="203"/>
                </a:lnTo>
                <a:lnTo>
                  <a:pt x="105" y="213"/>
                </a:lnTo>
                <a:lnTo>
                  <a:pt x="101" y="221"/>
                </a:lnTo>
                <a:lnTo>
                  <a:pt x="85" y="221"/>
                </a:lnTo>
                <a:lnTo>
                  <a:pt x="77" y="189"/>
                </a:lnTo>
                <a:lnTo>
                  <a:pt x="68" y="205"/>
                </a:lnTo>
                <a:lnTo>
                  <a:pt x="33" y="211"/>
                </a:lnTo>
                <a:lnTo>
                  <a:pt x="30" y="215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34" name="Freeform 81"/>
          <p:cNvSpPr>
            <a:spLocks/>
          </p:cNvSpPr>
          <p:nvPr/>
        </p:nvSpPr>
        <p:spPr bwMode="auto">
          <a:xfrm>
            <a:off x="4373844" y="4439319"/>
            <a:ext cx="426376" cy="584322"/>
          </a:xfrm>
          <a:custGeom>
            <a:avLst/>
            <a:gdLst>
              <a:gd name="T0" fmla="*/ 0 w 285"/>
              <a:gd name="T1" fmla="*/ 2147483647 h 368"/>
              <a:gd name="T2" fmla="*/ 2147483647 w 285"/>
              <a:gd name="T3" fmla="*/ 2147483647 h 368"/>
              <a:gd name="T4" fmla="*/ 2147483647 w 285"/>
              <a:gd name="T5" fmla="*/ 2147483647 h 368"/>
              <a:gd name="T6" fmla="*/ 2147483647 w 285"/>
              <a:gd name="T7" fmla="*/ 2147483647 h 368"/>
              <a:gd name="T8" fmla="*/ 2147483647 w 285"/>
              <a:gd name="T9" fmla="*/ 2147483647 h 368"/>
              <a:gd name="T10" fmla="*/ 2147483647 w 285"/>
              <a:gd name="T11" fmla="*/ 2147483647 h 368"/>
              <a:gd name="T12" fmla="*/ 2147483647 w 285"/>
              <a:gd name="T13" fmla="*/ 2147483647 h 368"/>
              <a:gd name="T14" fmla="*/ 2147483647 w 285"/>
              <a:gd name="T15" fmla="*/ 0 h 368"/>
              <a:gd name="T16" fmla="*/ 2147483647 w 285"/>
              <a:gd name="T17" fmla="*/ 2147483647 h 368"/>
              <a:gd name="T18" fmla="*/ 2147483647 w 285"/>
              <a:gd name="T19" fmla="*/ 2147483647 h 368"/>
              <a:gd name="T20" fmla="*/ 2147483647 w 285"/>
              <a:gd name="T21" fmla="*/ 2147483647 h 368"/>
              <a:gd name="T22" fmla="*/ 2147483647 w 285"/>
              <a:gd name="T23" fmla="*/ 2147483647 h 368"/>
              <a:gd name="T24" fmla="*/ 2147483647 w 285"/>
              <a:gd name="T25" fmla="*/ 2147483647 h 368"/>
              <a:gd name="T26" fmla="*/ 2147483647 w 285"/>
              <a:gd name="T27" fmla="*/ 2147483647 h 368"/>
              <a:gd name="T28" fmla="*/ 2147483647 w 285"/>
              <a:gd name="T29" fmla="*/ 2147483647 h 368"/>
              <a:gd name="T30" fmla="*/ 2147483647 w 285"/>
              <a:gd name="T31" fmla="*/ 2147483647 h 368"/>
              <a:gd name="T32" fmla="*/ 2147483647 w 285"/>
              <a:gd name="T33" fmla="*/ 2147483647 h 368"/>
              <a:gd name="T34" fmla="*/ 2147483647 w 285"/>
              <a:gd name="T35" fmla="*/ 2147483647 h 368"/>
              <a:gd name="T36" fmla="*/ 2147483647 w 285"/>
              <a:gd name="T37" fmla="*/ 2147483647 h 368"/>
              <a:gd name="T38" fmla="*/ 2147483647 w 285"/>
              <a:gd name="T39" fmla="*/ 2147483647 h 368"/>
              <a:gd name="T40" fmla="*/ 2147483647 w 285"/>
              <a:gd name="T41" fmla="*/ 2147483647 h 368"/>
              <a:gd name="T42" fmla="*/ 2147483647 w 285"/>
              <a:gd name="T43" fmla="*/ 2147483647 h 368"/>
              <a:gd name="T44" fmla="*/ 2147483647 w 285"/>
              <a:gd name="T45" fmla="*/ 2147483647 h 368"/>
              <a:gd name="T46" fmla="*/ 2147483647 w 285"/>
              <a:gd name="T47" fmla="*/ 2147483647 h 368"/>
              <a:gd name="T48" fmla="*/ 2147483647 w 285"/>
              <a:gd name="T49" fmla="*/ 2147483647 h 368"/>
              <a:gd name="T50" fmla="*/ 2147483647 w 285"/>
              <a:gd name="T51" fmla="*/ 2147483647 h 368"/>
              <a:gd name="T52" fmla="*/ 2147483647 w 285"/>
              <a:gd name="T53" fmla="*/ 2147483647 h 368"/>
              <a:gd name="T54" fmla="*/ 2147483647 w 285"/>
              <a:gd name="T55" fmla="*/ 2147483647 h 368"/>
              <a:gd name="T56" fmla="*/ 2147483647 w 285"/>
              <a:gd name="T57" fmla="*/ 2147483647 h 368"/>
              <a:gd name="T58" fmla="*/ 0 w 285"/>
              <a:gd name="T59" fmla="*/ 2147483647 h 36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85" h="368">
                <a:moveTo>
                  <a:pt x="0" y="204"/>
                </a:moveTo>
                <a:lnTo>
                  <a:pt x="91" y="198"/>
                </a:lnTo>
                <a:lnTo>
                  <a:pt x="103" y="129"/>
                </a:lnTo>
                <a:lnTo>
                  <a:pt x="122" y="124"/>
                </a:lnTo>
                <a:lnTo>
                  <a:pt x="150" y="88"/>
                </a:lnTo>
                <a:lnTo>
                  <a:pt x="166" y="53"/>
                </a:lnTo>
                <a:lnTo>
                  <a:pt x="204" y="39"/>
                </a:lnTo>
                <a:lnTo>
                  <a:pt x="228" y="0"/>
                </a:lnTo>
                <a:lnTo>
                  <a:pt x="256" y="30"/>
                </a:lnTo>
                <a:lnTo>
                  <a:pt x="248" y="57"/>
                </a:lnTo>
                <a:lnTo>
                  <a:pt x="260" y="70"/>
                </a:lnTo>
                <a:lnTo>
                  <a:pt x="270" y="49"/>
                </a:lnTo>
                <a:lnTo>
                  <a:pt x="279" y="57"/>
                </a:lnTo>
                <a:lnTo>
                  <a:pt x="275" y="63"/>
                </a:lnTo>
                <a:lnTo>
                  <a:pt x="285" y="118"/>
                </a:lnTo>
                <a:lnTo>
                  <a:pt x="243" y="149"/>
                </a:lnTo>
                <a:lnTo>
                  <a:pt x="231" y="201"/>
                </a:lnTo>
                <a:lnTo>
                  <a:pt x="248" y="229"/>
                </a:lnTo>
                <a:lnTo>
                  <a:pt x="225" y="251"/>
                </a:lnTo>
                <a:lnTo>
                  <a:pt x="211" y="251"/>
                </a:lnTo>
                <a:lnTo>
                  <a:pt x="190" y="283"/>
                </a:lnTo>
                <a:lnTo>
                  <a:pt x="204" y="311"/>
                </a:lnTo>
                <a:lnTo>
                  <a:pt x="190" y="349"/>
                </a:lnTo>
                <a:lnTo>
                  <a:pt x="166" y="368"/>
                </a:lnTo>
                <a:lnTo>
                  <a:pt x="130" y="337"/>
                </a:lnTo>
                <a:lnTo>
                  <a:pt x="113" y="339"/>
                </a:lnTo>
                <a:lnTo>
                  <a:pt x="74" y="297"/>
                </a:lnTo>
                <a:lnTo>
                  <a:pt x="67" y="311"/>
                </a:lnTo>
                <a:lnTo>
                  <a:pt x="35" y="308"/>
                </a:lnTo>
                <a:lnTo>
                  <a:pt x="0" y="204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35" name="Freeform 82"/>
          <p:cNvSpPr>
            <a:spLocks/>
          </p:cNvSpPr>
          <p:nvPr/>
        </p:nvSpPr>
        <p:spPr bwMode="auto">
          <a:xfrm>
            <a:off x="4189828" y="4763238"/>
            <a:ext cx="354566" cy="331857"/>
          </a:xfrm>
          <a:custGeom>
            <a:avLst/>
            <a:gdLst>
              <a:gd name="T0" fmla="*/ 2147483647 w 237"/>
              <a:gd name="T1" fmla="*/ 2147483647 h 209"/>
              <a:gd name="T2" fmla="*/ 2147483647 w 237"/>
              <a:gd name="T3" fmla="*/ 2147483647 h 209"/>
              <a:gd name="T4" fmla="*/ 2147483647 w 237"/>
              <a:gd name="T5" fmla="*/ 2147483647 h 209"/>
              <a:gd name="T6" fmla="*/ 2147483647 w 237"/>
              <a:gd name="T7" fmla="*/ 2147483647 h 209"/>
              <a:gd name="T8" fmla="*/ 2147483647 w 237"/>
              <a:gd name="T9" fmla="*/ 2147483647 h 209"/>
              <a:gd name="T10" fmla="*/ 2147483647 w 237"/>
              <a:gd name="T11" fmla="*/ 2147483647 h 209"/>
              <a:gd name="T12" fmla="*/ 2147483647 w 237"/>
              <a:gd name="T13" fmla="*/ 2147483647 h 209"/>
              <a:gd name="T14" fmla="*/ 2147483647 w 237"/>
              <a:gd name="T15" fmla="*/ 2147483647 h 209"/>
              <a:gd name="T16" fmla="*/ 2147483647 w 237"/>
              <a:gd name="T17" fmla="*/ 2147483647 h 209"/>
              <a:gd name="T18" fmla="*/ 2147483647 w 237"/>
              <a:gd name="T19" fmla="*/ 2147483647 h 209"/>
              <a:gd name="T20" fmla="*/ 2147483647 w 237"/>
              <a:gd name="T21" fmla="*/ 2147483647 h 209"/>
              <a:gd name="T22" fmla="*/ 0 w 237"/>
              <a:gd name="T23" fmla="*/ 2147483647 h 209"/>
              <a:gd name="T24" fmla="*/ 2147483647 w 237"/>
              <a:gd name="T25" fmla="*/ 2147483647 h 209"/>
              <a:gd name="T26" fmla="*/ 2147483647 w 237"/>
              <a:gd name="T27" fmla="*/ 2147483647 h 209"/>
              <a:gd name="T28" fmla="*/ 2147483647 w 237"/>
              <a:gd name="T29" fmla="*/ 2147483647 h 209"/>
              <a:gd name="T30" fmla="*/ 2147483647 w 237"/>
              <a:gd name="T31" fmla="*/ 2147483647 h 209"/>
              <a:gd name="T32" fmla="*/ 2147483647 w 237"/>
              <a:gd name="T33" fmla="*/ 2147483647 h 209"/>
              <a:gd name="T34" fmla="*/ 2147483647 w 237"/>
              <a:gd name="T35" fmla="*/ 0 h 209"/>
              <a:gd name="T36" fmla="*/ 2147483647 w 237"/>
              <a:gd name="T37" fmla="*/ 2147483647 h 209"/>
              <a:gd name="T38" fmla="*/ 2147483647 w 237"/>
              <a:gd name="T39" fmla="*/ 2147483647 h 209"/>
              <a:gd name="T40" fmla="*/ 2147483647 w 237"/>
              <a:gd name="T41" fmla="*/ 2147483647 h 209"/>
              <a:gd name="T42" fmla="*/ 2147483647 w 237"/>
              <a:gd name="T43" fmla="*/ 2147483647 h 2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37" h="209">
                <a:moveTo>
                  <a:pt x="237" y="137"/>
                </a:moveTo>
                <a:lnTo>
                  <a:pt x="181" y="177"/>
                </a:lnTo>
                <a:lnTo>
                  <a:pt x="175" y="205"/>
                </a:lnTo>
                <a:lnTo>
                  <a:pt x="142" y="209"/>
                </a:lnTo>
                <a:lnTo>
                  <a:pt x="118" y="191"/>
                </a:lnTo>
                <a:lnTo>
                  <a:pt x="117" y="167"/>
                </a:lnTo>
                <a:lnTo>
                  <a:pt x="93" y="155"/>
                </a:lnTo>
                <a:lnTo>
                  <a:pt x="83" y="128"/>
                </a:lnTo>
                <a:lnTo>
                  <a:pt x="48" y="132"/>
                </a:lnTo>
                <a:lnTo>
                  <a:pt x="30" y="121"/>
                </a:lnTo>
                <a:lnTo>
                  <a:pt x="15" y="119"/>
                </a:lnTo>
                <a:lnTo>
                  <a:pt x="0" y="52"/>
                </a:lnTo>
                <a:lnTo>
                  <a:pt x="26" y="35"/>
                </a:lnTo>
                <a:lnTo>
                  <a:pt x="54" y="43"/>
                </a:lnTo>
                <a:lnTo>
                  <a:pt x="76" y="76"/>
                </a:lnTo>
                <a:lnTo>
                  <a:pt x="78" y="35"/>
                </a:lnTo>
                <a:lnTo>
                  <a:pt x="78" y="4"/>
                </a:lnTo>
                <a:lnTo>
                  <a:pt x="125" y="0"/>
                </a:lnTo>
                <a:lnTo>
                  <a:pt x="159" y="106"/>
                </a:lnTo>
                <a:lnTo>
                  <a:pt x="190" y="107"/>
                </a:lnTo>
                <a:lnTo>
                  <a:pt x="197" y="93"/>
                </a:lnTo>
                <a:lnTo>
                  <a:pt x="237" y="13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36" name="Freeform 83"/>
          <p:cNvSpPr>
            <a:spLocks/>
          </p:cNvSpPr>
          <p:nvPr/>
        </p:nvSpPr>
        <p:spPr bwMode="auto">
          <a:xfrm>
            <a:off x="4143451" y="4952189"/>
            <a:ext cx="275274" cy="233412"/>
          </a:xfrm>
          <a:custGeom>
            <a:avLst/>
            <a:gdLst>
              <a:gd name="T0" fmla="*/ 2147483647 w 184"/>
              <a:gd name="T1" fmla="*/ 2147483647 h 147"/>
              <a:gd name="T2" fmla="*/ 2147483647 w 184"/>
              <a:gd name="T3" fmla="*/ 2147483647 h 147"/>
              <a:gd name="T4" fmla="*/ 2147483647 w 184"/>
              <a:gd name="T5" fmla="*/ 2147483647 h 147"/>
              <a:gd name="T6" fmla="*/ 2147483647 w 184"/>
              <a:gd name="T7" fmla="*/ 2147483647 h 147"/>
              <a:gd name="T8" fmla="*/ 2147483647 w 184"/>
              <a:gd name="T9" fmla="*/ 2147483647 h 147"/>
              <a:gd name="T10" fmla="*/ 2147483647 w 184"/>
              <a:gd name="T11" fmla="*/ 2147483647 h 147"/>
              <a:gd name="T12" fmla="*/ 2147483647 w 184"/>
              <a:gd name="T13" fmla="*/ 2147483647 h 147"/>
              <a:gd name="T14" fmla="*/ 2147483647 w 184"/>
              <a:gd name="T15" fmla="*/ 2147483647 h 147"/>
              <a:gd name="T16" fmla="*/ 2147483647 w 184"/>
              <a:gd name="T17" fmla="*/ 2147483647 h 147"/>
              <a:gd name="T18" fmla="*/ 2147483647 w 184"/>
              <a:gd name="T19" fmla="*/ 2147483647 h 147"/>
              <a:gd name="T20" fmla="*/ 2147483647 w 184"/>
              <a:gd name="T21" fmla="*/ 0 h 147"/>
              <a:gd name="T22" fmla="*/ 2147483647 w 184"/>
              <a:gd name="T23" fmla="*/ 2147483647 h 147"/>
              <a:gd name="T24" fmla="*/ 2147483647 w 184"/>
              <a:gd name="T25" fmla="*/ 2147483647 h 147"/>
              <a:gd name="T26" fmla="*/ 0 w 184"/>
              <a:gd name="T27" fmla="*/ 2147483647 h 147"/>
              <a:gd name="T28" fmla="*/ 2147483647 w 184"/>
              <a:gd name="T29" fmla="*/ 2147483647 h 147"/>
              <a:gd name="T30" fmla="*/ 2147483647 w 184"/>
              <a:gd name="T31" fmla="*/ 2147483647 h 147"/>
              <a:gd name="T32" fmla="*/ 2147483647 w 184"/>
              <a:gd name="T33" fmla="*/ 2147483647 h 147"/>
              <a:gd name="T34" fmla="*/ 2147483647 w 184"/>
              <a:gd name="T35" fmla="*/ 2147483647 h 147"/>
              <a:gd name="T36" fmla="*/ 2147483647 w 184"/>
              <a:gd name="T37" fmla="*/ 2147483647 h 147"/>
              <a:gd name="T38" fmla="*/ 2147483647 w 184"/>
              <a:gd name="T39" fmla="*/ 2147483647 h 14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4" h="147">
                <a:moveTo>
                  <a:pt x="184" y="144"/>
                </a:moveTo>
                <a:lnTo>
                  <a:pt x="182" y="132"/>
                </a:lnTo>
                <a:lnTo>
                  <a:pt x="169" y="118"/>
                </a:lnTo>
                <a:lnTo>
                  <a:pt x="173" y="90"/>
                </a:lnTo>
                <a:lnTo>
                  <a:pt x="149" y="72"/>
                </a:lnTo>
                <a:lnTo>
                  <a:pt x="148" y="48"/>
                </a:lnTo>
                <a:lnTo>
                  <a:pt x="124" y="36"/>
                </a:lnTo>
                <a:lnTo>
                  <a:pt x="113" y="10"/>
                </a:lnTo>
                <a:lnTo>
                  <a:pt x="79" y="13"/>
                </a:lnTo>
                <a:lnTo>
                  <a:pt x="60" y="3"/>
                </a:lnTo>
                <a:lnTo>
                  <a:pt x="45" y="0"/>
                </a:lnTo>
                <a:lnTo>
                  <a:pt x="26" y="11"/>
                </a:lnTo>
                <a:lnTo>
                  <a:pt x="22" y="55"/>
                </a:lnTo>
                <a:lnTo>
                  <a:pt x="0" y="93"/>
                </a:lnTo>
                <a:lnTo>
                  <a:pt x="66" y="119"/>
                </a:lnTo>
                <a:lnTo>
                  <a:pt x="92" y="119"/>
                </a:lnTo>
                <a:lnTo>
                  <a:pt x="113" y="113"/>
                </a:lnTo>
                <a:lnTo>
                  <a:pt x="133" y="130"/>
                </a:lnTo>
                <a:lnTo>
                  <a:pt x="173" y="147"/>
                </a:lnTo>
                <a:lnTo>
                  <a:pt x="184" y="144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37" name="Freeform 84"/>
          <p:cNvSpPr>
            <a:spLocks/>
          </p:cNvSpPr>
          <p:nvPr/>
        </p:nvSpPr>
        <p:spPr bwMode="auto">
          <a:xfrm>
            <a:off x="3871169" y="5352323"/>
            <a:ext cx="204960" cy="212770"/>
          </a:xfrm>
          <a:custGeom>
            <a:avLst/>
            <a:gdLst>
              <a:gd name="T0" fmla="*/ 2147483647 w 137"/>
              <a:gd name="T1" fmla="*/ 2147483647 h 134"/>
              <a:gd name="T2" fmla="*/ 2147483647 w 137"/>
              <a:gd name="T3" fmla="*/ 2147483647 h 134"/>
              <a:gd name="T4" fmla="*/ 2147483647 w 137"/>
              <a:gd name="T5" fmla="*/ 2147483647 h 134"/>
              <a:gd name="T6" fmla="*/ 2147483647 w 137"/>
              <a:gd name="T7" fmla="*/ 2147483647 h 134"/>
              <a:gd name="T8" fmla="*/ 2147483647 w 137"/>
              <a:gd name="T9" fmla="*/ 2147483647 h 134"/>
              <a:gd name="T10" fmla="*/ 2147483647 w 137"/>
              <a:gd name="T11" fmla="*/ 2147483647 h 134"/>
              <a:gd name="T12" fmla="*/ 2147483647 w 137"/>
              <a:gd name="T13" fmla="*/ 2147483647 h 134"/>
              <a:gd name="T14" fmla="*/ 2147483647 w 137"/>
              <a:gd name="T15" fmla="*/ 2147483647 h 134"/>
              <a:gd name="T16" fmla="*/ 2147483647 w 137"/>
              <a:gd name="T17" fmla="*/ 2147483647 h 134"/>
              <a:gd name="T18" fmla="*/ 2147483647 w 137"/>
              <a:gd name="T19" fmla="*/ 2147483647 h 134"/>
              <a:gd name="T20" fmla="*/ 2147483647 w 137"/>
              <a:gd name="T21" fmla="*/ 2147483647 h 134"/>
              <a:gd name="T22" fmla="*/ 2147483647 w 137"/>
              <a:gd name="T23" fmla="*/ 2147483647 h 134"/>
              <a:gd name="T24" fmla="*/ 2147483647 w 137"/>
              <a:gd name="T25" fmla="*/ 2147483647 h 134"/>
              <a:gd name="T26" fmla="*/ 2147483647 w 137"/>
              <a:gd name="T27" fmla="*/ 2147483647 h 134"/>
              <a:gd name="T28" fmla="*/ 2147483647 w 137"/>
              <a:gd name="T29" fmla="*/ 2147483647 h 134"/>
              <a:gd name="T30" fmla="*/ 0 w 137"/>
              <a:gd name="T31" fmla="*/ 2147483647 h 134"/>
              <a:gd name="T32" fmla="*/ 2147483647 w 137"/>
              <a:gd name="T33" fmla="*/ 2147483647 h 134"/>
              <a:gd name="T34" fmla="*/ 2147483647 w 137"/>
              <a:gd name="T35" fmla="*/ 0 h 134"/>
              <a:gd name="T36" fmla="*/ 2147483647 w 137"/>
              <a:gd name="T37" fmla="*/ 2147483647 h 13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37" h="134">
                <a:moveTo>
                  <a:pt x="80" y="19"/>
                </a:moveTo>
                <a:lnTo>
                  <a:pt x="101" y="23"/>
                </a:lnTo>
                <a:lnTo>
                  <a:pt x="125" y="18"/>
                </a:lnTo>
                <a:lnTo>
                  <a:pt x="137" y="55"/>
                </a:lnTo>
                <a:lnTo>
                  <a:pt x="122" y="65"/>
                </a:lnTo>
                <a:lnTo>
                  <a:pt x="133" y="91"/>
                </a:lnTo>
                <a:lnTo>
                  <a:pt x="107" y="102"/>
                </a:lnTo>
                <a:lnTo>
                  <a:pt x="93" y="126"/>
                </a:lnTo>
                <a:lnTo>
                  <a:pt x="65" y="134"/>
                </a:lnTo>
                <a:lnTo>
                  <a:pt x="47" y="126"/>
                </a:lnTo>
                <a:lnTo>
                  <a:pt x="60" y="123"/>
                </a:lnTo>
                <a:lnTo>
                  <a:pt x="57" y="99"/>
                </a:lnTo>
                <a:lnTo>
                  <a:pt x="53" y="93"/>
                </a:lnTo>
                <a:lnTo>
                  <a:pt x="36" y="69"/>
                </a:lnTo>
                <a:lnTo>
                  <a:pt x="12" y="69"/>
                </a:lnTo>
                <a:lnTo>
                  <a:pt x="0" y="39"/>
                </a:lnTo>
                <a:lnTo>
                  <a:pt x="3" y="33"/>
                </a:lnTo>
                <a:lnTo>
                  <a:pt x="30" y="0"/>
                </a:lnTo>
                <a:lnTo>
                  <a:pt x="80" y="19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38" name="Freeform 85"/>
          <p:cNvSpPr>
            <a:spLocks/>
          </p:cNvSpPr>
          <p:nvPr/>
        </p:nvSpPr>
        <p:spPr bwMode="auto">
          <a:xfrm>
            <a:off x="4328963" y="5707998"/>
            <a:ext cx="181023" cy="265168"/>
          </a:xfrm>
          <a:custGeom>
            <a:avLst/>
            <a:gdLst>
              <a:gd name="T0" fmla="*/ 2147483647 w 121"/>
              <a:gd name="T1" fmla="*/ 2147483647 h 167"/>
              <a:gd name="T2" fmla="*/ 2147483647 w 121"/>
              <a:gd name="T3" fmla="*/ 2147483647 h 167"/>
              <a:gd name="T4" fmla="*/ 2147483647 w 121"/>
              <a:gd name="T5" fmla="*/ 2147483647 h 167"/>
              <a:gd name="T6" fmla="*/ 2147483647 w 121"/>
              <a:gd name="T7" fmla="*/ 2147483647 h 167"/>
              <a:gd name="T8" fmla="*/ 2147483647 w 121"/>
              <a:gd name="T9" fmla="*/ 2147483647 h 167"/>
              <a:gd name="T10" fmla="*/ 2147483647 w 121"/>
              <a:gd name="T11" fmla="*/ 2147483647 h 167"/>
              <a:gd name="T12" fmla="*/ 2147483647 w 121"/>
              <a:gd name="T13" fmla="*/ 0 h 167"/>
              <a:gd name="T14" fmla="*/ 2147483647 w 121"/>
              <a:gd name="T15" fmla="*/ 2147483647 h 167"/>
              <a:gd name="T16" fmla="*/ 0 w 121"/>
              <a:gd name="T17" fmla="*/ 2147483647 h 167"/>
              <a:gd name="T18" fmla="*/ 2147483647 w 121"/>
              <a:gd name="T19" fmla="*/ 2147483647 h 167"/>
              <a:gd name="T20" fmla="*/ 2147483647 w 121"/>
              <a:gd name="T21" fmla="*/ 2147483647 h 167"/>
              <a:gd name="T22" fmla="*/ 2147483647 w 121"/>
              <a:gd name="T23" fmla="*/ 2147483647 h 167"/>
              <a:gd name="T24" fmla="*/ 2147483647 w 121"/>
              <a:gd name="T25" fmla="*/ 2147483647 h 167"/>
              <a:gd name="T26" fmla="*/ 2147483647 w 121"/>
              <a:gd name="T27" fmla="*/ 2147483647 h 167"/>
              <a:gd name="T28" fmla="*/ 2147483647 w 121"/>
              <a:gd name="T29" fmla="*/ 2147483647 h 167"/>
              <a:gd name="T30" fmla="*/ 2147483647 w 121"/>
              <a:gd name="T31" fmla="*/ 2147483647 h 167"/>
              <a:gd name="T32" fmla="*/ 2147483647 w 121"/>
              <a:gd name="T33" fmla="*/ 2147483647 h 167"/>
              <a:gd name="T34" fmla="*/ 2147483647 w 121"/>
              <a:gd name="T35" fmla="*/ 2147483647 h 1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21" h="167">
                <a:moveTo>
                  <a:pt x="114" y="78"/>
                </a:moveTo>
                <a:lnTo>
                  <a:pt x="88" y="58"/>
                </a:lnTo>
                <a:lnTo>
                  <a:pt x="66" y="60"/>
                </a:lnTo>
                <a:lnTo>
                  <a:pt x="69" y="34"/>
                </a:lnTo>
                <a:lnTo>
                  <a:pt x="51" y="16"/>
                </a:lnTo>
                <a:lnTo>
                  <a:pt x="31" y="20"/>
                </a:lnTo>
                <a:lnTo>
                  <a:pt x="27" y="0"/>
                </a:lnTo>
                <a:lnTo>
                  <a:pt x="25" y="4"/>
                </a:lnTo>
                <a:lnTo>
                  <a:pt x="0" y="91"/>
                </a:lnTo>
                <a:lnTo>
                  <a:pt x="20" y="117"/>
                </a:lnTo>
                <a:lnTo>
                  <a:pt x="37" y="117"/>
                </a:lnTo>
                <a:lnTo>
                  <a:pt x="60" y="149"/>
                </a:lnTo>
                <a:lnTo>
                  <a:pt x="81" y="149"/>
                </a:lnTo>
                <a:lnTo>
                  <a:pt x="97" y="167"/>
                </a:lnTo>
                <a:lnTo>
                  <a:pt x="114" y="136"/>
                </a:lnTo>
                <a:lnTo>
                  <a:pt x="110" y="112"/>
                </a:lnTo>
                <a:lnTo>
                  <a:pt x="121" y="98"/>
                </a:lnTo>
                <a:lnTo>
                  <a:pt x="114" y="78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39" name="Freeform 86"/>
          <p:cNvSpPr>
            <a:spLocks/>
          </p:cNvSpPr>
          <p:nvPr/>
        </p:nvSpPr>
        <p:spPr bwMode="auto">
          <a:xfrm>
            <a:off x="4486048" y="5311040"/>
            <a:ext cx="330629" cy="215945"/>
          </a:xfrm>
          <a:custGeom>
            <a:avLst/>
            <a:gdLst>
              <a:gd name="T0" fmla="*/ 2147483647 w 221"/>
              <a:gd name="T1" fmla="*/ 2147483647 h 136"/>
              <a:gd name="T2" fmla="*/ 2147483647 w 221"/>
              <a:gd name="T3" fmla="*/ 2147483647 h 136"/>
              <a:gd name="T4" fmla="*/ 2147483647 w 221"/>
              <a:gd name="T5" fmla="*/ 2147483647 h 136"/>
              <a:gd name="T6" fmla="*/ 2147483647 w 221"/>
              <a:gd name="T7" fmla="*/ 2147483647 h 136"/>
              <a:gd name="T8" fmla="*/ 0 w 221"/>
              <a:gd name="T9" fmla="*/ 2147483647 h 136"/>
              <a:gd name="T10" fmla="*/ 2147483647 w 221"/>
              <a:gd name="T11" fmla="*/ 2147483647 h 136"/>
              <a:gd name="T12" fmla="*/ 2147483647 w 221"/>
              <a:gd name="T13" fmla="*/ 0 h 136"/>
              <a:gd name="T14" fmla="*/ 2147483647 w 221"/>
              <a:gd name="T15" fmla="*/ 2147483647 h 136"/>
              <a:gd name="T16" fmla="*/ 2147483647 w 221"/>
              <a:gd name="T17" fmla="*/ 2147483647 h 136"/>
              <a:gd name="T18" fmla="*/ 2147483647 w 221"/>
              <a:gd name="T19" fmla="*/ 2147483647 h 136"/>
              <a:gd name="T20" fmla="*/ 2147483647 w 221"/>
              <a:gd name="T21" fmla="*/ 2147483647 h 136"/>
              <a:gd name="T22" fmla="*/ 2147483647 w 221"/>
              <a:gd name="T23" fmla="*/ 2147483647 h 136"/>
              <a:gd name="T24" fmla="*/ 2147483647 w 221"/>
              <a:gd name="T25" fmla="*/ 2147483647 h 136"/>
              <a:gd name="T26" fmla="*/ 2147483647 w 221"/>
              <a:gd name="T27" fmla="*/ 2147483647 h 136"/>
              <a:gd name="T28" fmla="*/ 2147483647 w 221"/>
              <a:gd name="T29" fmla="*/ 2147483647 h 136"/>
              <a:gd name="T30" fmla="*/ 2147483647 w 221"/>
              <a:gd name="T31" fmla="*/ 2147483647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21" h="136">
                <a:moveTo>
                  <a:pt x="66" y="121"/>
                </a:moveTo>
                <a:lnTo>
                  <a:pt x="57" y="93"/>
                </a:lnTo>
                <a:lnTo>
                  <a:pt x="33" y="68"/>
                </a:lnTo>
                <a:lnTo>
                  <a:pt x="8" y="73"/>
                </a:lnTo>
                <a:lnTo>
                  <a:pt x="0" y="52"/>
                </a:lnTo>
                <a:lnTo>
                  <a:pt x="51" y="14"/>
                </a:lnTo>
                <a:lnTo>
                  <a:pt x="97" y="0"/>
                </a:lnTo>
                <a:lnTo>
                  <a:pt x="170" y="73"/>
                </a:lnTo>
                <a:lnTo>
                  <a:pt x="221" y="71"/>
                </a:lnTo>
                <a:lnTo>
                  <a:pt x="213" y="119"/>
                </a:lnTo>
                <a:lnTo>
                  <a:pt x="182" y="119"/>
                </a:lnTo>
                <a:lnTo>
                  <a:pt x="162" y="136"/>
                </a:lnTo>
                <a:lnTo>
                  <a:pt x="144" y="135"/>
                </a:lnTo>
                <a:lnTo>
                  <a:pt x="118" y="119"/>
                </a:lnTo>
                <a:lnTo>
                  <a:pt x="89" y="131"/>
                </a:lnTo>
                <a:lnTo>
                  <a:pt x="66" y="121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40" name="Freeform 87"/>
          <p:cNvSpPr>
            <a:spLocks/>
          </p:cNvSpPr>
          <p:nvPr/>
        </p:nvSpPr>
        <p:spPr bwMode="auto">
          <a:xfrm>
            <a:off x="4486048" y="5311040"/>
            <a:ext cx="330629" cy="215945"/>
          </a:xfrm>
          <a:custGeom>
            <a:avLst/>
            <a:gdLst>
              <a:gd name="T0" fmla="*/ 2147483647 w 221"/>
              <a:gd name="T1" fmla="*/ 2147483647 h 136"/>
              <a:gd name="T2" fmla="*/ 2147483647 w 221"/>
              <a:gd name="T3" fmla="*/ 2147483647 h 136"/>
              <a:gd name="T4" fmla="*/ 2147483647 w 221"/>
              <a:gd name="T5" fmla="*/ 2147483647 h 136"/>
              <a:gd name="T6" fmla="*/ 2147483647 w 221"/>
              <a:gd name="T7" fmla="*/ 2147483647 h 136"/>
              <a:gd name="T8" fmla="*/ 0 w 221"/>
              <a:gd name="T9" fmla="*/ 2147483647 h 136"/>
              <a:gd name="T10" fmla="*/ 2147483647 w 221"/>
              <a:gd name="T11" fmla="*/ 2147483647 h 136"/>
              <a:gd name="T12" fmla="*/ 2147483647 w 221"/>
              <a:gd name="T13" fmla="*/ 0 h 136"/>
              <a:gd name="T14" fmla="*/ 2147483647 w 221"/>
              <a:gd name="T15" fmla="*/ 2147483647 h 136"/>
              <a:gd name="T16" fmla="*/ 2147483647 w 221"/>
              <a:gd name="T17" fmla="*/ 2147483647 h 136"/>
              <a:gd name="T18" fmla="*/ 2147483647 w 221"/>
              <a:gd name="T19" fmla="*/ 2147483647 h 136"/>
              <a:gd name="T20" fmla="*/ 2147483647 w 221"/>
              <a:gd name="T21" fmla="*/ 2147483647 h 136"/>
              <a:gd name="T22" fmla="*/ 2147483647 w 221"/>
              <a:gd name="T23" fmla="*/ 2147483647 h 136"/>
              <a:gd name="T24" fmla="*/ 2147483647 w 221"/>
              <a:gd name="T25" fmla="*/ 2147483647 h 136"/>
              <a:gd name="T26" fmla="*/ 2147483647 w 221"/>
              <a:gd name="T27" fmla="*/ 2147483647 h 136"/>
              <a:gd name="T28" fmla="*/ 2147483647 w 221"/>
              <a:gd name="T29" fmla="*/ 2147483647 h 136"/>
              <a:gd name="T30" fmla="*/ 2147483647 w 221"/>
              <a:gd name="T31" fmla="*/ 2147483647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21" h="136">
                <a:moveTo>
                  <a:pt x="66" y="121"/>
                </a:moveTo>
                <a:lnTo>
                  <a:pt x="57" y="93"/>
                </a:lnTo>
                <a:lnTo>
                  <a:pt x="33" y="68"/>
                </a:lnTo>
                <a:lnTo>
                  <a:pt x="8" y="73"/>
                </a:lnTo>
                <a:lnTo>
                  <a:pt x="0" y="52"/>
                </a:lnTo>
                <a:lnTo>
                  <a:pt x="51" y="14"/>
                </a:lnTo>
                <a:lnTo>
                  <a:pt x="97" y="0"/>
                </a:lnTo>
                <a:lnTo>
                  <a:pt x="170" y="73"/>
                </a:lnTo>
                <a:lnTo>
                  <a:pt x="221" y="71"/>
                </a:lnTo>
                <a:lnTo>
                  <a:pt x="213" y="119"/>
                </a:lnTo>
                <a:lnTo>
                  <a:pt x="182" y="119"/>
                </a:lnTo>
                <a:lnTo>
                  <a:pt x="162" y="136"/>
                </a:lnTo>
                <a:lnTo>
                  <a:pt x="144" y="135"/>
                </a:lnTo>
                <a:lnTo>
                  <a:pt x="118" y="119"/>
                </a:lnTo>
                <a:lnTo>
                  <a:pt x="89" y="131"/>
                </a:lnTo>
                <a:lnTo>
                  <a:pt x="66" y="121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41" name="Freeform 88"/>
          <p:cNvSpPr>
            <a:spLocks/>
          </p:cNvSpPr>
          <p:nvPr/>
        </p:nvSpPr>
        <p:spPr bwMode="auto">
          <a:xfrm>
            <a:off x="4486048" y="5311040"/>
            <a:ext cx="330629" cy="215945"/>
          </a:xfrm>
          <a:custGeom>
            <a:avLst/>
            <a:gdLst>
              <a:gd name="T0" fmla="*/ 2147483647 w 221"/>
              <a:gd name="T1" fmla="*/ 2147483647 h 136"/>
              <a:gd name="T2" fmla="*/ 2147483647 w 221"/>
              <a:gd name="T3" fmla="*/ 2147483647 h 136"/>
              <a:gd name="T4" fmla="*/ 2147483647 w 221"/>
              <a:gd name="T5" fmla="*/ 2147483647 h 136"/>
              <a:gd name="T6" fmla="*/ 2147483647 w 221"/>
              <a:gd name="T7" fmla="*/ 2147483647 h 136"/>
              <a:gd name="T8" fmla="*/ 0 w 221"/>
              <a:gd name="T9" fmla="*/ 2147483647 h 136"/>
              <a:gd name="T10" fmla="*/ 2147483647 w 221"/>
              <a:gd name="T11" fmla="*/ 2147483647 h 136"/>
              <a:gd name="T12" fmla="*/ 2147483647 w 221"/>
              <a:gd name="T13" fmla="*/ 0 h 136"/>
              <a:gd name="T14" fmla="*/ 2147483647 w 221"/>
              <a:gd name="T15" fmla="*/ 2147483647 h 136"/>
              <a:gd name="T16" fmla="*/ 2147483647 w 221"/>
              <a:gd name="T17" fmla="*/ 2147483647 h 136"/>
              <a:gd name="T18" fmla="*/ 2147483647 w 221"/>
              <a:gd name="T19" fmla="*/ 2147483647 h 136"/>
              <a:gd name="T20" fmla="*/ 2147483647 w 221"/>
              <a:gd name="T21" fmla="*/ 2147483647 h 136"/>
              <a:gd name="T22" fmla="*/ 2147483647 w 221"/>
              <a:gd name="T23" fmla="*/ 2147483647 h 136"/>
              <a:gd name="T24" fmla="*/ 2147483647 w 221"/>
              <a:gd name="T25" fmla="*/ 2147483647 h 136"/>
              <a:gd name="T26" fmla="*/ 2147483647 w 221"/>
              <a:gd name="T27" fmla="*/ 2147483647 h 136"/>
              <a:gd name="T28" fmla="*/ 2147483647 w 221"/>
              <a:gd name="T29" fmla="*/ 2147483647 h 136"/>
              <a:gd name="T30" fmla="*/ 2147483647 w 221"/>
              <a:gd name="T31" fmla="*/ 2147483647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21" h="136">
                <a:moveTo>
                  <a:pt x="66" y="121"/>
                </a:moveTo>
                <a:lnTo>
                  <a:pt x="57" y="93"/>
                </a:lnTo>
                <a:lnTo>
                  <a:pt x="33" y="68"/>
                </a:lnTo>
                <a:lnTo>
                  <a:pt x="8" y="73"/>
                </a:lnTo>
                <a:lnTo>
                  <a:pt x="0" y="52"/>
                </a:lnTo>
                <a:lnTo>
                  <a:pt x="51" y="14"/>
                </a:lnTo>
                <a:lnTo>
                  <a:pt x="97" y="0"/>
                </a:lnTo>
                <a:lnTo>
                  <a:pt x="170" y="73"/>
                </a:lnTo>
                <a:lnTo>
                  <a:pt x="221" y="71"/>
                </a:lnTo>
                <a:lnTo>
                  <a:pt x="213" y="119"/>
                </a:lnTo>
                <a:lnTo>
                  <a:pt x="182" y="119"/>
                </a:lnTo>
                <a:lnTo>
                  <a:pt x="162" y="136"/>
                </a:lnTo>
                <a:lnTo>
                  <a:pt x="144" y="135"/>
                </a:lnTo>
                <a:lnTo>
                  <a:pt x="118" y="119"/>
                </a:lnTo>
                <a:lnTo>
                  <a:pt x="89" y="131"/>
                </a:lnTo>
                <a:lnTo>
                  <a:pt x="66" y="121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42" name="Freeform 89"/>
          <p:cNvSpPr>
            <a:spLocks/>
          </p:cNvSpPr>
          <p:nvPr/>
        </p:nvSpPr>
        <p:spPr bwMode="auto">
          <a:xfrm>
            <a:off x="4486048" y="5311040"/>
            <a:ext cx="330629" cy="215945"/>
          </a:xfrm>
          <a:custGeom>
            <a:avLst/>
            <a:gdLst>
              <a:gd name="T0" fmla="*/ 2147483647 w 221"/>
              <a:gd name="T1" fmla="*/ 2147483647 h 136"/>
              <a:gd name="T2" fmla="*/ 2147483647 w 221"/>
              <a:gd name="T3" fmla="*/ 2147483647 h 136"/>
              <a:gd name="T4" fmla="*/ 2147483647 w 221"/>
              <a:gd name="T5" fmla="*/ 2147483647 h 136"/>
              <a:gd name="T6" fmla="*/ 2147483647 w 221"/>
              <a:gd name="T7" fmla="*/ 2147483647 h 136"/>
              <a:gd name="T8" fmla="*/ 0 w 221"/>
              <a:gd name="T9" fmla="*/ 2147483647 h 136"/>
              <a:gd name="T10" fmla="*/ 2147483647 w 221"/>
              <a:gd name="T11" fmla="*/ 2147483647 h 136"/>
              <a:gd name="T12" fmla="*/ 2147483647 w 221"/>
              <a:gd name="T13" fmla="*/ 0 h 136"/>
              <a:gd name="T14" fmla="*/ 2147483647 w 221"/>
              <a:gd name="T15" fmla="*/ 2147483647 h 136"/>
              <a:gd name="T16" fmla="*/ 2147483647 w 221"/>
              <a:gd name="T17" fmla="*/ 2147483647 h 136"/>
              <a:gd name="T18" fmla="*/ 2147483647 w 221"/>
              <a:gd name="T19" fmla="*/ 2147483647 h 136"/>
              <a:gd name="T20" fmla="*/ 2147483647 w 221"/>
              <a:gd name="T21" fmla="*/ 2147483647 h 136"/>
              <a:gd name="T22" fmla="*/ 2147483647 w 221"/>
              <a:gd name="T23" fmla="*/ 2147483647 h 136"/>
              <a:gd name="T24" fmla="*/ 2147483647 w 221"/>
              <a:gd name="T25" fmla="*/ 2147483647 h 136"/>
              <a:gd name="T26" fmla="*/ 2147483647 w 221"/>
              <a:gd name="T27" fmla="*/ 2147483647 h 136"/>
              <a:gd name="T28" fmla="*/ 2147483647 w 221"/>
              <a:gd name="T29" fmla="*/ 2147483647 h 136"/>
              <a:gd name="T30" fmla="*/ 2147483647 w 221"/>
              <a:gd name="T31" fmla="*/ 2147483647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21" h="136">
                <a:moveTo>
                  <a:pt x="66" y="121"/>
                </a:moveTo>
                <a:lnTo>
                  <a:pt x="57" y="93"/>
                </a:lnTo>
                <a:lnTo>
                  <a:pt x="33" y="68"/>
                </a:lnTo>
                <a:lnTo>
                  <a:pt x="8" y="73"/>
                </a:lnTo>
                <a:lnTo>
                  <a:pt x="0" y="52"/>
                </a:lnTo>
                <a:lnTo>
                  <a:pt x="51" y="14"/>
                </a:lnTo>
                <a:lnTo>
                  <a:pt x="97" y="0"/>
                </a:lnTo>
                <a:lnTo>
                  <a:pt x="170" y="73"/>
                </a:lnTo>
                <a:lnTo>
                  <a:pt x="221" y="71"/>
                </a:lnTo>
                <a:lnTo>
                  <a:pt x="213" y="119"/>
                </a:lnTo>
                <a:lnTo>
                  <a:pt x="182" y="119"/>
                </a:lnTo>
                <a:lnTo>
                  <a:pt x="162" y="136"/>
                </a:lnTo>
                <a:lnTo>
                  <a:pt x="144" y="135"/>
                </a:lnTo>
                <a:lnTo>
                  <a:pt x="118" y="119"/>
                </a:lnTo>
                <a:lnTo>
                  <a:pt x="89" y="131"/>
                </a:lnTo>
                <a:lnTo>
                  <a:pt x="66" y="121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43" name="Freeform 90"/>
          <p:cNvSpPr>
            <a:spLocks/>
          </p:cNvSpPr>
          <p:nvPr/>
        </p:nvSpPr>
        <p:spPr bwMode="auto">
          <a:xfrm>
            <a:off x="4486048" y="5311040"/>
            <a:ext cx="330629" cy="215945"/>
          </a:xfrm>
          <a:custGeom>
            <a:avLst/>
            <a:gdLst>
              <a:gd name="T0" fmla="*/ 2147483647 w 221"/>
              <a:gd name="T1" fmla="*/ 2147483647 h 136"/>
              <a:gd name="T2" fmla="*/ 2147483647 w 221"/>
              <a:gd name="T3" fmla="*/ 2147483647 h 136"/>
              <a:gd name="T4" fmla="*/ 2147483647 w 221"/>
              <a:gd name="T5" fmla="*/ 2147483647 h 136"/>
              <a:gd name="T6" fmla="*/ 2147483647 w 221"/>
              <a:gd name="T7" fmla="*/ 2147483647 h 136"/>
              <a:gd name="T8" fmla="*/ 0 w 221"/>
              <a:gd name="T9" fmla="*/ 2147483647 h 136"/>
              <a:gd name="T10" fmla="*/ 2147483647 w 221"/>
              <a:gd name="T11" fmla="*/ 2147483647 h 136"/>
              <a:gd name="T12" fmla="*/ 2147483647 w 221"/>
              <a:gd name="T13" fmla="*/ 0 h 136"/>
              <a:gd name="T14" fmla="*/ 2147483647 w 221"/>
              <a:gd name="T15" fmla="*/ 2147483647 h 136"/>
              <a:gd name="T16" fmla="*/ 2147483647 w 221"/>
              <a:gd name="T17" fmla="*/ 2147483647 h 136"/>
              <a:gd name="T18" fmla="*/ 2147483647 w 221"/>
              <a:gd name="T19" fmla="*/ 2147483647 h 136"/>
              <a:gd name="T20" fmla="*/ 2147483647 w 221"/>
              <a:gd name="T21" fmla="*/ 2147483647 h 136"/>
              <a:gd name="T22" fmla="*/ 2147483647 w 221"/>
              <a:gd name="T23" fmla="*/ 2147483647 h 136"/>
              <a:gd name="T24" fmla="*/ 2147483647 w 221"/>
              <a:gd name="T25" fmla="*/ 2147483647 h 136"/>
              <a:gd name="T26" fmla="*/ 2147483647 w 221"/>
              <a:gd name="T27" fmla="*/ 2147483647 h 136"/>
              <a:gd name="T28" fmla="*/ 2147483647 w 221"/>
              <a:gd name="T29" fmla="*/ 2147483647 h 136"/>
              <a:gd name="T30" fmla="*/ 2147483647 w 221"/>
              <a:gd name="T31" fmla="*/ 2147483647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21" h="136">
                <a:moveTo>
                  <a:pt x="66" y="121"/>
                </a:moveTo>
                <a:lnTo>
                  <a:pt x="57" y="93"/>
                </a:lnTo>
                <a:lnTo>
                  <a:pt x="33" y="68"/>
                </a:lnTo>
                <a:lnTo>
                  <a:pt x="8" y="73"/>
                </a:lnTo>
                <a:lnTo>
                  <a:pt x="0" y="52"/>
                </a:lnTo>
                <a:lnTo>
                  <a:pt x="51" y="14"/>
                </a:lnTo>
                <a:lnTo>
                  <a:pt x="97" y="0"/>
                </a:lnTo>
                <a:lnTo>
                  <a:pt x="170" y="73"/>
                </a:lnTo>
                <a:lnTo>
                  <a:pt x="221" y="71"/>
                </a:lnTo>
                <a:lnTo>
                  <a:pt x="213" y="119"/>
                </a:lnTo>
                <a:lnTo>
                  <a:pt x="182" y="119"/>
                </a:lnTo>
                <a:lnTo>
                  <a:pt x="162" y="136"/>
                </a:lnTo>
                <a:lnTo>
                  <a:pt x="144" y="135"/>
                </a:lnTo>
                <a:lnTo>
                  <a:pt x="118" y="119"/>
                </a:lnTo>
                <a:lnTo>
                  <a:pt x="89" y="131"/>
                </a:lnTo>
                <a:lnTo>
                  <a:pt x="66" y="121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44" name="Freeform 91"/>
          <p:cNvSpPr>
            <a:spLocks/>
          </p:cNvSpPr>
          <p:nvPr/>
        </p:nvSpPr>
        <p:spPr bwMode="auto">
          <a:xfrm>
            <a:off x="4486048" y="5311040"/>
            <a:ext cx="330629" cy="215945"/>
          </a:xfrm>
          <a:custGeom>
            <a:avLst/>
            <a:gdLst>
              <a:gd name="T0" fmla="*/ 2147483647 w 221"/>
              <a:gd name="T1" fmla="*/ 2147483647 h 136"/>
              <a:gd name="T2" fmla="*/ 2147483647 w 221"/>
              <a:gd name="T3" fmla="*/ 2147483647 h 136"/>
              <a:gd name="T4" fmla="*/ 2147483647 w 221"/>
              <a:gd name="T5" fmla="*/ 2147483647 h 136"/>
              <a:gd name="T6" fmla="*/ 2147483647 w 221"/>
              <a:gd name="T7" fmla="*/ 2147483647 h 136"/>
              <a:gd name="T8" fmla="*/ 0 w 221"/>
              <a:gd name="T9" fmla="*/ 2147483647 h 136"/>
              <a:gd name="T10" fmla="*/ 2147483647 w 221"/>
              <a:gd name="T11" fmla="*/ 2147483647 h 136"/>
              <a:gd name="T12" fmla="*/ 2147483647 w 221"/>
              <a:gd name="T13" fmla="*/ 0 h 136"/>
              <a:gd name="T14" fmla="*/ 2147483647 w 221"/>
              <a:gd name="T15" fmla="*/ 2147483647 h 136"/>
              <a:gd name="T16" fmla="*/ 2147483647 w 221"/>
              <a:gd name="T17" fmla="*/ 2147483647 h 136"/>
              <a:gd name="T18" fmla="*/ 2147483647 w 221"/>
              <a:gd name="T19" fmla="*/ 2147483647 h 136"/>
              <a:gd name="T20" fmla="*/ 2147483647 w 221"/>
              <a:gd name="T21" fmla="*/ 2147483647 h 136"/>
              <a:gd name="T22" fmla="*/ 2147483647 w 221"/>
              <a:gd name="T23" fmla="*/ 2147483647 h 136"/>
              <a:gd name="T24" fmla="*/ 2147483647 w 221"/>
              <a:gd name="T25" fmla="*/ 2147483647 h 136"/>
              <a:gd name="T26" fmla="*/ 2147483647 w 221"/>
              <a:gd name="T27" fmla="*/ 2147483647 h 136"/>
              <a:gd name="T28" fmla="*/ 2147483647 w 221"/>
              <a:gd name="T29" fmla="*/ 2147483647 h 136"/>
              <a:gd name="T30" fmla="*/ 2147483647 w 221"/>
              <a:gd name="T31" fmla="*/ 2147483647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21" h="136">
                <a:moveTo>
                  <a:pt x="66" y="121"/>
                </a:moveTo>
                <a:lnTo>
                  <a:pt x="57" y="93"/>
                </a:lnTo>
                <a:lnTo>
                  <a:pt x="33" y="68"/>
                </a:lnTo>
                <a:lnTo>
                  <a:pt x="8" y="73"/>
                </a:lnTo>
                <a:lnTo>
                  <a:pt x="0" y="52"/>
                </a:lnTo>
                <a:lnTo>
                  <a:pt x="51" y="14"/>
                </a:lnTo>
                <a:lnTo>
                  <a:pt x="97" y="0"/>
                </a:lnTo>
                <a:lnTo>
                  <a:pt x="170" y="73"/>
                </a:lnTo>
                <a:lnTo>
                  <a:pt x="221" y="71"/>
                </a:lnTo>
                <a:lnTo>
                  <a:pt x="213" y="119"/>
                </a:lnTo>
                <a:lnTo>
                  <a:pt x="182" y="119"/>
                </a:lnTo>
                <a:lnTo>
                  <a:pt x="162" y="136"/>
                </a:lnTo>
                <a:lnTo>
                  <a:pt x="144" y="135"/>
                </a:lnTo>
                <a:lnTo>
                  <a:pt x="118" y="119"/>
                </a:lnTo>
                <a:lnTo>
                  <a:pt x="89" y="131"/>
                </a:lnTo>
                <a:lnTo>
                  <a:pt x="66" y="121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45" name="Freeform 92"/>
          <p:cNvSpPr>
            <a:spLocks/>
          </p:cNvSpPr>
          <p:nvPr/>
        </p:nvSpPr>
        <p:spPr bwMode="auto">
          <a:xfrm>
            <a:off x="4486048" y="5311040"/>
            <a:ext cx="330629" cy="215945"/>
          </a:xfrm>
          <a:custGeom>
            <a:avLst/>
            <a:gdLst>
              <a:gd name="T0" fmla="*/ 2147483647 w 221"/>
              <a:gd name="T1" fmla="*/ 2147483647 h 136"/>
              <a:gd name="T2" fmla="*/ 2147483647 w 221"/>
              <a:gd name="T3" fmla="*/ 2147483647 h 136"/>
              <a:gd name="T4" fmla="*/ 2147483647 w 221"/>
              <a:gd name="T5" fmla="*/ 2147483647 h 136"/>
              <a:gd name="T6" fmla="*/ 2147483647 w 221"/>
              <a:gd name="T7" fmla="*/ 2147483647 h 136"/>
              <a:gd name="T8" fmla="*/ 0 w 221"/>
              <a:gd name="T9" fmla="*/ 2147483647 h 136"/>
              <a:gd name="T10" fmla="*/ 2147483647 w 221"/>
              <a:gd name="T11" fmla="*/ 2147483647 h 136"/>
              <a:gd name="T12" fmla="*/ 2147483647 w 221"/>
              <a:gd name="T13" fmla="*/ 0 h 136"/>
              <a:gd name="T14" fmla="*/ 2147483647 w 221"/>
              <a:gd name="T15" fmla="*/ 2147483647 h 136"/>
              <a:gd name="T16" fmla="*/ 2147483647 w 221"/>
              <a:gd name="T17" fmla="*/ 2147483647 h 136"/>
              <a:gd name="T18" fmla="*/ 2147483647 w 221"/>
              <a:gd name="T19" fmla="*/ 2147483647 h 136"/>
              <a:gd name="T20" fmla="*/ 2147483647 w 221"/>
              <a:gd name="T21" fmla="*/ 2147483647 h 136"/>
              <a:gd name="T22" fmla="*/ 2147483647 w 221"/>
              <a:gd name="T23" fmla="*/ 2147483647 h 136"/>
              <a:gd name="T24" fmla="*/ 2147483647 w 221"/>
              <a:gd name="T25" fmla="*/ 2147483647 h 136"/>
              <a:gd name="T26" fmla="*/ 2147483647 w 221"/>
              <a:gd name="T27" fmla="*/ 2147483647 h 136"/>
              <a:gd name="T28" fmla="*/ 2147483647 w 221"/>
              <a:gd name="T29" fmla="*/ 2147483647 h 136"/>
              <a:gd name="T30" fmla="*/ 2147483647 w 221"/>
              <a:gd name="T31" fmla="*/ 2147483647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21" h="136">
                <a:moveTo>
                  <a:pt x="66" y="121"/>
                </a:moveTo>
                <a:lnTo>
                  <a:pt x="57" y="93"/>
                </a:lnTo>
                <a:lnTo>
                  <a:pt x="33" y="68"/>
                </a:lnTo>
                <a:lnTo>
                  <a:pt x="8" y="73"/>
                </a:lnTo>
                <a:lnTo>
                  <a:pt x="0" y="52"/>
                </a:lnTo>
                <a:lnTo>
                  <a:pt x="51" y="14"/>
                </a:lnTo>
                <a:lnTo>
                  <a:pt x="97" y="0"/>
                </a:lnTo>
                <a:lnTo>
                  <a:pt x="170" y="73"/>
                </a:lnTo>
                <a:lnTo>
                  <a:pt x="221" y="71"/>
                </a:lnTo>
                <a:lnTo>
                  <a:pt x="213" y="119"/>
                </a:lnTo>
                <a:lnTo>
                  <a:pt x="182" y="119"/>
                </a:lnTo>
                <a:lnTo>
                  <a:pt x="162" y="136"/>
                </a:lnTo>
                <a:lnTo>
                  <a:pt x="144" y="135"/>
                </a:lnTo>
                <a:lnTo>
                  <a:pt x="118" y="119"/>
                </a:lnTo>
                <a:lnTo>
                  <a:pt x="89" y="131"/>
                </a:lnTo>
                <a:lnTo>
                  <a:pt x="66" y="121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46" name="Freeform 93"/>
          <p:cNvSpPr>
            <a:spLocks/>
          </p:cNvSpPr>
          <p:nvPr/>
        </p:nvSpPr>
        <p:spPr bwMode="auto">
          <a:xfrm>
            <a:off x="4486048" y="5311040"/>
            <a:ext cx="330629" cy="215945"/>
          </a:xfrm>
          <a:custGeom>
            <a:avLst/>
            <a:gdLst>
              <a:gd name="T0" fmla="*/ 2147483647 w 221"/>
              <a:gd name="T1" fmla="*/ 2147483647 h 136"/>
              <a:gd name="T2" fmla="*/ 2147483647 w 221"/>
              <a:gd name="T3" fmla="*/ 2147483647 h 136"/>
              <a:gd name="T4" fmla="*/ 2147483647 w 221"/>
              <a:gd name="T5" fmla="*/ 2147483647 h 136"/>
              <a:gd name="T6" fmla="*/ 2147483647 w 221"/>
              <a:gd name="T7" fmla="*/ 2147483647 h 136"/>
              <a:gd name="T8" fmla="*/ 0 w 221"/>
              <a:gd name="T9" fmla="*/ 2147483647 h 136"/>
              <a:gd name="T10" fmla="*/ 2147483647 w 221"/>
              <a:gd name="T11" fmla="*/ 2147483647 h 136"/>
              <a:gd name="T12" fmla="*/ 2147483647 w 221"/>
              <a:gd name="T13" fmla="*/ 0 h 136"/>
              <a:gd name="T14" fmla="*/ 2147483647 w 221"/>
              <a:gd name="T15" fmla="*/ 2147483647 h 136"/>
              <a:gd name="T16" fmla="*/ 2147483647 w 221"/>
              <a:gd name="T17" fmla="*/ 2147483647 h 136"/>
              <a:gd name="T18" fmla="*/ 2147483647 w 221"/>
              <a:gd name="T19" fmla="*/ 2147483647 h 136"/>
              <a:gd name="T20" fmla="*/ 2147483647 w 221"/>
              <a:gd name="T21" fmla="*/ 2147483647 h 136"/>
              <a:gd name="T22" fmla="*/ 2147483647 w 221"/>
              <a:gd name="T23" fmla="*/ 2147483647 h 136"/>
              <a:gd name="T24" fmla="*/ 2147483647 w 221"/>
              <a:gd name="T25" fmla="*/ 2147483647 h 136"/>
              <a:gd name="T26" fmla="*/ 2147483647 w 221"/>
              <a:gd name="T27" fmla="*/ 2147483647 h 136"/>
              <a:gd name="T28" fmla="*/ 2147483647 w 221"/>
              <a:gd name="T29" fmla="*/ 2147483647 h 136"/>
              <a:gd name="T30" fmla="*/ 2147483647 w 221"/>
              <a:gd name="T31" fmla="*/ 2147483647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21" h="136">
                <a:moveTo>
                  <a:pt x="66" y="121"/>
                </a:moveTo>
                <a:lnTo>
                  <a:pt x="57" y="93"/>
                </a:lnTo>
                <a:lnTo>
                  <a:pt x="33" y="68"/>
                </a:lnTo>
                <a:lnTo>
                  <a:pt x="8" y="73"/>
                </a:lnTo>
                <a:lnTo>
                  <a:pt x="0" y="52"/>
                </a:lnTo>
                <a:lnTo>
                  <a:pt x="51" y="14"/>
                </a:lnTo>
                <a:lnTo>
                  <a:pt x="97" y="0"/>
                </a:lnTo>
                <a:lnTo>
                  <a:pt x="170" y="73"/>
                </a:lnTo>
                <a:lnTo>
                  <a:pt x="221" y="71"/>
                </a:lnTo>
                <a:lnTo>
                  <a:pt x="213" y="119"/>
                </a:lnTo>
                <a:lnTo>
                  <a:pt x="182" y="119"/>
                </a:lnTo>
                <a:lnTo>
                  <a:pt x="162" y="136"/>
                </a:lnTo>
                <a:lnTo>
                  <a:pt x="144" y="135"/>
                </a:lnTo>
                <a:lnTo>
                  <a:pt x="118" y="119"/>
                </a:lnTo>
                <a:lnTo>
                  <a:pt x="89" y="131"/>
                </a:lnTo>
                <a:lnTo>
                  <a:pt x="66" y="121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47" name="Freeform 94"/>
          <p:cNvSpPr>
            <a:spLocks/>
          </p:cNvSpPr>
          <p:nvPr/>
        </p:nvSpPr>
        <p:spPr bwMode="auto">
          <a:xfrm>
            <a:off x="4486048" y="5311040"/>
            <a:ext cx="330629" cy="215945"/>
          </a:xfrm>
          <a:custGeom>
            <a:avLst/>
            <a:gdLst>
              <a:gd name="T0" fmla="*/ 2147483647 w 221"/>
              <a:gd name="T1" fmla="*/ 2147483647 h 136"/>
              <a:gd name="T2" fmla="*/ 2147483647 w 221"/>
              <a:gd name="T3" fmla="*/ 2147483647 h 136"/>
              <a:gd name="T4" fmla="*/ 2147483647 w 221"/>
              <a:gd name="T5" fmla="*/ 2147483647 h 136"/>
              <a:gd name="T6" fmla="*/ 2147483647 w 221"/>
              <a:gd name="T7" fmla="*/ 2147483647 h 136"/>
              <a:gd name="T8" fmla="*/ 0 w 221"/>
              <a:gd name="T9" fmla="*/ 2147483647 h 136"/>
              <a:gd name="T10" fmla="*/ 2147483647 w 221"/>
              <a:gd name="T11" fmla="*/ 2147483647 h 136"/>
              <a:gd name="T12" fmla="*/ 2147483647 w 221"/>
              <a:gd name="T13" fmla="*/ 0 h 136"/>
              <a:gd name="T14" fmla="*/ 2147483647 w 221"/>
              <a:gd name="T15" fmla="*/ 2147483647 h 136"/>
              <a:gd name="T16" fmla="*/ 2147483647 w 221"/>
              <a:gd name="T17" fmla="*/ 2147483647 h 136"/>
              <a:gd name="T18" fmla="*/ 2147483647 w 221"/>
              <a:gd name="T19" fmla="*/ 2147483647 h 136"/>
              <a:gd name="T20" fmla="*/ 2147483647 w 221"/>
              <a:gd name="T21" fmla="*/ 2147483647 h 136"/>
              <a:gd name="T22" fmla="*/ 2147483647 w 221"/>
              <a:gd name="T23" fmla="*/ 2147483647 h 136"/>
              <a:gd name="T24" fmla="*/ 2147483647 w 221"/>
              <a:gd name="T25" fmla="*/ 2147483647 h 136"/>
              <a:gd name="T26" fmla="*/ 2147483647 w 221"/>
              <a:gd name="T27" fmla="*/ 2147483647 h 136"/>
              <a:gd name="T28" fmla="*/ 2147483647 w 221"/>
              <a:gd name="T29" fmla="*/ 2147483647 h 136"/>
              <a:gd name="T30" fmla="*/ 2147483647 w 221"/>
              <a:gd name="T31" fmla="*/ 2147483647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21" h="136">
                <a:moveTo>
                  <a:pt x="66" y="121"/>
                </a:moveTo>
                <a:lnTo>
                  <a:pt x="57" y="93"/>
                </a:lnTo>
                <a:lnTo>
                  <a:pt x="33" y="68"/>
                </a:lnTo>
                <a:lnTo>
                  <a:pt x="8" y="73"/>
                </a:lnTo>
                <a:lnTo>
                  <a:pt x="0" y="52"/>
                </a:lnTo>
                <a:lnTo>
                  <a:pt x="51" y="14"/>
                </a:lnTo>
                <a:lnTo>
                  <a:pt x="97" y="0"/>
                </a:lnTo>
                <a:lnTo>
                  <a:pt x="170" y="73"/>
                </a:lnTo>
                <a:lnTo>
                  <a:pt x="221" y="71"/>
                </a:lnTo>
                <a:lnTo>
                  <a:pt x="213" y="119"/>
                </a:lnTo>
                <a:lnTo>
                  <a:pt x="182" y="119"/>
                </a:lnTo>
                <a:lnTo>
                  <a:pt x="162" y="136"/>
                </a:lnTo>
                <a:lnTo>
                  <a:pt x="144" y="135"/>
                </a:lnTo>
                <a:lnTo>
                  <a:pt x="118" y="119"/>
                </a:lnTo>
                <a:lnTo>
                  <a:pt x="89" y="131"/>
                </a:lnTo>
                <a:lnTo>
                  <a:pt x="66" y="121"/>
                </a:lnTo>
                <a:close/>
              </a:path>
            </a:pathLst>
          </a:custGeom>
          <a:solidFill>
            <a:srgbClr val="4E00C0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48" name="Freeform 95"/>
          <p:cNvSpPr>
            <a:spLocks/>
          </p:cNvSpPr>
          <p:nvPr/>
        </p:nvSpPr>
        <p:spPr bwMode="auto">
          <a:xfrm>
            <a:off x="4486048" y="5311040"/>
            <a:ext cx="330629" cy="215945"/>
          </a:xfrm>
          <a:custGeom>
            <a:avLst/>
            <a:gdLst>
              <a:gd name="T0" fmla="*/ 2147483647 w 221"/>
              <a:gd name="T1" fmla="*/ 2147483647 h 136"/>
              <a:gd name="T2" fmla="*/ 2147483647 w 221"/>
              <a:gd name="T3" fmla="*/ 2147483647 h 136"/>
              <a:gd name="T4" fmla="*/ 2147483647 w 221"/>
              <a:gd name="T5" fmla="*/ 2147483647 h 136"/>
              <a:gd name="T6" fmla="*/ 2147483647 w 221"/>
              <a:gd name="T7" fmla="*/ 2147483647 h 136"/>
              <a:gd name="T8" fmla="*/ 0 w 221"/>
              <a:gd name="T9" fmla="*/ 2147483647 h 136"/>
              <a:gd name="T10" fmla="*/ 2147483647 w 221"/>
              <a:gd name="T11" fmla="*/ 2147483647 h 136"/>
              <a:gd name="T12" fmla="*/ 2147483647 w 221"/>
              <a:gd name="T13" fmla="*/ 0 h 136"/>
              <a:gd name="T14" fmla="*/ 2147483647 w 221"/>
              <a:gd name="T15" fmla="*/ 2147483647 h 136"/>
              <a:gd name="T16" fmla="*/ 2147483647 w 221"/>
              <a:gd name="T17" fmla="*/ 2147483647 h 136"/>
              <a:gd name="T18" fmla="*/ 2147483647 w 221"/>
              <a:gd name="T19" fmla="*/ 2147483647 h 136"/>
              <a:gd name="T20" fmla="*/ 2147483647 w 221"/>
              <a:gd name="T21" fmla="*/ 2147483647 h 136"/>
              <a:gd name="T22" fmla="*/ 2147483647 w 221"/>
              <a:gd name="T23" fmla="*/ 2147483647 h 136"/>
              <a:gd name="T24" fmla="*/ 2147483647 w 221"/>
              <a:gd name="T25" fmla="*/ 2147483647 h 136"/>
              <a:gd name="T26" fmla="*/ 2147483647 w 221"/>
              <a:gd name="T27" fmla="*/ 2147483647 h 136"/>
              <a:gd name="T28" fmla="*/ 2147483647 w 221"/>
              <a:gd name="T29" fmla="*/ 2147483647 h 136"/>
              <a:gd name="T30" fmla="*/ 2147483647 w 221"/>
              <a:gd name="T31" fmla="*/ 2147483647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21" h="136">
                <a:moveTo>
                  <a:pt x="66" y="121"/>
                </a:moveTo>
                <a:lnTo>
                  <a:pt x="57" y="93"/>
                </a:lnTo>
                <a:lnTo>
                  <a:pt x="33" y="68"/>
                </a:lnTo>
                <a:lnTo>
                  <a:pt x="8" y="73"/>
                </a:lnTo>
                <a:lnTo>
                  <a:pt x="0" y="52"/>
                </a:lnTo>
                <a:lnTo>
                  <a:pt x="51" y="14"/>
                </a:lnTo>
                <a:lnTo>
                  <a:pt x="97" y="0"/>
                </a:lnTo>
                <a:lnTo>
                  <a:pt x="170" y="73"/>
                </a:lnTo>
                <a:lnTo>
                  <a:pt x="221" y="71"/>
                </a:lnTo>
                <a:lnTo>
                  <a:pt x="213" y="119"/>
                </a:lnTo>
                <a:lnTo>
                  <a:pt x="182" y="119"/>
                </a:lnTo>
                <a:lnTo>
                  <a:pt x="162" y="136"/>
                </a:lnTo>
                <a:lnTo>
                  <a:pt x="144" y="135"/>
                </a:lnTo>
                <a:lnTo>
                  <a:pt x="118" y="119"/>
                </a:lnTo>
                <a:lnTo>
                  <a:pt x="89" y="131"/>
                </a:lnTo>
                <a:lnTo>
                  <a:pt x="66" y="121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49" name="Freeform 96"/>
          <p:cNvSpPr>
            <a:spLocks/>
          </p:cNvSpPr>
          <p:nvPr/>
        </p:nvSpPr>
        <p:spPr bwMode="auto">
          <a:xfrm>
            <a:off x="4192820" y="5296750"/>
            <a:ext cx="173543" cy="250878"/>
          </a:xfrm>
          <a:custGeom>
            <a:avLst/>
            <a:gdLst>
              <a:gd name="T0" fmla="*/ 2147483647 w 116"/>
              <a:gd name="T1" fmla="*/ 2147483647 h 158"/>
              <a:gd name="T2" fmla="*/ 2147483647 w 116"/>
              <a:gd name="T3" fmla="*/ 2147483647 h 158"/>
              <a:gd name="T4" fmla="*/ 2147483647 w 116"/>
              <a:gd name="T5" fmla="*/ 2147483647 h 158"/>
              <a:gd name="T6" fmla="*/ 2147483647 w 116"/>
              <a:gd name="T7" fmla="*/ 2147483647 h 158"/>
              <a:gd name="T8" fmla="*/ 2147483647 w 116"/>
              <a:gd name="T9" fmla="*/ 2147483647 h 158"/>
              <a:gd name="T10" fmla="*/ 2147483647 w 116"/>
              <a:gd name="T11" fmla="*/ 2147483647 h 158"/>
              <a:gd name="T12" fmla="*/ 2147483647 w 116"/>
              <a:gd name="T13" fmla="*/ 2147483647 h 158"/>
              <a:gd name="T14" fmla="*/ 2147483647 w 116"/>
              <a:gd name="T15" fmla="*/ 2147483647 h 158"/>
              <a:gd name="T16" fmla="*/ 2147483647 w 116"/>
              <a:gd name="T17" fmla="*/ 2147483647 h 158"/>
              <a:gd name="T18" fmla="*/ 2147483647 w 116"/>
              <a:gd name="T19" fmla="*/ 0 h 158"/>
              <a:gd name="T20" fmla="*/ 2147483647 w 116"/>
              <a:gd name="T21" fmla="*/ 2147483647 h 158"/>
              <a:gd name="T22" fmla="*/ 2147483647 w 116"/>
              <a:gd name="T23" fmla="*/ 2147483647 h 158"/>
              <a:gd name="T24" fmla="*/ 0 w 116"/>
              <a:gd name="T25" fmla="*/ 2147483647 h 158"/>
              <a:gd name="T26" fmla="*/ 2147483647 w 116"/>
              <a:gd name="T27" fmla="*/ 2147483647 h 158"/>
              <a:gd name="T28" fmla="*/ 2147483647 w 116"/>
              <a:gd name="T29" fmla="*/ 2147483647 h 158"/>
              <a:gd name="T30" fmla="*/ 2147483647 w 116"/>
              <a:gd name="T31" fmla="*/ 2147483647 h 158"/>
              <a:gd name="T32" fmla="*/ 2147483647 w 116"/>
              <a:gd name="T33" fmla="*/ 2147483647 h 158"/>
              <a:gd name="T34" fmla="*/ 2147483647 w 116"/>
              <a:gd name="T35" fmla="*/ 2147483647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6" h="158">
                <a:moveTo>
                  <a:pt x="44" y="158"/>
                </a:moveTo>
                <a:lnTo>
                  <a:pt x="110" y="158"/>
                </a:lnTo>
                <a:lnTo>
                  <a:pt x="113" y="144"/>
                </a:lnTo>
                <a:lnTo>
                  <a:pt x="116" y="121"/>
                </a:lnTo>
                <a:lnTo>
                  <a:pt x="99" y="93"/>
                </a:lnTo>
                <a:lnTo>
                  <a:pt x="113" y="68"/>
                </a:lnTo>
                <a:lnTo>
                  <a:pt x="110" y="38"/>
                </a:lnTo>
                <a:lnTo>
                  <a:pt x="92" y="25"/>
                </a:lnTo>
                <a:lnTo>
                  <a:pt x="74" y="25"/>
                </a:lnTo>
                <a:lnTo>
                  <a:pt x="39" y="0"/>
                </a:lnTo>
                <a:lnTo>
                  <a:pt x="24" y="10"/>
                </a:lnTo>
                <a:lnTo>
                  <a:pt x="16" y="16"/>
                </a:lnTo>
                <a:lnTo>
                  <a:pt x="0" y="35"/>
                </a:lnTo>
                <a:lnTo>
                  <a:pt x="4" y="51"/>
                </a:lnTo>
                <a:lnTo>
                  <a:pt x="9" y="63"/>
                </a:lnTo>
                <a:lnTo>
                  <a:pt x="27" y="78"/>
                </a:lnTo>
                <a:lnTo>
                  <a:pt x="27" y="114"/>
                </a:lnTo>
                <a:lnTo>
                  <a:pt x="44" y="15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50" name="Freeform 97"/>
          <p:cNvSpPr>
            <a:spLocks/>
          </p:cNvSpPr>
          <p:nvPr/>
        </p:nvSpPr>
        <p:spPr bwMode="auto">
          <a:xfrm>
            <a:off x="4192820" y="5296750"/>
            <a:ext cx="173543" cy="250878"/>
          </a:xfrm>
          <a:custGeom>
            <a:avLst/>
            <a:gdLst>
              <a:gd name="T0" fmla="*/ 2147483647 w 116"/>
              <a:gd name="T1" fmla="*/ 2147483647 h 158"/>
              <a:gd name="T2" fmla="*/ 2147483647 w 116"/>
              <a:gd name="T3" fmla="*/ 2147483647 h 158"/>
              <a:gd name="T4" fmla="*/ 2147483647 w 116"/>
              <a:gd name="T5" fmla="*/ 2147483647 h 158"/>
              <a:gd name="T6" fmla="*/ 2147483647 w 116"/>
              <a:gd name="T7" fmla="*/ 2147483647 h 158"/>
              <a:gd name="T8" fmla="*/ 2147483647 w 116"/>
              <a:gd name="T9" fmla="*/ 2147483647 h 158"/>
              <a:gd name="T10" fmla="*/ 2147483647 w 116"/>
              <a:gd name="T11" fmla="*/ 2147483647 h 158"/>
              <a:gd name="T12" fmla="*/ 2147483647 w 116"/>
              <a:gd name="T13" fmla="*/ 2147483647 h 158"/>
              <a:gd name="T14" fmla="*/ 2147483647 w 116"/>
              <a:gd name="T15" fmla="*/ 2147483647 h 158"/>
              <a:gd name="T16" fmla="*/ 2147483647 w 116"/>
              <a:gd name="T17" fmla="*/ 2147483647 h 158"/>
              <a:gd name="T18" fmla="*/ 2147483647 w 116"/>
              <a:gd name="T19" fmla="*/ 0 h 158"/>
              <a:gd name="T20" fmla="*/ 2147483647 w 116"/>
              <a:gd name="T21" fmla="*/ 2147483647 h 158"/>
              <a:gd name="T22" fmla="*/ 2147483647 w 116"/>
              <a:gd name="T23" fmla="*/ 2147483647 h 158"/>
              <a:gd name="T24" fmla="*/ 0 w 116"/>
              <a:gd name="T25" fmla="*/ 2147483647 h 158"/>
              <a:gd name="T26" fmla="*/ 2147483647 w 116"/>
              <a:gd name="T27" fmla="*/ 2147483647 h 158"/>
              <a:gd name="T28" fmla="*/ 2147483647 w 116"/>
              <a:gd name="T29" fmla="*/ 2147483647 h 158"/>
              <a:gd name="T30" fmla="*/ 2147483647 w 116"/>
              <a:gd name="T31" fmla="*/ 2147483647 h 158"/>
              <a:gd name="T32" fmla="*/ 2147483647 w 116"/>
              <a:gd name="T33" fmla="*/ 2147483647 h 158"/>
              <a:gd name="T34" fmla="*/ 2147483647 w 116"/>
              <a:gd name="T35" fmla="*/ 2147483647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6" h="158">
                <a:moveTo>
                  <a:pt x="44" y="158"/>
                </a:moveTo>
                <a:lnTo>
                  <a:pt x="110" y="158"/>
                </a:lnTo>
                <a:lnTo>
                  <a:pt x="113" y="144"/>
                </a:lnTo>
                <a:lnTo>
                  <a:pt x="116" y="121"/>
                </a:lnTo>
                <a:lnTo>
                  <a:pt x="99" y="93"/>
                </a:lnTo>
                <a:lnTo>
                  <a:pt x="113" y="68"/>
                </a:lnTo>
                <a:lnTo>
                  <a:pt x="110" y="38"/>
                </a:lnTo>
                <a:lnTo>
                  <a:pt x="92" y="25"/>
                </a:lnTo>
                <a:lnTo>
                  <a:pt x="74" y="25"/>
                </a:lnTo>
                <a:lnTo>
                  <a:pt x="39" y="0"/>
                </a:lnTo>
                <a:lnTo>
                  <a:pt x="24" y="10"/>
                </a:lnTo>
                <a:lnTo>
                  <a:pt x="16" y="16"/>
                </a:lnTo>
                <a:lnTo>
                  <a:pt x="0" y="35"/>
                </a:lnTo>
                <a:lnTo>
                  <a:pt x="4" y="51"/>
                </a:lnTo>
                <a:lnTo>
                  <a:pt x="9" y="63"/>
                </a:lnTo>
                <a:lnTo>
                  <a:pt x="27" y="78"/>
                </a:lnTo>
                <a:lnTo>
                  <a:pt x="27" y="114"/>
                </a:lnTo>
                <a:lnTo>
                  <a:pt x="44" y="15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51" name="Freeform 98"/>
          <p:cNvSpPr>
            <a:spLocks/>
          </p:cNvSpPr>
          <p:nvPr/>
        </p:nvSpPr>
        <p:spPr bwMode="auto">
          <a:xfrm>
            <a:off x="4192820" y="5296750"/>
            <a:ext cx="173543" cy="250878"/>
          </a:xfrm>
          <a:custGeom>
            <a:avLst/>
            <a:gdLst>
              <a:gd name="T0" fmla="*/ 2147483647 w 116"/>
              <a:gd name="T1" fmla="*/ 2147483647 h 158"/>
              <a:gd name="T2" fmla="*/ 2147483647 w 116"/>
              <a:gd name="T3" fmla="*/ 2147483647 h 158"/>
              <a:gd name="T4" fmla="*/ 2147483647 w 116"/>
              <a:gd name="T5" fmla="*/ 2147483647 h 158"/>
              <a:gd name="T6" fmla="*/ 2147483647 w 116"/>
              <a:gd name="T7" fmla="*/ 2147483647 h 158"/>
              <a:gd name="T8" fmla="*/ 2147483647 w 116"/>
              <a:gd name="T9" fmla="*/ 2147483647 h 158"/>
              <a:gd name="T10" fmla="*/ 2147483647 w 116"/>
              <a:gd name="T11" fmla="*/ 2147483647 h 158"/>
              <a:gd name="T12" fmla="*/ 2147483647 w 116"/>
              <a:gd name="T13" fmla="*/ 2147483647 h 158"/>
              <a:gd name="T14" fmla="*/ 2147483647 w 116"/>
              <a:gd name="T15" fmla="*/ 2147483647 h 158"/>
              <a:gd name="T16" fmla="*/ 2147483647 w 116"/>
              <a:gd name="T17" fmla="*/ 2147483647 h 158"/>
              <a:gd name="T18" fmla="*/ 2147483647 w 116"/>
              <a:gd name="T19" fmla="*/ 0 h 158"/>
              <a:gd name="T20" fmla="*/ 2147483647 w 116"/>
              <a:gd name="T21" fmla="*/ 2147483647 h 158"/>
              <a:gd name="T22" fmla="*/ 2147483647 w 116"/>
              <a:gd name="T23" fmla="*/ 2147483647 h 158"/>
              <a:gd name="T24" fmla="*/ 0 w 116"/>
              <a:gd name="T25" fmla="*/ 2147483647 h 158"/>
              <a:gd name="T26" fmla="*/ 2147483647 w 116"/>
              <a:gd name="T27" fmla="*/ 2147483647 h 158"/>
              <a:gd name="T28" fmla="*/ 2147483647 w 116"/>
              <a:gd name="T29" fmla="*/ 2147483647 h 158"/>
              <a:gd name="T30" fmla="*/ 2147483647 w 116"/>
              <a:gd name="T31" fmla="*/ 2147483647 h 158"/>
              <a:gd name="T32" fmla="*/ 2147483647 w 116"/>
              <a:gd name="T33" fmla="*/ 2147483647 h 158"/>
              <a:gd name="T34" fmla="*/ 2147483647 w 116"/>
              <a:gd name="T35" fmla="*/ 2147483647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6" h="158">
                <a:moveTo>
                  <a:pt x="44" y="158"/>
                </a:moveTo>
                <a:lnTo>
                  <a:pt x="110" y="158"/>
                </a:lnTo>
                <a:lnTo>
                  <a:pt x="113" y="144"/>
                </a:lnTo>
                <a:lnTo>
                  <a:pt x="116" y="121"/>
                </a:lnTo>
                <a:lnTo>
                  <a:pt x="99" y="93"/>
                </a:lnTo>
                <a:lnTo>
                  <a:pt x="113" y="68"/>
                </a:lnTo>
                <a:lnTo>
                  <a:pt x="110" y="38"/>
                </a:lnTo>
                <a:lnTo>
                  <a:pt x="92" y="25"/>
                </a:lnTo>
                <a:lnTo>
                  <a:pt x="74" y="25"/>
                </a:lnTo>
                <a:lnTo>
                  <a:pt x="39" y="0"/>
                </a:lnTo>
                <a:lnTo>
                  <a:pt x="24" y="10"/>
                </a:lnTo>
                <a:lnTo>
                  <a:pt x="16" y="16"/>
                </a:lnTo>
                <a:lnTo>
                  <a:pt x="0" y="35"/>
                </a:lnTo>
                <a:lnTo>
                  <a:pt x="4" y="51"/>
                </a:lnTo>
                <a:lnTo>
                  <a:pt x="9" y="63"/>
                </a:lnTo>
                <a:lnTo>
                  <a:pt x="27" y="78"/>
                </a:lnTo>
                <a:lnTo>
                  <a:pt x="27" y="114"/>
                </a:lnTo>
                <a:lnTo>
                  <a:pt x="44" y="158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52" name="Freeform 99"/>
          <p:cNvSpPr>
            <a:spLocks/>
          </p:cNvSpPr>
          <p:nvPr/>
        </p:nvSpPr>
        <p:spPr bwMode="auto">
          <a:xfrm>
            <a:off x="4192820" y="5296750"/>
            <a:ext cx="173543" cy="250878"/>
          </a:xfrm>
          <a:custGeom>
            <a:avLst/>
            <a:gdLst>
              <a:gd name="T0" fmla="*/ 2147483647 w 116"/>
              <a:gd name="T1" fmla="*/ 2147483647 h 158"/>
              <a:gd name="T2" fmla="*/ 2147483647 w 116"/>
              <a:gd name="T3" fmla="*/ 2147483647 h 158"/>
              <a:gd name="T4" fmla="*/ 2147483647 w 116"/>
              <a:gd name="T5" fmla="*/ 2147483647 h 158"/>
              <a:gd name="T6" fmla="*/ 2147483647 w 116"/>
              <a:gd name="T7" fmla="*/ 2147483647 h 158"/>
              <a:gd name="T8" fmla="*/ 2147483647 w 116"/>
              <a:gd name="T9" fmla="*/ 2147483647 h 158"/>
              <a:gd name="T10" fmla="*/ 2147483647 w 116"/>
              <a:gd name="T11" fmla="*/ 2147483647 h 158"/>
              <a:gd name="T12" fmla="*/ 2147483647 w 116"/>
              <a:gd name="T13" fmla="*/ 2147483647 h 158"/>
              <a:gd name="T14" fmla="*/ 2147483647 w 116"/>
              <a:gd name="T15" fmla="*/ 2147483647 h 158"/>
              <a:gd name="T16" fmla="*/ 2147483647 w 116"/>
              <a:gd name="T17" fmla="*/ 2147483647 h 158"/>
              <a:gd name="T18" fmla="*/ 2147483647 w 116"/>
              <a:gd name="T19" fmla="*/ 0 h 158"/>
              <a:gd name="T20" fmla="*/ 2147483647 w 116"/>
              <a:gd name="T21" fmla="*/ 2147483647 h 158"/>
              <a:gd name="T22" fmla="*/ 2147483647 w 116"/>
              <a:gd name="T23" fmla="*/ 2147483647 h 158"/>
              <a:gd name="T24" fmla="*/ 0 w 116"/>
              <a:gd name="T25" fmla="*/ 2147483647 h 158"/>
              <a:gd name="T26" fmla="*/ 2147483647 w 116"/>
              <a:gd name="T27" fmla="*/ 2147483647 h 158"/>
              <a:gd name="T28" fmla="*/ 2147483647 w 116"/>
              <a:gd name="T29" fmla="*/ 2147483647 h 158"/>
              <a:gd name="T30" fmla="*/ 2147483647 w 116"/>
              <a:gd name="T31" fmla="*/ 2147483647 h 158"/>
              <a:gd name="T32" fmla="*/ 2147483647 w 116"/>
              <a:gd name="T33" fmla="*/ 2147483647 h 158"/>
              <a:gd name="T34" fmla="*/ 2147483647 w 116"/>
              <a:gd name="T35" fmla="*/ 2147483647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6" h="158">
                <a:moveTo>
                  <a:pt x="44" y="158"/>
                </a:moveTo>
                <a:lnTo>
                  <a:pt x="110" y="158"/>
                </a:lnTo>
                <a:lnTo>
                  <a:pt x="113" y="144"/>
                </a:lnTo>
                <a:lnTo>
                  <a:pt x="116" y="121"/>
                </a:lnTo>
                <a:lnTo>
                  <a:pt x="99" y="93"/>
                </a:lnTo>
                <a:lnTo>
                  <a:pt x="113" y="68"/>
                </a:lnTo>
                <a:lnTo>
                  <a:pt x="110" y="38"/>
                </a:lnTo>
                <a:lnTo>
                  <a:pt x="92" y="25"/>
                </a:lnTo>
                <a:lnTo>
                  <a:pt x="74" y="25"/>
                </a:lnTo>
                <a:lnTo>
                  <a:pt x="39" y="0"/>
                </a:lnTo>
                <a:lnTo>
                  <a:pt x="24" y="10"/>
                </a:lnTo>
                <a:lnTo>
                  <a:pt x="16" y="16"/>
                </a:lnTo>
                <a:lnTo>
                  <a:pt x="0" y="35"/>
                </a:lnTo>
                <a:lnTo>
                  <a:pt x="4" y="51"/>
                </a:lnTo>
                <a:lnTo>
                  <a:pt x="9" y="63"/>
                </a:lnTo>
                <a:lnTo>
                  <a:pt x="27" y="78"/>
                </a:lnTo>
                <a:lnTo>
                  <a:pt x="27" y="114"/>
                </a:lnTo>
                <a:lnTo>
                  <a:pt x="44" y="15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53" name="Freeform 100"/>
          <p:cNvSpPr>
            <a:spLocks/>
          </p:cNvSpPr>
          <p:nvPr/>
        </p:nvSpPr>
        <p:spPr bwMode="auto">
          <a:xfrm>
            <a:off x="4192820" y="5296750"/>
            <a:ext cx="173543" cy="250878"/>
          </a:xfrm>
          <a:custGeom>
            <a:avLst/>
            <a:gdLst>
              <a:gd name="T0" fmla="*/ 2147483647 w 116"/>
              <a:gd name="T1" fmla="*/ 2147483647 h 158"/>
              <a:gd name="T2" fmla="*/ 2147483647 w 116"/>
              <a:gd name="T3" fmla="*/ 2147483647 h 158"/>
              <a:gd name="T4" fmla="*/ 2147483647 w 116"/>
              <a:gd name="T5" fmla="*/ 2147483647 h 158"/>
              <a:gd name="T6" fmla="*/ 2147483647 w 116"/>
              <a:gd name="T7" fmla="*/ 2147483647 h 158"/>
              <a:gd name="T8" fmla="*/ 2147483647 w 116"/>
              <a:gd name="T9" fmla="*/ 2147483647 h 158"/>
              <a:gd name="T10" fmla="*/ 2147483647 w 116"/>
              <a:gd name="T11" fmla="*/ 2147483647 h 158"/>
              <a:gd name="T12" fmla="*/ 2147483647 w 116"/>
              <a:gd name="T13" fmla="*/ 2147483647 h 158"/>
              <a:gd name="T14" fmla="*/ 2147483647 w 116"/>
              <a:gd name="T15" fmla="*/ 2147483647 h 158"/>
              <a:gd name="T16" fmla="*/ 2147483647 w 116"/>
              <a:gd name="T17" fmla="*/ 2147483647 h 158"/>
              <a:gd name="T18" fmla="*/ 2147483647 w 116"/>
              <a:gd name="T19" fmla="*/ 0 h 158"/>
              <a:gd name="T20" fmla="*/ 2147483647 w 116"/>
              <a:gd name="T21" fmla="*/ 2147483647 h 158"/>
              <a:gd name="T22" fmla="*/ 2147483647 w 116"/>
              <a:gd name="T23" fmla="*/ 2147483647 h 158"/>
              <a:gd name="T24" fmla="*/ 0 w 116"/>
              <a:gd name="T25" fmla="*/ 2147483647 h 158"/>
              <a:gd name="T26" fmla="*/ 2147483647 w 116"/>
              <a:gd name="T27" fmla="*/ 2147483647 h 158"/>
              <a:gd name="T28" fmla="*/ 2147483647 w 116"/>
              <a:gd name="T29" fmla="*/ 2147483647 h 158"/>
              <a:gd name="T30" fmla="*/ 2147483647 w 116"/>
              <a:gd name="T31" fmla="*/ 2147483647 h 158"/>
              <a:gd name="T32" fmla="*/ 2147483647 w 116"/>
              <a:gd name="T33" fmla="*/ 2147483647 h 158"/>
              <a:gd name="T34" fmla="*/ 2147483647 w 116"/>
              <a:gd name="T35" fmla="*/ 2147483647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6" h="158">
                <a:moveTo>
                  <a:pt x="44" y="158"/>
                </a:moveTo>
                <a:lnTo>
                  <a:pt x="110" y="158"/>
                </a:lnTo>
                <a:lnTo>
                  <a:pt x="113" y="144"/>
                </a:lnTo>
                <a:lnTo>
                  <a:pt x="116" y="121"/>
                </a:lnTo>
                <a:lnTo>
                  <a:pt x="99" y="93"/>
                </a:lnTo>
                <a:lnTo>
                  <a:pt x="113" y="68"/>
                </a:lnTo>
                <a:lnTo>
                  <a:pt x="110" y="38"/>
                </a:lnTo>
                <a:lnTo>
                  <a:pt x="92" y="25"/>
                </a:lnTo>
                <a:lnTo>
                  <a:pt x="74" y="25"/>
                </a:lnTo>
                <a:lnTo>
                  <a:pt x="39" y="0"/>
                </a:lnTo>
                <a:lnTo>
                  <a:pt x="24" y="10"/>
                </a:lnTo>
                <a:lnTo>
                  <a:pt x="16" y="16"/>
                </a:lnTo>
                <a:lnTo>
                  <a:pt x="0" y="35"/>
                </a:lnTo>
                <a:lnTo>
                  <a:pt x="4" y="51"/>
                </a:lnTo>
                <a:lnTo>
                  <a:pt x="9" y="63"/>
                </a:lnTo>
                <a:lnTo>
                  <a:pt x="27" y="78"/>
                </a:lnTo>
                <a:lnTo>
                  <a:pt x="27" y="114"/>
                </a:lnTo>
                <a:lnTo>
                  <a:pt x="44" y="158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54" name="Freeform 101"/>
          <p:cNvSpPr>
            <a:spLocks/>
          </p:cNvSpPr>
          <p:nvPr/>
        </p:nvSpPr>
        <p:spPr bwMode="auto">
          <a:xfrm>
            <a:off x="4192820" y="5296750"/>
            <a:ext cx="173543" cy="250878"/>
          </a:xfrm>
          <a:custGeom>
            <a:avLst/>
            <a:gdLst>
              <a:gd name="T0" fmla="*/ 2147483647 w 116"/>
              <a:gd name="T1" fmla="*/ 2147483647 h 158"/>
              <a:gd name="T2" fmla="*/ 2147483647 w 116"/>
              <a:gd name="T3" fmla="*/ 2147483647 h 158"/>
              <a:gd name="T4" fmla="*/ 2147483647 w 116"/>
              <a:gd name="T5" fmla="*/ 2147483647 h 158"/>
              <a:gd name="T6" fmla="*/ 2147483647 w 116"/>
              <a:gd name="T7" fmla="*/ 2147483647 h 158"/>
              <a:gd name="T8" fmla="*/ 2147483647 w 116"/>
              <a:gd name="T9" fmla="*/ 2147483647 h 158"/>
              <a:gd name="T10" fmla="*/ 2147483647 w 116"/>
              <a:gd name="T11" fmla="*/ 2147483647 h 158"/>
              <a:gd name="T12" fmla="*/ 2147483647 w 116"/>
              <a:gd name="T13" fmla="*/ 2147483647 h 158"/>
              <a:gd name="T14" fmla="*/ 2147483647 w 116"/>
              <a:gd name="T15" fmla="*/ 2147483647 h 158"/>
              <a:gd name="T16" fmla="*/ 2147483647 w 116"/>
              <a:gd name="T17" fmla="*/ 2147483647 h 158"/>
              <a:gd name="T18" fmla="*/ 2147483647 w 116"/>
              <a:gd name="T19" fmla="*/ 0 h 158"/>
              <a:gd name="T20" fmla="*/ 2147483647 w 116"/>
              <a:gd name="T21" fmla="*/ 2147483647 h 158"/>
              <a:gd name="T22" fmla="*/ 2147483647 w 116"/>
              <a:gd name="T23" fmla="*/ 2147483647 h 158"/>
              <a:gd name="T24" fmla="*/ 0 w 116"/>
              <a:gd name="T25" fmla="*/ 2147483647 h 158"/>
              <a:gd name="T26" fmla="*/ 2147483647 w 116"/>
              <a:gd name="T27" fmla="*/ 2147483647 h 158"/>
              <a:gd name="T28" fmla="*/ 2147483647 w 116"/>
              <a:gd name="T29" fmla="*/ 2147483647 h 158"/>
              <a:gd name="T30" fmla="*/ 2147483647 w 116"/>
              <a:gd name="T31" fmla="*/ 2147483647 h 158"/>
              <a:gd name="T32" fmla="*/ 2147483647 w 116"/>
              <a:gd name="T33" fmla="*/ 2147483647 h 158"/>
              <a:gd name="T34" fmla="*/ 2147483647 w 116"/>
              <a:gd name="T35" fmla="*/ 2147483647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6" h="158">
                <a:moveTo>
                  <a:pt x="44" y="158"/>
                </a:moveTo>
                <a:lnTo>
                  <a:pt x="110" y="158"/>
                </a:lnTo>
                <a:lnTo>
                  <a:pt x="113" y="144"/>
                </a:lnTo>
                <a:lnTo>
                  <a:pt x="116" y="121"/>
                </a:lnTo>
                <a:lnTo>
                  <a:pt x="99" y="93"/>
                </a:lnTo>
                <a:lnTo>
                  <a:pt x="113" y="68"/>
                </a:lnTo>
                <a:lnTo>
                  <a:pt x="110" y="38"/>
                </a:lnTo>
                <a:lnTo>
                  <a:pt x="92" y="25"/>
                </a:lnTo>
                <a:lnTo>
                  <a:pt x="74" y="25"/>
                </a:lnTo>
                <a:lnTo>
                  <a:pt x="39" y="0"/>
                </a:lnTo>
                <a:lnTo>
                  <a:pt x="24" y="10"/>
                </a:lnTo>
                <a:lnTo>
                  <a:pt x="16" y="16"/>
                </a:lnTo>
                <a:lnTo>
                  <a:pt x="0" y="35"/>
                </a:lnTo>
                <a:lnTo>
                  <a:pt x="4" y="51"/>
                </a:lnTo>
                <a:lnTo>
                  <a:pt x="9" y="63"/>
                </a:lnTo>
                <a:lnTo>
                  <a:pt x="27" y="78"/>
                </a:lnTo>
                <a:lnTo>
                  <a:pt x="27" y="114"/>
                </a:lnTo>
                <a:lnTo>
                  <a:pt x="44" y="15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55" name="Freeform 102"/>
          <p:cNvSpPr>
            <a:spLocks/>
          </p:cNvSpPr>
          <p:nvPr/>
        </p:nvSpPr>
        <p:spPr bwMode="auto">
          <a:xfrm>
            <a:off x="4192820" y="5296750"/>
            <a:ext cx="173543" cy="250878"/>
          </a:xfrm>
          <a:custGeom>
            <a:avLst/>
            <a:gdLst>
              <a:gd name="T0" fmla="*/ 2147483647 w 116"/>
              <a:gd name="T1" fmla="*/ 2147483647 h 158"/>
              <a:gd name="T2" fmla="*/ 2147483647 w 116"/>
              <a:gd name="T3" fmla="*/ 2147483647 h 158"/>
              <a:gd name="T4" fmla="*/ 2147483647 w 116"/>
              <a:gd name="T5" fmla="*/ 2147483647 h 158"/>
              <a:gd name="T6" fmla="*/ 2147483647 w 116"/>
              <a:gd name="T7" fmla="*/ 2147483647 h 158"/>
              <a:gd name="T8" fmla="*/ 2147483647 w 116"/>
              <a:gd name="T9" fmla="*/ 2147483647 h 158"/>
              <a:gd name="T10" fmla="*/ 2147483647 w 116"/>
              <a:gd name="T11" fmla="*/ 2147483647 h 158"/>
              <a:gd name="T12" fmla="*/ 2147483647 w 116"/>
              <a:gd name="T13" fmla="*/ 2147483647 h 158"/>
              <a:gd name="T14" fmla="*/ 2147483647 w 116"/>
              <a:gd name="T15" fmla="*/ 2147483647 h 158"/>
              <a:gd name="T16" fmla="*/ 2147483647 w 116"/>
              <a:gd name="T17" fmla="*/ 2147483647 h 158"/>
              <a:gd name="T18" fmla="*/ 2147483647 w 116"/>
              <a:gd name="T19" fmla="*/ 0 h 158"/>
              <a:gd name="T20" fmla="*/ 2147483647 w 116"/>
              <a:gd name="T21" fmla="*/ 2147483647 h 158"/>
              <a:gd name="T22" fmla="*/ 2147483647 w 116"/>
              <a:gd name="T23" fmla="*/ 2147483647 h 158"/>
              <a:gd name="T24" fmla="*/ 0 w 116"/>
              <a:gd name="T25" fmla="*/ 2147483647 h 158"/>
              <a:gd name="T26" fmla="*/ 2147483647 w 116"/>
              <a:gd name="T27" fmla="*/ 2147483647 h 158"/>
              <a:gd name="T28" fmla="*/ 2147483647 w 116"/>
              <a:gd name="T29" fmla="*/ 2147483647 h 158"/>
              <a:gd name="T30" fmla="*/ 2147483647 w 116"/>
              <a:gd name="T31" fmla="*/ 2147483647 h 158"/>
              <a:gd name="T32" fmla="*/ 2147483647 w 116"/>
              <a:gd name="T33" fmla="*/ 2147483647 h 158"/>
              <a:gd name="T34" fmla="*/ 2147483647 w 116"/>
              <a:gd name="T35" fmla="*/ 2147483647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6" h="158">
                <a:moveTo>
                  <a:pt x="44" y="158"/>
                </a:moveTo>
                <a:lnTo>
                  <a:pt x="110" y="158"/>
                </a:lnTo>
                <a:lnTo>
                  <a:pt x="113" y="144"/>
                </a:lnTo>
                <a:lnTo>
                  <a:pt x="116" y="121"/>
                </a:lnTo>
                <a:lnTo>
                  <a:pt x="99" y="93"/>
                </a:lnTo>
                <a:lnTo>
                  <a:pt x="113" y="68"/>
                </a:lnTo>
                <a:lnTo>
                  <a:pt x="110" y="38"/>
                </a:lnTo>
                <a:lnTo>
                  <a:pt x="92" y="25"/>
                </a:lnTo>
                <a:lnTo>
                  <a:pt x="74" y="25"/>
                </a:lnTo>
                <a:lnTo>
                  <a:pt x="39" y="0"/>
                </a:lnTo>
                <a:lnTo>
                  <a:pt x="24" y="10"/>
                </a:lnTo>
                <a:lnTo>
                  <a:pt x="16" y="16"/>
                </a:lnTo>
                <a:lnTo>
                  <a:pt x="0" y="35"/>
                </a:lnTo>
                <a:lnTo>
                  <a:pt x="4" y="51"/>
                </a:lnTo>
                <a:lnTo>
                  <a:pt x="9" y="63"/>
                </a:lnTo>
                <a:lnTo>
                  <a:pt x="27" y="78"/>
                </a:lnTo>
                <a:lnTo>
                  <a:pt x="27" y="114"/>
                </a:lnTo>
                <a:lnTo>
                  <a:pt x="44" y="15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56" name="Freeform 103"/>
          <p:cNvSpPr>
            <a:spLocks/>
          </p:cNvSpPr>
          <p:nvPr/>
        </p:nvSpPr>
        <p:spPr bwMode="auto">
          <a:xfrm>
            <a:off x="4192820" y="5296750"/>
            <a:ext cx="173543" cy="250878"/>
          </a:xfrm>
          <a:custGeom>
            <a:avLst/>
            <a:gdLst>
              <a:gd name="T0" fmla="*/ 2147483647 w 116"/>
              <a:gd name="T1" fmla="*/ 2147483647 h 158"/>
              <a:gd name="T2" fmla="*/ 2147483647 w 116"/>
              <a:gd name="T3" fmla="*/ 2147483647 h 158"/>
              <a:gd name="T4" fmla="*/ 2147483647 w 116"/>
              <a:gd name="T5" fmla="*/ 2147483647 h 158"/>
              <a:gd name="T6" fmla="*/ 2147483647 w 116"/>
              <a:gd name="T7" fmla="*/ 2147483647 h 158"/>
              <a:gd name="T8" fmla="*/ 2147483647 w 116"/>
              <a:gd name="T9" fmla="*/ 2147483647 h 158"/>
              <a:gd name="T10" fmla="*/ 2147483647 w 116"/>
              <a:gd name="T11" fmla="*/ 2147483647 h 158"/>
              <a:gd name="T12" fmla="*/ 2147483647 w 116"/>
              <a:gd name="T13" fmla="*/ 2147483647 h 158"/>
              <a:gd name="T14" fmla="*/ 2147483647 w 116"/>
              <a:gd name="T15" fmla="*/ 2147483647 h 158"/>
              <a:gd name="T16" fmla="*/ 2147483647 w 116"/>
              <a:gd name="T17" fmla="*/ 2147483647 h 158"/>
              <a:gd name="T18" fmla="*/ 2147483647 w 116"/>
              <a:gd name="T19" fmla="*/ 0 h 158"/>
              <a:gd name="T20" fmla="*/ 2147483647 w 116"/>
              <a:gd name="T21" fmla="*/ 2147483647 h 158"/>
              <a:gd name="T22" fmla="*/ 2147483647 w 116"/>
              <a:gd name="T23" fmla="*/ 2147483647 h 158"/>
              <a:gd name="T24" fmla="*/ 0 w 116"/>
              <a:gd name="T25" fmla="*/ 2147483647 h 158"/>
              <a:gd name="T26" fmla="*/ 2147483647 w 116"/>
              <a:gd name="T27" fmla="*/ 2147483647 h 158"/>
              <a:gd name="T28" fmla="*/ 2147483647 w 116"/>
              <a:gd name="T29" fmla="*/ 2147483647 h 158"/>
              <a:gd name="T30" fmla="*/ 2147483647 w 116"/>
              <a:gd name="T31" fmla="*/ 2147483647 h 158"/>
              <a:gd name="T32" fmla="*/ 2147483647 w 116"/>
              <a:gd name="T33" fmla="*/ 2147483647 h 158"/>
              <a:gd name="T34" fmla="*/ 2147483647 w 116"/>
              <a:gd name="T35" fmla="*/ 2147483647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6" h="158">
                <a:moveTo>
                  <a:pt x="44" y="158"/>
                </a:moveTo>
                <a:lnTo>
                  <a:pt x="110" y="158"/>
                </a:lnTo>
                <a:lnTo>
                  <a:pt x="113" y="144"/>
                </a:lnTo>
                <a:lnTo>
                  <a:pt x="116" y="121"/>
                </a:lnTo>
                <a:lnTo>
                  <a:pt x="99" y="93"/>
                </a:lnTo>
                <a:lnTo>
                  <a:pt x="113" y="68"/>
                </a:lnTo>
                <a:lnTo>
                  <a:pt x="110" y="38"/>
                </a:lnTo>
                <a:lnTo>
                  <a:pt x="92" y="25"/>
                </a:lnTo>
                <a:lnTo>
                  <a:pt x="74" y="25"/>
                </a:lnTo>
                <a:lnTo>
                  <a:pt x="39" y="0"/>
                </a:lnTo>
                <a:lnTo>
                  <a:pt x="24" y="10"/>
                </a:lnTo>
                <a:lnTo>
                  <a:pt x="16" y="16"/>
                </a:lnTo>
                <a:lnTo>
                  <a:pt x="0" y="35"/>
                </a:lnTo>
                <a:lnTo>
                  <a:pt x="4" y="51"/>
                </a:lnTo>
                <a:lnTo>
                  <a:pt x="9" y="63"/>
                </a:lnTo>
                <a:lnTo>
                  <a:pt x="27" y="78"/>
                </a:lnTo>
                <a:lnTo>
                  <a:pt x="27" y="114"/>
                </a:lnTo>
                <a:lnTo>
                  <a:pt x="44" y="158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57" name="Freeform 104"/>
          <p:cNvSpPr>
            <a:spLocks/>
          </p:cNvSpPr>
          <p:nvPr/>
        </p:nvSpPr>
        <p:spPr bwMode="auto">
          <a:xfrm>
            <a:off x="4192820" y="5296750"/>
            <a:ext cx="173543" cy="250878"/>
          </a:xfrm>
          <a:custGeom>
            <a:avLst/>
            <a:gdLst>
              <a:gd name="T0" fmla="*/ 2147483647 w 116"/>
              <a:gd name="T1" fmla="*/ 2147483647 h 158"/>
              <a:gd name="T2" fmla="*/ 2147483647 w 116"/>
              <a:gd name="T3" fmla="*/ 2147483647 h 158"/>
              <a:gd name="T4" fmla="*/ 2147483647 w 116"/>
              <a:gd name="T5" fmla="*/ 2147483647 h 158"/>
              <a:gd name="T6" fmla="*/ 2147483647 w 116"/>
              <a:gd name="T7" fmla="*/ 2147483647 h 158"/>
              <a:gd name="T8" fmla="*/ 2147483647 w 116"/>
              <a:gd name="T9" fmla="*/ 2147483647 h 158"/>
              <a:gd name="T10" fmla="*/ 2147483647 w 116"/>
              <a:gd name="T11" fmla="*/ 2147483647 h 158"/>
              <a:gd name="T12" fmla="*/ 2147483647 w 116"/>
              <a:gd name="T13" fmla="*/ 2147483647 h 158"/>
              <a:gd name="T14" fmla="*/ 2147483647 w 116"/>
              <a:gd name="T15" fmla="*/ 2147483647 h 158"/>
              <a:gd name="T16" fmla="*/ 2147483647 w 116"/>
              <a:gd name="T17" fmla="*/ 2147483647 h 158"/>
              <a:gd name="T18" fmla="*/ 2147483647 w 116"/>
              <a:gd name="T19" fmla="*/ 0 h 158"/>
              <a:gd name="T20" fmla="*/ 2147483647 w 116"/>
              <a:gd name="T21" fmla="*/ 2147483647 h 158"/>
              <a:gd name="T22" fmla="*/ 2147483647 w 116"/>
              <a:gd name="T23" fmla="*/ 2147483647 h 158"/>
              <a:gd name="T24" fmla="*/ 0 w 116"/>
              <a:gd name="T25" fmla="*/ 2147483647 h 158"/>
              <a:gd name="T26" fmla="*/ 2147483647 w 116"/>
              <a:gd name="T27" fmla="*/ 2147483647 h 158"/>
              <a:gd name="T28" fmla="*/ 2147483647 w 116"/>
              <a:gd name="T29" fmla="*/ 2147483647 h 158"/>
              <a:gd name="T30" fmla="*/ 2147483647 w 116"/>
              <a:gd name="T31" fmla="*/ 2147483647 h 158"/>
              <a:gd name="T32" fmla="*/ 2147483647 w 116"/>
              <a:gd name="T33" fmla="*/ 2147483647 h 158"/>
              <a:gd name="T34" fmla="*/ 2147483647 w 116"/>
              <a:gd name="T35" fmla="*/ 2147483647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6" h="158">
                <a:moveTo>
                  <a:pt x="44" y="158"/>
                </a:moveTo>
                <a:lnTo>
                  <a:pt x="110" y="158"/>
                </a:lnTo>
                <a:lnTo>
                  <a:pt x="113" y="144"/>
                </a:lnTo>
                <a:lnTo>
                  <a:pt x="116" y="121"/>
                </a:lnTo>
                <a:lnTo>
                  <a:pt x="99" y="93"/>
                </a:lnTo>
                <a:lnTo>
                  <a:pt x="113" y="68"/>
                </a:lnTo>
                <a:lnTo>
                  <a:pt x="110" y="38"/>
                </a:lnTo>
                <a:lnTo>
                  <a:pt x="92" y="25"/>
                </a:lnTo>
                <a:lnTo>
                  <a:pt x="74" y="25"/>
                </a:lnTo>
                <a:lnTo>
                  <a:pt x="39" y="0"/>
                </a:lnTo>
                <a:lnTo>
                  <a:pt x="24" y="10"/>
                </a:lnTo>
                <a:lnTo>
                  <a:pt x="16" y="16"/>
                </a:lnTo>
                <a:lnTo>
                  <a:pt x="0" y="35"/>
                </a:lnTo>
                <a:lnTo>
                  <a:pt x="4" y="51"/>
                </a:lnTo>
                <a:lnTo>
                  <a:pt x="9" y="63"/>
                </a:lnTo>
                <a:lnTo>
                  <a:pt x="27" y="78"/>
                </a:lnTo>
                <a:lnTo>
                  <a:pt x="27" y="114"/>
                </a:lnTo>
                <a:lnTo>
                  <a:pt x="44" y="158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58" name="Freeform 105"/>
          <p:cNvSpPr>
            <a:spLocks/>
          </p:cNvSpPr>
          <p:nvPr/>
        </p:nvSpPr>
        <p:spPr bwMode="auto">
          <a:xfrm>
            <a:off x="4192820" y="5296750"/>
            <a:ext cx="173543" cy="250878"/>
          </a:xfrm>
          <a:custGeom>
            <a:avLst/>
            <a:gdLst>
              <a:gd name="T0" fmla="*/ 2147483647 w 116"/>
              <a:gd name="T1" fmla="*/ 2147483647 h 158"/>
              <a:gd name="T2" fmla="*/ 2147483647 w 116"/>
              <a:gd name="T3" fmla="*/ 2147483647 h 158"/>
              <a:gd name="T4" fmla="*/ 2147483647 w 116"/>
              <a:gd name="T5" fmla="*/ 2147483647 h 158"/>
              <a:gd name="T6" fmla="*/ 2147483647 w 116"/>
              <a:gd name="T7" fmla="*/ 2147483647 h 158"/>
              <a:gd name="T8" fmla="*/ 2147483647 w 116"/>
              <a:gd name="T9" fmla="*/ 2147483647 h 158"/>
              <a:gd name="T10" fmla="*/ 2147483647 w 116"/>
              <a:gd name="T11" fmla="*/ 2147483647 h 158"/>
              <a:gd name="T12" fmla="*/ 2147483647 w 116"/>
              <a:gd name="T13" fmla="*/ 2147483647 h 158"/>
              <a:gd name="T14" fmla="*/ 2147483647 w 116"/>
              <a:gd name="T15" fmla="*/ 2147483647 h 158"/>
              <a:gd name="T16" fmla="*/ 2147483647 w 116"/>
              <a:gd name="T17" fmla="*/ 2147483647 h 158"/>
              <a:gd name="T18" fmla="*/ 2147483647 w 116"/>
              <a:gd name="T19" fmla="*/ 0 h 158"/>
              <a:gd name="T20" fmla="*/ 2147483647 w 116"/>
              <a:gd name="T21" fmla="*/ 2147483647 h 158"/>
              <a:gd name="T22" fmla="*/ 2147483647 w 116"/>
              <a:gd name="T23" fmla="*/ 2147483647 h 158"/>
              <a:gd name="T24" fmla="*/ 0 w 116"/>
              <a:gd name="T25" fmla="*/ 2147483647 h 158"/>
              <a:gd name="T26" fmla="*/ 2147483647 w 116"/>
              <a:gd name="T27" fmla="*/ 2147483647 h 158"/>
              <a:gd name="T28" fmla="*/ 2147483647 w 116"/>
              <a:gd name="T29" fmla="*/ 2147483647 h 158"/>
              <a:gd name="T30" fmla="*/ 2147483647 w 116"/>
              <a:gd name="T31" fmla="*/ 2147483647 h 158"/>
              <a:gd name="T32" fmla="*/ 2147483647 w 116"/>
              <a:gd name="T33" fmla="*/ 2147483647 h 158"/>
              <a:gd name="T34" fmla="*/ 2147483647 w 116"/>
              <a:gd name="T35" fmla="*/ 2147483647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6" h="158">
                <a:moveTo>
                  <a:pt x="44" y="158"/>
                </a:moveTo>
                <a:lnTo>
                  <a:pt x="110" y="158"/>
                </a:lnTo>
                <a:lnTo>
                  <a:pt x="113" y="144"/>
                </a:lnTo>
                <a:lnTo>
                  <a:pt x="116" y="121"/>
                </a:lnTo>
                <a:lnTo>
                  <a:pt x="99" y="93"/>
                </a:lnTo>
                <a:lnTo>
                  <a:pt x="113" y="68"/>
                </a:lnTo>
                <a:lnTo>
                  <a:pt x="110" y="38"/>
                </a:lnTo>
                <a:lnTo>
                  <a:pt x="92" y="25"/>
                </a:lnTo>
                <a:lnTo>
                  <a:pt x="74" y="25"/>
                </a:lnTo>
                <a:lnTo>
                  <a:pt x="39" y="0"/>
                </a:lnTo>
                <a:lnTo>
                  <a:pt x="24" y="10"/>
                </a:lnTo>
                <a:lnTo>
                  <a:pt x="16" y="16"/>
                </a:lnTo>
                <a:lnTo>
                  <a:pt x="0" y="35"/>
                </a:lnTo>
                <a:lnTo>
                  <a:pt x="4" y="51"/>
                </a:lnTo>
                <a:lnTo>
                  <a:pt x="9" y="63"/>
                </a:lnTo>
                <a:lnTo>
                  <a:pt x="27" y="78"/>
                </a:lnTo>
                <a:lnTo>
                  <a:pt x="27" y="114"/>
                </a:lnTo>
                <a:lnTo>
                  <a:pt x="44" y="158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59" name="Freeform 106"/>
          <p:cNvSpPr>
            <a:spLocks/>
          </p:cNvSpPr>
          <p:nvPr/>
        </p:nvSpPr>
        <p:spPr bwMode="auto">
          <a:xfrm>
            <a:off x="4089593" y="5615904"/>
            <a:ext cx="166062" cy="169898"/>
          </a:xfrm>
          <a:custGeom>
            <a:avLst/>
            <a:gdLst>
              <a:gd name="T0" fmla="*/ 2147483647 w 111"/>
              <a:gd name="T1" fmla="*/ 2147483647 h 107"/>
              <a:gd name="T2" fmla="*/ 2147483647 w 111"/>
              <a:gd name="T3" fmla="*/ 2147483647 h 107"/>
              <a:gd name="T4" fmla="*/ 2147483647 w 111"/>
              <a:gd name="T5" fmla="*/ 2147483647 h 107"/>
              <a:gd name="T6" fmla="*/ 2147483647 w 111"/>
              <a:gd name="T7" fmla="*/ 2147483647 h 107"/>
              <a:gd name="T8" fmla="*/ 2147483647 w 111"/>
              <a:gd name="T9" fmla="*/ 2147483647 h 107"/>
              <a:gd name="T10" fmla="*/ 2147483647 w 111"/>
              <a:gd name="T11" fmla="*/ 2147483647 h 107"/>
              <a:gd name="T12" fmla="*/ 0 w 111"/>
              <a:gd name="T13" fmla="*/ 2147483647 h 107"/>
              <a:gd name="T14" fmla="*/ 2147483647 w 111"/>
              <a:gd name="T15" fmla="*/ 2147483647 h 107"/>
              <a:gd name="T16" fmla="*/ 2147483647 w 111"/>
              <a:gd name="T17" fmla="*/ 2147483647 h 107"/>
              <a:gd name="T18" fmla="*/ 2147483647 w 111"/>
              <a:gd name="T19" fmla="*/ 2147483647 h 107"/>
              <a:gd name="T20" fmla="*/ 2147483647 w 111"/>
              <a:gd name="T21" fmla="*/ 2147483647 h 107"/>
              <a:gd name="T22" fmla="*/ 2147483647 w 111"/>
              <a:gd name="T23" fmla="*/ 0 h 107"/>
              <a:gd name="T24" fmla="*/ 2147483647 w 111"/>
              <a:gd name="T25" fmla="*/ 2147483647 h 107"/>
              <a:gd name="T26" fmla="*/ 2147483647 w 111"/>
              <a:gd name="T27" fmla="*/ 2147483647 h 107"/>
              <a:gd name="T28" fmla="*/ 2147483647 w 111"/>
              <a:gd name="T29" fmla="*/ 2147483647 h 107"/>
              <a:gd name="T30" fmla="*/ 2147483647 w 111"/>
              <a:gd name="T31" fmla="*/ 2147483647 h 107"/>
              <a:gd name="T32" fmla="*/ 2147483647 w 111"/>
              <a:gd name="T33" fmla="*/ 2147483647 h 107"/>
              <a:gd name="T34" fmla="*/ 2147483647 w 111"/>
              <a:gd name="T35" fmla="*/ 2147483647 h 107"/>
              <a:gd name="T36" fmla="*/ 2147483647 w 111"/>
              <a:gd name="T37" fmla="*/ 2147483647 h 1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11" h="107">
                <a:moveTo>
                  <a:pt x="69" y="102"/>
                </a:moveTo>
                <a:lnTo>
                  <a:pt x="65" y="107"/>
                </a:lnTo>
                <a:lnTo>
                  <a:pt x="35" y="71"/>
                </a:lnTo>
                <a:lnTo>
                  <a:pt x="23" y="62"/>
                </a:lnTo>
                <a:lnTo>
                  <a:pt x="2" y="55"/>
                </a:lnTo>
                <a:lnTo>
                  <a:pt x="2" y="53"/>
                </a:lnTo>
                <a:lnTo>
                  <a:pt x="0" y="40"/>
                </a:lnTo>
                <a:lnTo>
                  <a:pt x="20" y="35"/>
                </a:lnTo>
                <a:lnTo>
                  <a:pt x="17" y="24"/>
                </a:lnTo>
                <a:lnTo>
                  <a:pt x="48" y="5"/>
                </a:lnTo>
                <a:lnTo>
                  <a:pt x="56" y="17"/>
                </a:lnTo>
                <a:lnTo>
                  <a:pt x="67" y="0"/>
                </a:lnTo>
                <a:lnTo>
                  <a:pt x="89" y="2"/>
                </a:lnTo>
                <a:lnTo>
                  <a:pt x="91" y="17"/>
                </a:lnTo>
                <a:lnTo>
                  <a:pt x="111" y="24"/>
                </a:lnTo>
                <a:lnTo>
                  <a:pt x="99" y="40"/>
                </a:lnTo>
                <a:lnTo>
                  <a:pt x="78" y="66"/>
                </a:lnTo>
                <a:lnTo>
                  <a:pt x="89" y="87"/>
                </a:lnTo>
                <a:lnTo>
                  <a:pt x="69" y="102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60" name="Freeform 107"/>
          <p:cNvSpPr>
            <a:spLocks/>
          </p:cNvSpPr>
          <p:nvPr/>
        </p:nvSpPr>
        <p:spPr bwMode="auto">
          <a:xfrm>
            <a:off x="4089593" y="5615904"/>
            <a:ext cx="166062" cy="169898"/>
          </a:xfrm>
          <a:custGeom>
            <a:avLst/>
            <a:gdLst>
              <a:gd name="T0" fmla="*/ 2147483647 w 111"/>
              <a:gd name="T1" fmla="*/ 2147483647 h 107"/>
              <a:gd name="T2" fmla="*/ 2147483647 w 111"/>
              <a:gd name="T3" fmla="*/ 2147483647 h 107"/>
              <a:gd name="T4" fmla="*/ 2147483647 w 111"/>
              <a:gd name="T5" fmla="*/ 2147483647 h 107"/>
              <a:gd name="T6" fmla="*/ 2147483647 w 111"/>
              <a:gd name="T7" fmla="*/ 2147483647 h 107"/>
              <a:gd name="T8" fmla="*/ 2147483647 w 111"/>
              <a:gd name="T9" fmla="*/ 2147483647 h 107"/>
              <a:gd name="T10" fmla="*/ 2147483647 w 111"/>
              <a:gd name="T11" fmla="*/ 2147483647 h 107"/>
              <a:gd name="T12" fmla="*/ 0 w 111"/>
              <a:gd name="T13" fmla="*/ 2147483647 h 107"/>
              <a:gd name="T14" fmla="*/ 2147483647 w 111"/>
              <a:gd name="T15" fmla="*/ 2147483647 h 107"/>
              <a:gd name="T16" fmla="*/ 2147483647 w 111"/>
              <a:gd name="T17" fmla="*/ 2147483647 h 107"/>
              <a:gd name="T18" fmla="*/ 2147483647 w 111"/>
              <a:gd name="T19" fmla="*/ 2147483647 h 107"/>
              <a:gd name="T20" fmla="*/ 2147483647 w 111"/>
              <a:gd name="T21" fmla="*/ 2147483647 h 107"/>
              <a:gd name="T22" fmla="*/ 2147483647 w 111"/>
              <a:gd name="T23" fmla="*/ 0 h 107"/>
              <a:gd name="T24" fmla="*/ 2147483647 w 111"/>
              <a:gd name="T25" fmla="*/ 2147483647 h 107"/>
              <a:gd name="T26" fmla="*/ 2147483647 w 111"/>
              <a:gd name="T27" fmla="*/ 2147483647 h 107"/>
              <a:gd name="T28" fmla="*/ 2147483647 w 111"/>
              <a:gd name="T29" fmla="*/ 2147483647 h 107"/>
              <a:gd name="T30" fmla="*/ 2147483647 w 111"/>
              <a:gd name="T31" fmla="*/ 2147483647 h 107"/>
              <a:gd name="T32" fmla="*/ 2147483647 w 111"/>
              <a:gd name="T33" fmla="*/ 2147483647 h 107"/>
              <a:gd name="T34" fmla="*/ 2147483647 w 111"/>
              <a:gd name="T35" fmla="*/ 2147483647 h 107"/>
              <a:gd name="T36" fmla="*/ 2147483647 w 111"/>
              <a:gd name="T37" fmla="*/ 2147483647 h 1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11" h="107">
                <a:moveTo>
                  <a:pt x="69" y="102"/>
                </a:moveTo>
                <a:lnTo>
                  <a:pt x="65" y="107"/>
                </a:lnTo>
                <a:lnTo>
                  <a:pt x="35" y="71"/>
                </a:lnTo>
                <a:lnTo>
                  <a:pt x="23" y="62"/>
                </a:lnTo>
                <a:lnTo>
                  <a:pt x="2" y="55"/>
                </a:lnTo>
                <a:lnTo>
                  <a:pt x="2" y="53"/>
                </a:lnTo>
                <a:lnTo>
                  <a:pt x="0" y="40"/>
                </a:lnTo>
                <a:lnTo>
                  <a:pt x="20" y="35"/>
                </a:lnTo>
                <a:lnTo>
                  <a:pt x="17" y="24"/>
                </a:lnTo>
                <a:lnTo>
                  <a:pt x="48" y="5"/>
                </a:lnTo>
                <a:lnTo>
                  <a:pt x="56" y="17"/>
                </a:lnTo>
                <a:lnTo>
                  <a:pt x="67" y="0"/>
                </a:lnTo>
                <a:lnTo>
                  <a:pt x="89" y="2"/>
                </a:lnTo>
                <a:lnTo>
                  <a:pt x="91" y="17"/>
                </a:lnTo>
                <a:lnTo>
                  <a:pt x="111" y="24"/>
                </a:lnTo>
                <a:lnTo>
                  <a:pt x="99" y="40"/>
                </a:lnTo>
                <a:lnTo>
                  <a:pt x="78" y="66"/>
                </a:lnTo>
                <a:lnTo>
                  <a:pt x="89" y="87"/>
                </a:lnTo>
                <a:lnTo>
                  <a:pt x="69" y="10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61" name="Freeform 108"/>
          <p:cNvSpPr>
            <a:spLocks/>
          </p:cNvSpPr>
          <p:nvPr/>
        </p:nvSpPr>
        <p:spPr bwMode="auto">
          <a:xfrm>
            <a:off x="4089593" y="5615904"/>
            <a:ext cx="166062" cy="169898"/>
          </a:xfrm>
          <a:custGeom>
            <a:avLst/>
            <a:gdLst>
              <a:gd name="T0" fmla="*/ 2147483647 w 111"/>
              <a:gd name="T1" fmla="*/ 2147483647 h 107"/>
              <a:gd name="T2" fmla="*/ 2147483647 w 111"/>
              <a:gd name="T3" fmla="*/ 2147483647 h 107"/>
              <a:gd name="T4" fmla="*/ 2147483647 w 111"/>
              <a:gd name="T5" fmla="*/ 2147483647 h 107"/>
              <a:gd name="T6" fmla="*/ 2147483647 w 111"/>
              <a:gd name="T7" fmla="*/ 2147483647 h 107"/>
              <a:gd name="T8" fmla="*/ 2147483647 w 111"/>
              <a:gd name="T9" fmla="*/ 2147483647 h 107"/>
              <a:gd name="T10" fmla="*/ 2147483647 w 111"/>
              <a:gd name="T11" fmla="*/ 2147483647 h 107"/>
              <a:gd name="T12" fmla="*/ 0 w 111"/>
              <a:gd name="T13" fmla="*/ 2147483647 h 107"/>
              <a:gd name="T14" fmla="*/ 2147483647 w 111"/>
              <a:gd name="T15" fmla="*/ 2147483647 h 107"/>
              <a:gd name="T16" fmla="*/ 2147483647 w 111"/>
              <a:gd name="T17" fmla="*/ 2147483647 h 107"/>
              <a:gd name="T18" fmla="*/ 2147483647 w 111"/>
              <a:gd name="T19" fmla="*/ 2147483647 h 107"/>
              <a:gd name="T20" fmla="*/ 2147483647 w 111"/>
              <a:gd name="T21" fmla="*/ 2147483647 h 107"/>
              <a:gd name="T22" fmla="*/ 2147483647 w 111"/>
              <a:gd name="T23" fmla="*/ 0 h 107"/>
              <a:gd name="T24" fmla="*/ 2147483647 w 111"/>
              <a:gd name="T25" fmla="*/ 2147483647 h 107"/>
              <a:gd name="T26" fmla="*/ 2147483647 w 111"/>
              <a:gd name="T27" fmla="*/ 2147483647 h 107"/>
              <a:gd name="T28" fmla="*/ 2147483647 w 111"/>
              <a:gd name="T29" fmla="*/ 2147483647 h 107"/>
              <a:gd name="T30" fmla="*/ 2147483647 w 111"/>
              <a:gd name="T31" fmla="*/ 2147483647 h 107"/>
              <a:gd name="T32" fmla="*/ 2147483647 w 111"/>
              <a:gd name="T33" fmla="*/ 2147483647 h 107"/>
              <a:gd name="T34" fmla="*/ 2147483647 w 111"/>
              <a:gd name="T35" fmla="*/ 2147483647 h 107"/>
              <a:gd name="T36" fmla="*/ 2147483647 w 111"/>
              <a:gd name="T37" fmla="*/ 2147483647 h 1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11" h="107">
                <a:moveTo>
                  <a:pt x="69" y="102"/>
                </a:moveTo>
                <a:lnTo>
                  <a:pt x="65" y="107"/>
                </a:lnTo>
                <a:lnTo>
                  <a:pt x="35" y="71"/>
                </a:lnTo>
                <a:lnTo>
                  <a:pt x="23" y="62"/>
                </a:lnTo>
                <a:lnTo>
                  <a:pt x="2" y="55"/>
                </a:lnTo>
                <a:lnTo>
                  <a:pt x="2" y="53"/>
                </a:lnTo>
                <a:lnTo>
                  <a:pt x="0" y="40"/>
                </a:lnTo>
                <a:lnTo>
                  <a:pt x="20" y="35"/>
                </a:lnTo>
                <a:lnTo>
                  <a:pt x="17" y="24"/>
                </a:lnTo>
                <a:lnTo>
                  <a:pt x="48" y="5"/>
                </a:lnTo>
                <a:lnTo>
                  <a:pt x="56" y="17"/>
                </a:lnTo>
                <a:lnTo>
                  <a:pt x="67" y="0"/>
                </a:lnTo>
                <a:lnTo>
                  <a:pt x="89" y="2"/>
                </a:lnTo>
                <a:lnTo>
                  <a:pt x="91" y="17"/>
                </a:lnTo>
                <a:lnTo>
                  <a:pt x="111" y="24"/>
                </a:lnTo>
                <a:lnTo>
                  <a:pt x="99" y="40"/>
                </a:lnTo>
                <a:lnTo>
                  <a:pt x="78" y="66"/>
                </a:lnTo>
                <a:lnTo>
                  <a:pt x="89" y="87"/>
                </a:lnTo>
                <a:lnTo>
                  <a:pt x="69" y="10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62" name="Freeform 109"/>
          <p:cNvSpPr>
            <a:spLocks/>
          </p:cNvSpPr>
          <p:nvPr/>
        </p:nvSpPr>
        <p:spPr bwMode="auto">
          <a:xfrm>
            <a:off x="4089593" y="5615904"/>
            <a:ext cx="166062" cy="169898"/>
          </a:xfrm>
          <a:custGeom>
            <a:avLst/>
            <a:gdLst>
              <a:gd name="T0" fmla="*/ 2147483647 w 111"/>
              <a:gd name="T1" fmla="*/ 2147483647 h 107"/>
              <a:gd name="T2" fmla="*/ 2147483647 w 111"/>
              <a:gd name="T3" fmla="*/ 2147483647 h 107"/>
              <a:gd name="T4" fmla="*/ 2147483647 w 111"/>
              <a:gd name="T5" fmla="*/ 2147483647 h 107"/>
              <a:gd name="T6" fmla="*/ 2147483647 w 111"/>
              <a:gd name="T7" fmla="*/ 2147483647 h 107"/>
              <a:gd name="T8" fmla="*/ 2147483647 w 111"/>
              <a:gd name="T9" fmla="*/ 2147483647 h 107"/>
              <a:gd name="T10" fmla="*/ 2147483647 w 111"/>
              <a:gd name="T11" fmla="*/ 2147483647 h 107"/>
              <a:gd name="T12" fmla="*/ 0 w 111"/>
              <a:gd name="T13" fmla="*/ 2147483647 h 107"/>
              <a:gd name="T14" fmla="*/ 2147483647 w 111"/>
              <a:gd name="T15" fmla="*/ 2147483647 h 107"/>
              <a:gd name="T16" fmla="*/ 2147483647 w 111"/>
              <a:gd name="T17" fmla="*/ 2147483647 h 107"/>
              <a:gd name="T18" fmla="*/ 2147483647 w 111"/>
              <a:gd name="T19" fmla="*/ 2147483647 h 107"/>
              <a:gd name="T20" fmla="*/ 2147483647 w 111"/>
              <a:gd name="T21" fmla="*/ 2147483647 h 107"/>
              <a:gd name="T22" fmla="*/ 2147483647 w 111"/>
              <a:gd name="T23" fmla="*/ 0 h 107"/>
              <a:gd name="T24" fmla="*/ 2147483647 w 111"/>
              <a:gd name="T25" fmla="*/ 2147483647 h 107"/>
              <a:gd name="T26" fmla="*/ 2147483647 w 111"/>
              <a:gd name="T27" fmla="*/ 2147483647 h 107"/>
              <a:gd name="T28" fmla="*/ 2147483647 w 111"/>
              <a:gd name="T29" fmla="*/ 2147483647 h 107"/>
              <a:gd name="T30" fmla="*/ 2147483647 w 111"/>
              <a:gd name="T31" fmla="*/ 2147483647 h 107"/>
              <a:gd name="T32" fmla="*/ 2147483647 w 111"/>
              <a:gd name="T33" fmla="*/ 2147483647 h 107"/>
              <a:gd name="T34" fmla="*/ 2147483647 w 111"/>
              <a:gd name="T35" fmla="*/ 2147483647 h 107"/>
              <a:gd name="T36" fmla="*/ 2147483647 w 111"/>
              <a:gd name="T37" fmla="*/ 2147483647 h 1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11" h="107">
                <a:moveTo>
                  <a:pt x="69" y="102"/>
                </a:moveTo>
                <a:lnTo>
                  <a:pt x="65" y="107"/>
                </a:lnTo>
                <a:lnTo>
                  <a:pt x="35" y="71"/>
                </a:lnTo>
                <a:lnTo>
                  <a:pt x="23" y="62"/>
                </a:lnTo>
                <a:lnTo>
                  <a:pt x="2" y="55"/>
                </a:lnTo>
                <a:lnTo>
                  <a:pt x="2" y="53"/>
                </a:lnTo>
                <a:lnTo>
                  <a:pt x="0" y="40"/>
                </a:lnTo>
                <a:lnTo>
                  <a:pt x="20" y="35"/>
                </a:lnTo>
                <a:lnTo>
                  <a:pt x="17" y="24"/>
                </a:lnTo>
                <a:lnTo>
                  <a:pt x="48" y="5"/>
                </a:lnTo>
                <a:lnTo>
                  <a:pt x="56" y="17"/>
                </a:lnTo>
                <a:lnTo>
                  <a:pt x="67" y="0"/>
                </a:lnTo>
                <a:lnTo>
                  <a:pt x="89" y="2"/>
                </a:lnTo>
                <a:lnTo>
                  <a:pt x="91" y="17"/>
                </a:lnTo>
                <a:lnTo>
                  <a:pt x="111" y="24"/>
                </a:lnTo>
                <a:lnTo>
                  <a:pt x="99" y="40"/>
                </a:lnTo>
                <a:lnTo>
                  <a:pt x="78" y="66"/>
                </a:lnTo>
                <a:lnTo>
                  <a:pt x="89" y="87"/>
                </a:lnTo>
                <a:lnTo>
                  <a:pt x="69" y="10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63" name="Freeform 110"/>
          <p:cNvSpPr>
            <a:spLocks/>
          </p:cNvSpPr>
          <p:nvPr/>
        </p:nvSpPr>
        <p:spPr bwMode="auto">
          <a:xfrm>
            <a:off x="3904082" y="5646073"/>
            <a:ext cx="166062" cy="239763"/>
          </a:xfrm>
          <a:custGeom>
            <a:avLst/>
            <a:gdLst>
              <a:gd name="T0" fmla="*/ 2147483647 w 111"/>
              <a:gd name="T1" fmla="*/ 2147483647 h 151"/>
              <a:gd name="T2" fmla="*/ 2147483647 w 111"/>
              <a:gd name="T3" fmla="*/ 2147483647 h 151"/>
              <a:gd name="T4" fmla="*/ 2147483647 w 111"/>
              <a:gd name="T5" fmla="*/ 2147483647 h 151"/>
              <a:gd name="T6" fmla="*/ 2147483647 w 111"/>
              <a:gd name="T7" fmla="*/ 2147483647 h 151"/>
              <a:gd name="T8" fmla="*/ 2147483647 w 111"/>
              <a:gd name="T9" fmla="*/ 0 h 151"/>
              <a:gd name="T10" fmla="*/ 0 w 111"/>
              <a:gd name="T11" fmla="*/ 2147483647 h 151"/>
              <a:gd name="T12" fmla="*/ 2147483647 w 111"/>
              <a:gd name="T13" fmla="*/ 2147483647 h 151"/>
              <a:gd name="T14" fmla="*/ 2147483647 w 111"/>
              <a:gd name="T15" fmla="*/ 2147483647 h 151"/>
              <a:gd name="T16" fmla="*/ 2147483647 w 111"/>
              <a:gd name="T17" fmla="*/ 2147483647 h 151"/>
              <a:gd name="T18" fmla="*/ 2147483647 w 111"/>
              <a:gd name="T19" fmla="*/ 2147483647 h 151"/>
              <a:gd name="T20" fmla="*/ 2147483647 w 111"/>
              <a:gd name="T21" fmla="*/ 2147483647 h 151"/>
              <a:gd name="T22" fmla="*/ 2147483647 w 111"/>
              <a:gd name="T23" fmla="*/ 2147483647 h 151"/>
              <a:gd name="T24" fmla="*/ 2147483647 w 111"/>
              <a:gd name="T25" fmla="*/ 2147483647 h 15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1" h="151">
                <a:moveTo>
                  <a:pt x="111" y="65"/>
                </a:moveTo>
                <a:lnTo>
                  <a:pt x="109" y="62"/>
                </a:lnTo>
                <a:lnTo>
                  <a:pt x="91" y="36"/>
                </a:lnTo>
                <a:lnTo>
                  <a:pt x="61" y="32"/>
                </a:lnTo>
                <a:lnTo>
                  <a:pt x="11" y="0"/>
                </a:lnTo>
                <a:lnTo>
                  <a:pt x="0" y="30"/>
                </a:lnTo>
                <a:lnTo>
                  <a:pt x="17" y="65"/>
                </a:lnTo>
                <a:lnTo>
                  <a:pt x="41" y="78"/>
                </a:lnTo>
                <a:lnTo>
                  <a:pt x="47" y="121"/>
                </a:lnTo>
                <a:lnTo>
                  <a:pt x="64" y="128"/>
                </a:lnTo>
                <a:lnTo>
                  <a:pt x="76" y="151"/>
                </a:lnTo>
                <a:lnTo>
                  <a:pt x="106" y="119"/>
                </a:lnTo>
                <a:lnTo>
                  <a:pt x="111" y="65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64" name="Freeform 111"/>
          <p:cNvSpPr>
            <a:spLocks/>
          </p:cNvSpPr>
          <p:nvPr/>
        </p:nvSpPr>
        <p:spPr bwMode="auto">
          <a:xfrm>
            <a:off x="6945569" y="6031915"/>
            <a:ext cx="794407" cy="822498"/>
          </a:xfrm>
          <a:custGeom>
            <a:avLst/>
            <a:gdLst>
              <a:gd name="T0" fmla="*/ 2147483647 w 531"/>
              <a:gd name="T1" fmla="*/ 2147483647 h 518"/>
              <a:gd name="T2" fmla="*/ 2147483647 w 531"/>
              <a:gd name="T3" fmla="*/ 2147483647 h 518"/>
              <a:gd name="T4" fmla="*/ 2147483647 w 531"/>
              <a:gd name="T5" fmla="*/ 2147483647 h 518"/>
              <a:gd name="T6" fmla="*/ 2147483647 w 531"/>
              <a:gd name="T7" fmla="*/ 2147483647 h 518"/>
              <a:gd name="T8" fmla="*/ 2147483647 w 531"/>
              <a:gd name="T9" fmla="*/ 2147483647 h 518"/>
              <a:gd name="T10" fmla="*/ 2147483647 w 531"/>
              <a:gd name="T11" fmla="*/ 2147483647 h 518"/>
              <a:gd name="T12" fmla="*/ 2147483647 w 531"/>
              <a:gd name="T13" fmla="*/ 2147483647 h 518"/>
              <a:gd name="T14" fmla="*/ 2147483647 w 531"/>
              <a:gd name="T15" fmla="*/ 2147483647 h 518"/>
              <a:gd name="T16" fmla="*/ 2147483647 w 531"/>
              <a:gd name="T17" fmla="*/ 2147483647 h 518"/>
              <a:gd name="T18" fmla="*/ 2147483647 w 531"/>
              <a:gd name="T19" fmla="*/ 2147483647 h 518"/>
              <a:gd name="T20" fmla="*/ 2147483647 w 531"/>
              <a:gd name="T21" fmla="*/ 2147483647 h 518"/>
              <a:gd name="T22" fmla="*/ 2147483647 w 531"/>
              <a:gd name="T23" fmla="*/ 2147483647 h 518"/>
              <a:gd name="T24" fmla="*/ 2147483647 w 531"/>
              <a:gd name="T25" fmla="*/ 2147483647 h 518"/>
              <a:gd name="T26" fmla="*/ 2147483647 w 531"/>
              <a:gd name="T27" fmla="*/ 2147483647 h 518"/>
              <a:gd name="T28" fmla="*/ 2147483647 w 531"/>
              <a:gd name="T29" fmla="*/ 2147483647 h 518"/>
              <a:gd name="T30" fmla="*/ 2147483647 w 531"/>
              <a:gd name="T31" fmla="*/ 2147483647 h 518"/>
              <a:gd name="T32" fmla="*/ 2147483647 w 531"/>
              <a:gd name="T33" fmla="*/ 2147483647 h 518"/>
              <a:gd name="T34" fmla="*/ 2147483647 w 531"/>
              <a:gd name="T35" fmla="*/ 2147483647 h 518"/>
              <a:gd name="T36" fmla="*/ 2147483647 w 531"/>
              <a:gd name="T37" fmla="*/ 2147483647 h 518"/>
              <a:gd name="T38" fmla="*/ 2147483647 w 531"/>
              <a:gd name="T39" fmla="*/ 2147483647 h 518"/>
              <a:gd name="T40" fmla="*/ 2147483647 w 531"/>
              <a:gd name="T41" fmla="*/ 2147483647 h 518"/>
              <a:gd name="T42" fmla="*/ 2147483647 w 531"/>
              <a:gd name="T43" fmla="*/ 2147483647 h 518"/>
              <a:gd name="T44" fmla="*/ 2147483647 w 531"/>
              <a:gd name="T45" fmla="*/ 2147483647 h 518"/>
              <a:gd name="T46" fmla="*/ 2147483647 w 531"/>
              <a:gd name="T47" fmla="*/ 2147483647 h 518"/>
              <a:gd name="T48" fmla="*/ 2147483647 w 531"/>
              <a:gd name="T49" fmla="*/ 2147483647 h 518"/>
              <a:gd name="T50" fmla="*/ 2147483647 w 531"/>
              <a:gd name="T51" fmla="*/ 2147483647 h 518"/>
              <a:gd name="T52" fmla="*/ 2147483647 w 531"/>
              <a:gd name="T53" fmla="*/ 2147483647 h 518"/>
              <a:gd name="T54" fmla="*/ 2147483647 w 531"/>
              <a:gd name="T55" fmla="*/ 2147483647 h 518"/>
              <a:gd name="T56" fmla="*/ 2147483647 w 531"/>
              <a:gd name="T57" fmla="*/ 2147483647 h 518"/>
              <a:gd name="T58" fmla="*/ 0 w 531"/>
              <a:gd name="T59" fmla="*/ 2147483647 h 518"/>
              <a:gd name="T60" fmla="*/ 0 w 531"/>
              <a:gd name="T61" fmla="*/ 2147483647 h 518"/>
              <a:gd name="T62" fmla="*/ 2147483647 w 531"/>
              <a:gd name="T63" fmla="*/ 2147483647 h 518"/>
              <a:gd name="T64" fmla="*/ 2147483647 w 531"/>
              <a:gd name="T65" fmla="*/ 2147483647 h 518"/>
              <a:gd name="T66" fmla="*/ 2147483647 w 531"/>
              <a:gd name="T67" fmla="*/ 2147483647 h 518"/>
              <a:gd name="T68" fmla="*/ 2147483647 w 531"/>
              <a:gd name="T69" fmla="*/ 2147483647 h 518"/>
              <a:gd name="T70" fmla="*/ 2147483647 w 531"/>
              <a:gd name="T71" fmla="*/ 2147483647 h 518"/>
              <a:gd name="T72" fmla="*/ 2147483647 w 531"/>
              <a:gd name="T73" fmla="*/ 2147483647 h 518"/>
              <a:gd name="T74" fmla="*/ 2147483647 w 531"/>
              <a:gd name="T75" fmla="*/ 2147483647 h 518"/>
              <a:gd name="T76" fmla="*/ 2147483647 w 531"/>
              <a:gd name="T77" fmla="*/ 2147483647 h 518"/>
              <a:gd name="T78" fmla="*/ 2147483647 w 531"/>
              <a:gd name="T79" fmla="*/ 2147483647 h 518"/>
              <a:gd name="T80" fmla="*/ 2147483647 w 531"/>
              <a:gd name="T81" fmla="*/ 2147483647 h 518"/>
              <a:gd name="T82" fmla="*/ 2147483647 w 531"/>
              <a:gd name="T83" fmla="*/ 2147483647 h 518"/>
              <a:gd name="T84" fmla="*/ 2147483647 w 531"/>
              <a:gd name="T85" fmla="*/ 2147483647 h 518"/>
              <a:gd name="T86" fmla="*/ 2147483647 w 531"/>
              <a:gd name="T87" fmla="*/ 2147483647 h 518"/>
              <a:gd name="T88" fmla="*/ 2147483647 w 531"/>
              <a:gd name="T89" fmla="*/ 2147483647 h 518"/>
              <a:gd name="T90" fmla="*/ 2147483647 w 531"/>
              <a:gd name="T91" fmla="*/ 2147483647 h 518"/>
              <a:gd name="T92" fmla="*/ 2147483647 w 531"/>
              <a:gd name="T93" fmla="*/ 2147483647 h 518"/>
              <a:gd name="T94" fmla="*/ 2147483647 w 531"/>
              <a:gd name="T95" fmla="*/ 2147483647 h 518"/>
              <a:gd name="T96" fmla="*/ 2147483647 w 531"/>
              <a:gd name="T97" fmla="*/ 2147483647 h 518"/>
              <a:gd name="T98" fmla="*/ 2147483647 w 531"/>
              <a:gd name="T99" fmla="*/ 2147483647 h 518"/>
              <a:gd name="T100" fmla="*/ 2147483647 w 531"/>
              <a:gd name="T101" fmla="*/ 2147483647 h 518"/>
              <a:gd name="T102" fmla="*/ 2147483647 w 531"/>
              <a:gd name="T103" fmla="*/ 2147483647 h 518"/>
              <a:gd name="T104" fmla="*/ 2147483647 w 531"/>
              <a:gd name="T105" fmla="*/ 2147483647 h 518"/>
              <a:gd name="T106" fmla="*/ 2147483647 w 531"/>
              <a:gd name="T107" fmla="*/ 2147483647 h 518"/>
              <a:gd name="T108" fmla="*/ 2147483647 w 531"/>
              <a:gd name="T109" fmla="*/ 2147483647 h 518"/>
              <a:gd name="T110" fmla="*/ 2147483647 w 531"/>
              <a:gd name="T111" fmla="*/ 2147483647 h 518"/>
              <a:gd name="T112" fmla="*/ 2147483647 w 531"/>
              <a:gd name="T113" fmla="*/ 2147483647 h 518"/>
              <a:gd name="T114" fmla="*/ 2147483647 w 531"/>
              <a:gd name="T115" fmla="*/ 2147483647 h 518"/>
              <a:gd name="T116" fmla="*/ 2147483647 w 531"/>
              <a:gd name="T117" fmla="*/ 0 h 518"/>
              <a:gd name="T118" fmla="*/ 2147483647 w 531"/>
              <a:gd name="T119" fmla="*/ 2147483647 h 518"/>
              <a:gd name="T120" fmla="*/ 2147483647 w 531"/>
              <a:gd name="T121" fmla="*/ 2147483647 h 51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31" h="518">
                <a:moveTo>
                  <a:pt x="458" y="25"/>
                </a:moveTo>
                <a:lnTo>
                  <a:pt x="465" y="47"/>
                </a:lnTo>
                <a:lnTo>
                  <a:pt x="488" y="68"/>
                </a:lnTo>
                <a:lnTo>
                  <a:pt x="502" y="98"/>
                </a:lnTo>
                <a:lnTo>
                  <a:pt x="531" y="107"/>
                </a:lnTo>
                <a:lnTo>
                  <a:pt x="531" y="141"/>
                </a:lnTo>
                <a:lnTo>
                  <a:pt x="521" y="143"/>
                </a:lnTo>
                <a:lnTo>
                  <a:pt x="495" y="195"/>
                </a:lnTo>
                <a:lnTo>
                  <a:pt x="470" y="225"/>
                </a:lnTo>
                <a:lnTo>
                  <a:pt x="470" y="246"/>
                </a:lnTo>
                <a:lnTo>
                  <a:pt x="496" y="247"/>
                </a:lnTo>
                <a:lnTo>
                  <a:pt x="495" y="273"/>
                </a:lnTo>
                <a:lnTo>
                  <a:pt x="457" y="318"/>
                </a:lnTo>
                <a:lnTo>
                  <a:pt x="442" y="318"/>
                </a:lnTo>
                <a:lnTo>
                  <a:pt x="420" y="354"/>
                </a:lnTo>
                <a:lnTo>
                  <a:pt x="402" y="386"/>
                </a:lnTo>
                <a:lnTo>
                  <a:pt x="374" y="386"/>
                </a:lnTo>
                <a:lnTo>
                  <a:pt x="367" y="398"/>
                </a:lnTo>
                <a:lnTo>
                  <a:pt x="334" y="397"/>
                </a:lnTo>
                <a:lnTo>
                  <a:pt x="332" y="452"/>
                </a:lnTo>
                <a:lnTo>
                  <a:pt x="345" y="457"/>
                </a:lnTo>
                <a:lnTo>
                  <a:pt x="352" y="470"/>
                </a:lnTo>
                <a:lnTo>
                  <a:pt x="326" y="487"/>
                </a:lnTo>
                <a:lnTo>
                  <a:pt x="323" y="498"/>
                </a:lnTo>
                <a:lnTo>
                  <a:pt x="237" y="489"/>
                </a:lnTo>
                <a:lnTo>
                  <a:pt x="177" y="518"/>
                </a:lnTo>
                <a:lnTo>
                  <a:pt x="142" y="512"/>
                </a:lnTo>
                <a:lnTo>
                  <a:pt x="114" y="452"/>
                </a:lnTo>
                <a:lnTo>
                  <a:pt x="61" y="457"/>
                </a:lnTo>
                <a:lnTo>
                  <a:pt x="0" y="421"/>
                </a:lnTo>
                <a:lnTo>
                  <a:pt x="0" y="383"/>
                </a:lnTo>
                <a:lnTo>
                  <a:pt x="12" y="383"/>
                </a:lnTo>
                <a:lnTo>
                  <a:pt x="42" y="356"/>
                </a:lnTo>
                <a:lnTo>
                  <a:pt x="74" y="393"/>
                </a:lnTo>
                <a:lnTo>
                  <a:pt x="109" y="402"/>
                </a:lnTo>
                <a:lnTo>
                  <a:pt x="127" y="407"/>
                </a:lnTo>
                <a:lnTo>
                  <a:pt x="144" y="449"/>
                </a:lnTo>
                <a:lnTo>
                  <a:pt x="184" y="470"/>
                </a:lnTo>
                <a:lnTo>
                  <a:pt x="205" y="462"/>
                </a:lnTo>
                <a:lnTo>
                  <a:pt x="208" y="444"/>
                </a:lnTo>
                <a:lnTo>
                  <a:pt x="214" y="402"/>
                </a:lnTo>
                <a:lnTo>
                  <a:pt x="252" y="364"/>
                </a:lnTo>
                <a:lnTo>
                  <a:pt x="286" y="321"/>
                </a:lnTo>
                <a:lnTo>
                  <a:pt x="302" y="273"/>
                </a:lnTo>
                <a:lnTo>
                  <a:pt x="301" y="223"/>
                </a:lnTo>
                <a:lnTo>
                  <a:pt x="276" y="220"/>
                </a:lnTo>
                <a:lnTo>
                  <a:pt x="274" y="166"/>
                </a:lnTo>
                <a:lnTo>
                  <a:pt x="298" y="146"/>
                </a:lnTo>
                <a:lnTo>
                  <a:pt x="287" y="136"/>
                </a:lnTo>
                <a:lnTo>
                  <a:pt x="265" y="136"/>
                </a:lnTo>
                <a:lnTo>
                  <a:pt x="262" y="120"/>
                </a:lnTo>
                <a:lnTo>
                  <a:pt x="306" y="75"/>
                </a:lnTo>
                <a:lnTo>
                  <a:pt x="328" y="72"/>
                </a:lnTo>
                <a:lnTo>
                  <a:pt x="334" y="61"/>
                </a:lnTo>
                <a:lnTo>
                  <a:pt x="366" y="52"/>
                </a:lnTo>
                <a:lnTo>
                  <a:pt x="382" y="64"/>
                </a:lnTo>
                <a:lnTo>
                  <a:pt x="435" y="47"/>
                </a:lnTo>
                <a:lnTo>
                  <a:pt x="442" y="12"/>
                </a:lnTo>
                <a:lnTo>
                  <a:pt x="470" y="0"/>
                </a:lnTo>
                <a:lnTo>
                  <a:pt x="472" y="8"/>
                </a:lnTo>
                <a:lnTo>
                  <a:pt x="458" y="2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65" name="Freeform 112"/>
          <p:cNvSpPr>
            <a:spLocks/>
          </p:cNvSpPr>
          <p:nvPr/>
        </p:nvSpPr>
        <p:spPr bwMode="auto">
          <a:xfrm>
            <a:off x="6945569" y="6031915"/>
            <a:ext cx="794407" cy="822498"/>
          </a:xfrm>
          <a:custGeom>
            <a:avLst/>
            <a:gdLst>
              <a:gd name="T0" fmla="*/ 2147483647 w 531"/>
              <a:gd name="T1" fmla="*/ 2147483647 h 518"/>
              <a:gd name="T2" fmla="*/ 2147483647 w 531"/>
              <a:gd name="T3" fmla="*/ 2147483647 h 518"/>
              <a:gd name="T4" fmla="*/ 2147483647 w 531"/>
              <a:gd name="T5" fmla="*/ 2147483647 h 518"/>
              <a:gd name="T6" fmla="*/ 2147483647 w 531"/>
              <a:gd name="T7" fmla="*/ 2147483647 h 518"/>
              <a:gd name="T8" fmla="*/ 2147483647 w 531"/>
              <a:gd name="T9" fmla="*/ 2147483647 h 518"/>
              <a:gd name="T10" fmla="*/ 2147483647 w 531"/>
              <a:gd name="T11" fmla="*/ 2147483647 h 518"/>
              <a:gd name="T12" fmla="*/ 2147483647 w 531"/>
              <a:gd name="T13" fmla="*/ 2147483647 h 518"/>
              <a:gd name="T14" fmla="*/ 2147483647 w 531"/>
              <a:gd name="T15" fmla="*/ 2147483647 h 518"/>
              <a:gd name="T16" fmla="*/ 2147483647 w 531"/>
              <a:gd name="T17" fmla="*/ 2147483647 h 518"/>
              <a:gd name="T18" fmla="*/ 2147483647 w 531"/>
              <a:gd name="T19" fmla="*/ 2147483647 h 518"/>
              <a:gd name="T20" fmla="*/ 2147483647 w 531"/>
              <a:gd name="T21" fmla="*/ 2147483647 h 518"/>
              <a:gd name="T22" fmla="*/ 2147483647 w 531"/>
              <a:gd name="T23" fmla="*/ 2147483647 h 518"/>
              <a:gd name="T24" fmla="*/ 2147483647 w 531"/>
              <a:gd name="T25" fmla="*/ 2147483647 h 518"/>
              <a:gd name="T26" fmla="*/ 2147483647 w 531"/>
              <a:gd name="T27" fmla="*/ 2147483647 h 518"/>
              <a:gd name="T28" fmla="*/ 2147483647 w 531"/>
              <a:gd name="T29" fmla="*/ 2147483647 h 518"/>
              <a:gd name="T30" fmla="*/ 2147483647 w 531"/>
              <a:gd name="T31" fmla="*/ 2147483647 h 518"/>
              <a:gd name="T32" fmla="*/ 2147483647 w 531"/>
              <a:gd name="T33" fmla="*/ 2147483647 h 518"/>
              <a:gd name="T34" fmla="*/ 2147483647 w 531"/>
              <a:gd name="T35" fmla="*/ 2147483647 h 518"/>
              <a:gd name="T36" fmla="*/ 2147483647 w 531"/>
              <a:gd name="T37" fmla="*/ 2147483647 h 518"/>
              <a:gd name="T38" fmla="*/ 2147483647 w 531"/>
              <a:gd name="T39" fmla="*/ 2147483647 h 518"/>
              <a:gd name="T40" fmla="*/ 2147483647 w 531"/>
              <a:gd name="T41" fmla="*/ 2147483647 h 518"/>
              <a:gd name="T42" fmla="*/ 2147483647 w 531"/>
              <a:gd name="T43" fmla="*/ 2147483647 h 518"/>
              <a:gd name="T44" fmla="*/ 2147483647 w 531"/>
              <a:gd name="T45" fmla="*/ 2147483647 h 518"/>
              <a:gd name="T46" fmla="*/ 2147483647 w 531"/>
              <a:gd name="T47" fmla="*/ 2147483647 h 518"/>
              <a:gd name="T48" fmla="*/ 2147483647 w 531"/>
              <a:gd name="T49" fmla="*/ 2147483647 h 518"/>
              <a:gd name="T50" fmla="*/ 2147483647 w 531"/>
              <a:gd name="T51" fmla="*/ 2147483647 h 518"/>
              <a:gd name="T52" fmla="*/ 2147483647 w 531"/>
              <a:gd name="T53" fmla="*/ 2147483647 h 518"/>
              <a:gd name="T54" fmla="*/ 2147483647 w 531"/>
              <a:gd name="T55" fmla="*/ 2147483647 h 518"/>
              <a:gd name="T56" fmla="*/ 2147483647 w 531"/>
              <a:gd name="T57" fmla="*/ 2147483647 h 518"/>
              <a:gd name="T58" fmla="*/ 0 w 531"/>
              <a:gd name="T59" fmla="*/ 2147483647 h 518"/>
              <a:gd name="T60" fmla="*/ 0 w 531"/>
              <a:gd name="T61" fmla="*/ 2147483647 h 518"/>
              <a:gd name="T62" fmla="*/ 2147483647 w 531"/>
              <a:gd name="T63" fmla="*/ 2147483647 h 518"/>
              <a:gd name="T64" fmla="*/ 2147483647 w 531"/>
              <a:gd name="T65" fmla="*/ 2147483647 h 518"/>
              <a:gd name="T66" fmla="*/ 2147483647 w 531"/>
              <a:gd name="T67" fmla="*/ 2147483647 h 518"/>
              <a:gd name="T68" fmla="*/ 2147483647 w 531"/>
              <a:gd name="T69" fmla="*/ 2147483647 h 518"/>
              <a:gd name="T70" fmla="*/ 2147483647 w 531"/>
              <a:gd name="T71" fmla="*/ 2147483647 h 518"/>
              <a:gd name="T72" fmla="*/ 2147483647 w 531"/>
              <a:gd name="T73" fmla="*/ 2147483647 h 518"/>
              <a:gd name="T74" fmla="*/ 2147483647 w 531"/>
              <a:gd name="T75" fmla="*/ 2147483647 h 518"/>
              <a:gd name="T76" fmla="*/ 2147483647 w 531"/>
              <a:gd name="T77" fmla="*/ 2147483647 h 518"/>
              <a:gd name="T78" fmla="*/ 2147483647 w 531"/>
              <a:gd name="T79" fmla="*/ 2147483647 h 518"/>
              <a:gd name="T80" fmla="*/ 2147483647 w 531"/>
              <a:gd name="T81" fmla="*/ 2147483647 h 518"/>
              <a:gd name="T82" fmla="*/ 2147483647 w 531"/>
              <a:gd name="T83" fmla="*/ 2147483647 h 518"/>
              <a:gd name="T84" fmla="*/ 2147483647 w 531"/>
              <a:gd name="T85" fmla="*/ 2147483647 h 518"/>
              <a:gd name="T86" fmla="*/ 2147483647 w 531"/>
              <a:gd name="T87" fmla="*/ 2147483647 h 518"/>
              <a:gd name="T88" fmla="*/ 2147483647 w 531"/>
              <a:gd name="T89" fmla="*/ 2147483647 h 518"/>
              <a:gd name="T90" fmla="*/ 2147483647 w 531"/>
              <a:gd name="T91" fmla="*/ 2147483647 h 518"/>
              <a:gd name="T92" fmla="*/ 2147483647 w 531"/>
              <a:gd name="T93" fmla="*/ 2147483647 h 518"/>
              <a:gd name="T94" fmla="*/ 2147483647 w 531"/>
              <a:gd name="T95" fmla="*/ 2147483647 h 518"/>
              <a:gd name="T96" fmla="*/ 2147483647 w 531"/>
              <a:gd name="T97" fmla="*/ 2147483647 h 518"/>
              <a:gd name="T98" fmla="*/ 2147483647 w 531"/>
              <a:gd name="T99" fmla="*/ 2147483647 h 518"/>
              <a:gd name="T100" fmla="*/ 2147483647 w 531"/>
              <a:gd name="T101" fmla="*/ 2147483647 h 518"/>
              <a:gd name="T102" fmla="*/ 2147483647 w 531"/>
              <a:gd name="T103" fmla="*/ 2147483647 h 518"/>
              <a:gd name="T104" fmla="*/ 2147483647 w 531"/>
              <a:gd name="T105" fmla="*/ 2147483647 h 518"/>
              <a:gd name="T106" fmla="*/ 2147483647 w 531"/>
              <a:gd name="T107" fmla="*/ 2147483647 h 518"/>
              <a:gd name="T108" fmla="*/ 2147483647 w 531"/>
              <a:gd name="T109" fmla="*/ 2147483647 h 518"/>
              <a:gd name="T110" fmla="*/ 2147483647 w 531"/>
              <a:gd name="T111" fmla="*/ 2147483647 h 518"/>
              <a:gd name="T112" fmla="*/ 2147483647 w 531"/>
              <a:gd name="T113" fmla="*/ 2147483647 h 518"/>
              <a:gd name="T114" fmla="*/ 2147483647 w 531"/>
              <a:gd name="T115" fmla="*/ 2147483647 h 518"/>
              <a:gd name="T116" fmla="*/ 2147483647 w 531"/>
              <a:gd name="T117" fmla="*/ 0 h 518"/>
              <a:gd name="T118" fmla="*/ 2147483647 w 531"/>
              <a:gd name="T119" fmla="*/ 2147483647 h 518"/>
              <a:gd name="T120" fmla="*/ 2147483647 w 531"/>
              <a:gd name="T121" fmla="*/ 2147483647 h 51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31" h="518">
                <a:moveTo>
                  <a:pt x="458" y="25"/>
                </a:moveTo>
                <a:lnTo>
                  <a:pt x="465" y="47"/>
                </a:lnTo>
                <a:lnTo>
                  <a:pt x="488" y="68"/>
                </a:lnTo>
                <a:lnTo>
                  <a:pt x="502" y="98"/>
                </a:lnTo>
                <a:lnTo>
                  <a:pt x="531" y="107"/>
                </a:lnTo>
                <a:lnTo>
                  <a:pt x="531" y="141"/>
                </a:lnTo>
                <a:lnTo>
                  <a:pt x="521" y="143"/>
                </a:lnTo>
                <a:lnTo>
                  <a:pt x="495" y="195"/>
                </a:lnTo>
                <a:lnTo>
                  <a:pt x="470" y="225"/>
                </a:lnTo>
                <a:lnTo>
                  <a:pt x="470" y="246"/>
                </a:lnTo>
                <a:lnTo>
                  <a:pt x="496" y="247"/>
                </a:lnTo>
                <a:lnTo>
                  <a:pt x="495" y="273"/>
                </a:lnTo>
                <a:lnTo>
                  <a:pt x="457" y="318"/>
                </a:lnTo>
                <a:lnTo>
                  <a:pt x="442" y="318"/>
                </a:lnTo>
                <a:lnTo>
                  <a:pt x="420" y="354"/>
                </a:lnTo>
                <a:lnTo>
                  <a:pt x="402" y="386"/>
                </a:lnTo>
                <a:lnTo>
                  <a:pt x="374" y="386"/>
                </a:lnTo>
                <a:lnTo>
                  <a:pt x="367" y="398"/>
                </a:lnTo>
                <a:lnTo>
                  <a:pt x="334" y="397"/>
                </a:lnTo>
                <a:lnTo>
                  <a:pt x="332" y="452"/>
                </a:lnTo>
                <a:lnTo>
                  <a:pt x="345" y="457"/>
                </a:lnTo>
                <a:lnTo>
                  <a:pt x="352" y="470"/>
                </a:lnTo>
                <a:lnTo>
                  <a:pt x="326" y="487"/>
                </a:lnTo>
                <a:lnTo>
                  <a:pt x="323" y="498"/>
                </a:lnTo>
                <a:lnTo>
                  <a:pt x="237" y="489"/>
                </a:lnTo>
                <a:lnTo>
                  <a:pt x="177" y="518"/>
                </a:lnTo>
                <a:lnTo>
                  <a:pt x="142" y="512"/>
                </a:lnTo>
                <a:lnTo>
                  <a:pt x="114" y="452"/>
                </a:lnTo>
                <a:lnTo>
                  <a:pt x="61" y="457"/>
                </a:lnTo>
                <a:lnTo>
                  <a:pt x="0" y="421"/>
                </a:lnTo>
                <a:lnTo>
                  <a:pt x="0" y="383"/>
                </a:lnTo>
                <a:lnTo>
                  <a:pt x="12" y="383"/>
                </a:lnTo>
                <a:lnTo>
                  <a:pt x="42" y="356"/>
                </a:lnTo>
                <a:lnTo>
                  <a:pt x="74" y="393"/>
                </a:lnTo>
                <a:lnTo>
                  <a:pt x="109" y="402"/>
                </a:lnTo>
                <a:lnTo>
                  <a:pt x="127" y="407"/>
                </a:lnTo>
                <a:lnTo>
                  <a:pt x="144" y="449"/>
                </a:lnTo>
                <a:lnTo>
                  <a:pt x="184" y="470"/>
                </a:lnTo>
                <a:lnTo>
                  <a:pt x="205" y="462"/>
                </a:lnTo>
                <a:lnTo>
                  <a:pt x="208" y="444"/>
                </a:lnTo>
                <a:lnTo>
                  <a:pt x="214" y="402"/>
                </a:lnTo>
                <a:lnTo>
                  <a:pt x="252" y="364"/>
                </a:lnTo>
                <a:lnTo>
                  <a:pt x="286" y="321"/>
                </a:lnTo>
                <a:lnTo>
                  <a:pt x="302" y="273"/>
                </a:lnTo>
                <a:lnTo>
                  <a:pt x="301" y="223"/>
                </a:lnTo>
                <a:lnTo>
                  <a:pt x="276" y="220"/>
                </a:lnTo>
                <a:lnTo>
                  <a:pt x="274" y="166"/>
                </a:lnTo>
                <a:lnTo>
                  <a:pt x="298" y="146"/>
                </a:lnTo>
                <a:lnTo>
                  <a:pt x="287" y="136"/>
                </a:lnTo>
                <a:lnTo>
                  <a:pt x="265" y="136"/>
                </a:lnTo>
                <a:lnTo>
                  <a:pt x="262" y="120"/>
                </a:lnTo>
                <a:lnTo>
                  <a:pt x="306" y="75"/>
                </a:lnTo>
                <a:lnTo>
                  <a:pt x="328" y="72"/>
                </a:lnTo>
                <a:lnTo>
                  <a:pt x="334" y="61"/>
                </a:lnTo>
                <a:lnTo>
                  <a:pt x="366" y="52"/>
                </a:lnTo>
                <a:lnTo>
                  <a:pt x="382" y="64"/>
                </a:lnTo>
                <a:lnTo>
                  <a:pt x="435" y="47"/>
                </a:lnTo>
                <a:lnTo>
                  <a:pt x="442" y="12"/>
                </a:lnTo>
                <a:lnTo>
                  <a:pt x="470" y="0"/>
                </a:lnTo>
                <a:lnTo>
                  <a:pt x="472" y="8"/>
                </a:lnTo>
                <a:lnTo>
                  <a:pt x="458" y="25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66" name="Freeform 113"/>
          <p:cNvSpPr>
            <a:spLocks/>
          </p:cNvSpPr>
          <p:nvPr/>
        </p:nvSpPr>
        <p:spPr bwMode="auto">
          <a:xfrm>
            <a:off x="6945569" y="6031915"/>
            <a:ext cx="794407" cy="822498"/>
          </a:xfrm>
          <a:custGeom>
            <a:avLst/>
            <a:gdLst>
              <a:gd name="T0" fmla="*/ 2147483647 w 531"/>
              <a:gd name="T1" fmla="*/ 2147483647 h 518"/>
              <a:gd name="T2" fmla="*/ 2147483647 w 531"/>
              <a:gd name="T3" fmla="*/ 2147483647 h 518"/>
              <a:gd name="T4" fmla="*/ 2147483647 w 531"/>
              <a:gd name="T5" fmla="*/ 2147483647 h 518"/>
              <a:gd name="T6" fmla="*/ 2147483647 w 531"/>
              <a:gd name="T7" fmla="*/ 2147483647 h 518"/>
              <a:gd name="T8" fmla="*/ 2147483647 w 531"/>
              <a:gd name="T9" fmla="*/ 2147483647 h 518"/>
              <a:gd name="T10" fmla="*/ 2147483647 w 531"/>
              <a:gd name="T11" fmla="*/ 2147483647 h 518"/>
              <a:gd name="T12" fmla="*/ 2147483647 w 531"/>
              <a:gd name="T13" fmla="*/ 2147483647 h 518"/>
              <a:gd name="T14" fmla="*/ 2147483647 w 531"/>
              <a:gd name="T15" fmla="*/ 2147483647 h 518"/>
              <a:gd name="T16" fmla="*/ 2147483647 w 531"/>
              <a:gd name="T17" fmla="*/ 2147483647 h 518"/>
              <a:gd name="T18" fmla="*/ 2147483647 w 531"/>
              <a:gd name="T19" fmla="*/ 2147483647 h 518"/>
              <a:gd name="T20" fmla="*/ 2147483647 w 531"/>
              <a:gd name="T21" fmla="*/ 2147483647 h 518"/>
              <a:gd name="T22" fmla="*/ 2147483647 w 531"/>
              <a:gd name="T23" fmla="*/ 2147483647 h 518"/>
              <a:gd name="T24" fmla="*/ 2147483647 w 531"/>
              <a:gd name="T25" fmla="*/ 2147483647 h 518"/>
              <a:gd name="T26" fmla="*/ 2147483647 w 531"/>
              <a:gd name="T27" fmla="*/ 2147483647 h 518"/>
              <a:gd name="T28" fmla="*/ 2147483647 w 531"/>
              <a:gd name="T29" fmla="*/ 2147483647 h 518"/>
              <a:gd name="T30" fmla="*/ 2147483647 w 531"/>
              <a:gd name="T31" fmla="*/ 2147483647 h 518"/>
              <a:gd name="T32" fmla="*/ 2147483647 w 531"/>
              <a:gd name="T33" fmla="*/ 2147483647 h 518"/>
              <a:gd name="T34" fmla="*/ 2147483647 w 531"/>
              <a:gd name="T35" fmla="*/ 2147483647 h 518"/>
              <a:gd name="T36" fmla="*/ 2147483647 w 531"/>
              <a:gd name="T37" fmla="*/ 2147483647 h 518"/>
              <a:gd name="T38" fmla="*/ 2147483647 w 531"/>
              <a:gd name="T39" fmla="*/ 2147483647 h 518"/>
              <a:gd name="T40" fmla="*/ 2147483647 w 531"/>
              <a:gd name="T41" fmla="*/ 2147483647 h 518"/>
              <a:gd name="T42" fmla="*/ 2147483647 w 531"/>
              <a:gd name="T43" fmla="*/ 2147483647 h 518"/>
              <a:gd name="T44" fmla="*/ 2147483647 w 531"/>
              <a:gd name="T45" fmla="*/ 2147483647 h 518"/>
              <a:gd name="T46" fmla="*/ 2147483647 w 531"/>
              <a:gd name="T47" fmla="*/ 2147483647 h 518"/>
              <a:gd name="T48" fmla="*/ 2147483647 w 531"/>
              <a:gd name="T49" fmla="*/ 2147483647 h 518"/>
              <a:gd name="T50" fmla="*/ 2147483647 w 531"/>
              <a:gd name="T51" fmla="*/ 2147483647 h 518"/>
              <a:gd name="T52" fmla="*/ 2147483647 w 531"/>
              <a:gd name="T53" fmla="*/ 2147483647 h 518"/>
              <a:gd name="T54" fmla="*/ 2147483647 w 531"/>
              <a:gd name="T55" fmla="*/ 2147483647 h 518"/>
              <a:gd name="T56" fmla="*/ 2147483647 w 531"/>
              <a:gd name="T57" fmla="*/ 2147483647 h 518"/>
              <a:gd name="T58" fmla="*/ 0 w 531"/>
              <a:gd name="T59" fmla="*/ 2147483647 h 518"/>
              <a:gd name="T60" fmla="*/ 0 w 531"/>
              <a:gd name="T61" fmla="*/ 2147483647 h 518"/>
              <a:gd name="T62" fmla="*/ 2147483647 w 531"/>
              <a:gd name="T63" fmla="*/ 2147483647 h 518"/>
              <a:gd name="T64" fmla="*/ 2147483647 w 531"/>
              <a:gd name="T65" fmla="*/ 2147483647 h 518"/>
              <a:gd name="T66" fmla="*/ 2147483647 w 531"/>
              <a:gd name="T67" fmla="*/ 2147483647 h 518"/>
              <a:gd name="T68" fmla="*/ 2147483647 w 531"/>
              <a:gd name="T69" fmla="*/ 2147483647 h 518"/>
              <a:gd name="T70" fmla="*/ 2147483647 w 531"/>
              <a:gd name="T71" fmla="*/ 2147483647 h 518"/>
              <a:gd name="T72" fmla="*/ 2147483647 w 531"/>
              <a:gd name="T73" fmla="*/ 2147483647 h 518"/>
              <a:gd name="T74" fmla="*/ 2147483647 w 531"/>
              <a:gd name="T75" fmla="*/ 2147483647 h 518"/>
              <a:gd name="T76" fmla="*/ 2147483647 w 531"/>
              <a:gd name="T77" fmla="*/ 2147483647 h 518"/>
              <a:gd name="T78" fmla="*/ 2147483647 w 531"/>
              <a:gd name="T79" fmla="*/ 2147483647 h 518"/>
              <a:gd name="T80" fmla="*/ 2147483647 w 531"/>
              <a:gd name="T81" fmla="*/ 2147483647 h 518"/>
              <a:gd name="T82" fmla="*/ 2147483647 w 531"/>
              <a:gd name="T83" fmla="*/ 2147483647 h 518"/>
              <a:gd name="T84" fmla="*/ 2147483647 w 531"/>
              <a:gd name="T85" fmla="*/ 2147483647 h 518"/>
              <a:gd name="T86" fmla="*/ 2147483647 w 531"/>
              <a:gd name="T87" fmla="*/ 2147483647 h 518"/>
              <a:gd name="T88" fmla="*/ 2147483647 w 531"/>
              <a:gd name="T89" fmla="*/ 2147483647 h 518"/>
              <a:gd name="T90" fmla="*/ 2147483647 w 531"/>
              <a:gd name="T91" fmla="*/ 2147483647 h 518"/>
              <a:gd name="T92" fmla="*/ 2147483647 w 531"/>
              <a:gd name="T93" fmla="*/ 2147483647 h 518"/>
              <a:gd name="T94" fmla="*/ 2147483647 w 531"/>
              <a:gd name="T95" fmla="*/ 2147483647 h 518"/>
              <a:gd name="T96" fmla="*/ 2147483647 w 531"/>
              <a:gd name="T97" fmla="*/ 2147483647 h 518"/>
              <a:gd name="T98" fmla="*/ 2147483647 w 531"/>
              <a:gd name="T99" fmla="*/ 2147483647 h 518"/>
              <a:gd name="T100" fmla="*/ 2147483647 w 531"/>
              <a:gd name="T101" fmla="*/ 2147483647 h 518"/>
              <a:gd name="T102" fmla="*/ 2147483647 w 531"/>
              <a:gd name="T103" fmla="*/ 2147483647 h 518"/>
              <a:gd name="T104" fmla="*/ 2147483647 w 531"/>
              <a:gd name="T105" fmla="*/ 2147483647 h 518"/>
              <a:gd name="T106" fmla="*/ 2147483647 w 531"/>
              <a:gd name="T107" fmla="*/ 2147483647 h 518"/>
              <a:gd name="T108" fmla="*/ 2147483647 w 531"/>
              <a:gd name="T109" fmla="*/ 2147483647 h 518"/>
              <a:gd name="T110" fmla="*/ 2147483647 w 531"/>
              <a:gd name="T111" fmla="*/ 2147483647 h 518"/>
              <a:gd name="T112" fmla="*/ 2147483647 w 531"/>
              <a:gd name="T113" fmla="*/ 2147483647 h 518"/>
              <a:gd name="T114" fmla="*/ 2147483647 w 531"/>
              <a:gd name="T115" fmla="*/ 2147483647 h 518"/>
              <a:gd name="T116" fmla="*/ 2147483647 w 531"/>
              <a:gd name="T117" fmla="*/ 0 h 518"/>
              <a:gd name="T118" fmla="*/ 2147483647 w 531"/>
              <a:gd name="T119" fmla="*/ 2147483647 h 518"/>
              <a:gd name="T120" fmla="*/ 2147483647 w 531"/>
              <a:gd name="T121" fmla="*/ 2147483647 h 51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31" h="518">
                <a:moveTo>
                  <a:pt x="458" y="25"/>
                </a:moveTo>
                <a:lnTo>
                  <a:pt x="465" y="47"/>
                </a:lnTo>
                <a:lnTo>
                  <a:pt x="488" y="68"/>
                </a:lnTo>
                <a:lnTo>
                  <a:pt x="502" y="98"/>
                </a:lnTo>
                <a:lnTo>
                  <a:pt x="531" y="107"/>
                </a:lnTo>
                <a:lnTo>
                  <a:pt x="531" y="141"/>
                </a:lnTo>
                <a:lnTo>
                  <a:pt x="521" y="143"/>
                </a:lnTo>
                <a:lnTo>
                  <a:pt x="495" y="195"/>
                </a:lnTo>
                <a:lnTo>
                  <a:pt x="470" y="225"/>
                </a:lnTo>
                <a:lnTo>
                  <a:pt x="470" y="246"/>
                </a:lnTo>
                <a:lnTo>
                  <a:pt x="496" y="247"/>
                </a:lnTo>
                <a:lnTo>
                  <a:pt x="495" y="273"/>
                </a:lnTo>
                <a:lnTo>
                  <a:pt x="457" y="318"/>
                </a:lnTo>
                <a:lnTo>
                  <a:pt x="442" y="318"/>
                </a:lnTo>
                <a:lnTo>
                  <a:pt x="420" y="354"/>
                </a:lnTo>
                <a:lnTo>
                  <a:pt x="402" y="386"/>
                </a:lnTo>
                <a:lnTo>
                  <a:pt x="374" y="386"/>
                </a:lnTo>
                <a:lnTo>
                  <a:pt x="367" y="398"/>
                </a:lnTo>
                <a:lnTo>
                  <a:pt x="334" y="397"/>
                </a:lnTo>
                <a:lnTo>
                  <a:pt x="332" y="452"/>
                </a:lnTo>
                <a:lnTo>
                  <a:pt x="345" y="457"/>
                </a:lnTo>
                <a:lnTo>
                  <a:pt x="352" y="470"/>
                </a:lnTo>
                <a:lnTo>
                  <a:pt x="326" y="487"/>
                </a:lnTo>
                <a:lnTo>
                  <a:pt x="323" y="498"/>
                </a:lnTo>
                <a:lnTo>
                  <a:pt x="237" y="489"/>
                </a:lnTo>
                <a:lnTo>
                  <a:pt x="177" y="518"/>
                </a:lnTo>
                <a:lnTo>
                  <a:pt x="142" y="512"/>
                </a:lnTo>
                <a:lnTo>
                  <a:pt x="114" y="452"/>
                </a:lnTo>
                <a:lnTo>
                  <a:pt x="61" y="457"/>
                </a:lnTo>
                <a:lnTo>
                  <a:pt x="0" y="421"/>
                </a:lnTo>
                <a:lnTo>
                  <a:pt x="0" y="383"/>
                </a:lnTo>
                <a:lnTo>
                  <a:pt x="12" y="383"/>
                </a:lnTo>
                <a:lnTo>
                  <a:pt x="42" y="356"/>
                </a:lnTo>
                <a:lnTo>
                  <a:pt x="74" y="393"/>
                </a:lnTo>
                <a:lnTo>
                  <a:pt x="109" y="402"/>
                </a:lnTo>
                <a:lnTo>
                  <a:pt x="127" y="407"/>
                </a:lnTo>
                <a:lnTo>
                  <a:pt x="144" y="449"/>
                </a:lnTo>
                <a:lnTo>
                  <a:pt x="184" y="470"/>
                </a:lnTo>
                <a:lnTo>
                  <a:pt x="205" y="462"/>
                </a:lnTo>
                <a:lnTo>
                  <a:pt x="208" y="444"/>
                </a:lnTo>
                <a:lnTo>
                  <a:pt x="214" y="402"/>
                </a:lnTo>
                <a:lnTo>
                  <a:pt x="252" y="364"/>
                </a:lnTo>
                <a:lnTo>
                  <a:pt x="286" y="321"/>
                </a:lnTo>
                <a:lnTo>
                  <a:pt x="302" y="273"/>
                </a:lnTo>
                <a:lnTo>
                  <a:pt x="301" y="223"/>
                </a:lnTo>
                <a:lnTo>
                  <a:pt x="276" y="220"/>
                </a:lnTo>
                <a:lnTo>
                  <a:pt x="274" y="166"/>
                </a:lnTo>
                <a:lnTo>
                  <a:pt x="298" y="146"/>
                </a:lnTo>
                <a:lnTo>
                  <a:pt x="287" y="136"/>
                </a:lnTo>
                <a:lnTo>
                  <a:pt x="265" y="136"/>
                </a:lnTo>
                <a:lnTo>
                  <a:pt x="262" y="120"/>
                </a:lnTo>
                <a:lnTo>
                  <a:pt x="306" y="75"/>
                </a:lnTo>
                <a:lnTo>
                  <a:pt x="328" y="72"/>
                </a:lnTo>
                <a:lnTo>
                  <a:pt x="334" y="61"/>
                </a:lnTo>
                <a:lnTo>
                  <a:pt x="366" y="52"/>
                </a:lnTo>
                <a:lnTo>
                  <a:pt x="382" y="64"/>
                </a:lnTo>
                <a:lnTo>
                  <a:pt x="435" y="47"/>
                </a:lnTo>
                <a:lnTo>
                  <a:pt x="442" y="12"/>
                </a:lnTo>
                <a:lnTo>
                  <a:pt x="470" y="0"/>
                </a:lnTo>
                <a:lnTo>
                  <a:pt x="472" y="8"/>
                </a:lnTo>
                <a:lnTo>
                  <a:pt x="458" y="2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67" name="Freeform 114"/>
          <p:cNvSpPr>
            <a:spLocks/>
          </p:cNvSpPr>
          <p:nvPr/>
        </p:nvSpPr>
        <p:spPr bwMode="auto">
          <a:xfrm>
            <a:off x="6945569" y="6031915"/>
            <a:ext cx="794407" cy="822498"/>
          </a:xfrm>
          <a:custGeom>
            <a:avLst/>
            <a:gdLst>
              <a:gd name="T0" fmla="*/ 2147483647 w 531"/>
              <a:gd name="T1" fmla="*/ 2147483647 h 518"/>
              <a:gd name="T2" fmla="*/ 2147483647 w 531"/>
              <a:gd name="T3" fmla="*/ 2147483647 h 518"/>
              <a:gd name="T4" fmla="*/ 2147483647 w 531"/>
              <a:gd name="T5" fmla="*/ 2147483647 h 518"/>
              <a:gd name="T6" fmla="*/ 2147483647 w 531"/>
              <a:gd name="T7" fmla="*/ 2147483647 h 518"/>
              <a:gd name="T8" fmla="*/ 2147483647 w 531"/>
              <a:gd name="T9" fmla="*/ 2147483647 h 518"/>
              <a:gd name="T10" fmla="*/ 2147483647 w 531"/>
              <a:gd name="T11" fmla="*/ 2147483647 h 518"/>
              <a:gd name="T12" fmla="*/ 2147483647 w 531"/>
              <a:gd name="T13" fmla="*/ 2147483647 h 518"/>
              <a:gd name="T14" fmla="*/ 2147483647 w 531"/>
              <a:gd name="T15" fmla="*/ 2147483647 h 518"/>
              <a:gd name="T16" fmla="*/ 2147483647 w 531"/>
              <a:gd name="T17" fmla="*/ 2147483647 h 518"/>
              <a:gd name="T18" fmla="*/ 2147483647 w 531"/>
              <a:gd name="T19" fmla="*/ 2147483647 h 518"/>
              <a:gd name="T20" fmla="*/ 2147483647 w 531"/>
              <a:gd name="T21" fmla="*/ 2147483647 h 518"/>
              <a:gd name="T22" fmla="*/ 2147483647 w 531"/>
              <a:gd name="T23" fmla="*/ 2147483647 h 518"/>
              <a:gd name="T24" fmla="*/ 2147483647 w 531"/>
              <a:gd name="T25" fmla="*/ 2147483647 h 518"/>
              <a:gd name="T26" fmla="*/ 2147483647 w 531"/>
              <a:gd name="T27" fmla="*/ 2147483647 h 518"/>
              <a:gd name="T28" fmla="*/ 2147483647 w 531"/>
              <a:gd name="T29" fmla="*/ 2147483647 h 518"/>
              <a:gd name="T30" fmla="*/ 2147483647 w 531"/>
              <a:gd name="T31" fmla="*/ 2147483647 h 518"/>
              <a:gd name="T32" fmla="*/ 2147483647 w 531"/>
              <a:gd name="T33" fmla="*/ 2147483647 h 518"/>
              <a:gd name="T34" fmla="*/ 2147483647 w 531"/>
              <a:gd name="T35" fmla="*/ 2147483647 h 518"/>
              <a:gd name="T36" fmla="*/ 2147483647 w 531"/>
              <a:gd name="T37" fmla="*/ 2147483647 h 518"/>
              <a:gd name="T38" fmla="*/ 2147483647 w 531"/>
              <a:gd name="T39" fmla="*/ 2147483647 h 518"/>
              <a:gd name="T40" fmla="*/ 2147483647 w 531"/>
              <a:gd name="T41" fmla="*/ 2147483647 h 518"/>
              <a:gd name="T42" fmla="*/ 2147483647 w 531"/>
              <a:gd name="T43" fmla="*/ 2147483647 h 518"/>
              <a:gd name="T44" fmla="*/ 2147483647 w 531"/>
              <a:gd name="T45" fmla="*/ 2147483647 h 518"/>
              <a:gd name="T46" fmla="*/ 2147483647 w 531"/>
              <a:gd name="T47" fmla="*/ 2147483647 h 518"/>
              <a:gd name="T48" fmla="*/ 2147483647 w 531"/>
              <a:gd name="T49" fmla="*/ 2147483647 h 518"/>
              <a:gd name="T50" fmla="*/ 2147483647 w 531"/>
              <a:gd name="T51" fmla="*/ 2147483647 h 518"/>
              <a:gd name="T52" fmla="*/ 2147483647 w 531"/>
              <a:gd name="T53" fmla="*/ 2147483647 h 518"/>
              <a:gd name="T54" fmla="*/ 2147483647 w 531"/>
              <a:gd name="T55" fmla="*/ 2147483647 h 518"/>
              <a:gd name="T56" fmla="*/ 2147483647 w 531"/>
              <a:gd name="T57" fmla="*/ 2147483647 h 518"/>
              <a:gd name="T58" fmla="*/ 0 w 531"/>
              <a:gd name="T59" fmla="*/ 2147483647 h 518"/>
              <a:gd name="T60" fmla="*/ 0 w 531"/>
              <a:gd name="T61" fmla="*/ 2147483647 h 518"/>
              <a:gd name="T62" fmla="*/ 2147483647 w 531"/>
              <a:gd name="T63" fmla="*/ 2147483647 h 518"/>
              <a:gd name="T64" fmla="*/ 2147483647 w 531"/>
              <a:gd name="T65" fmla="*/ 2147483647 h 518"/>
              <a:gd name="T66" fmla="*/ 2147483647 w 531"/>
              <a:gd name="T67" fmla="*/ 2147483647 h 518"/>
              <a:gd name="T68" fmla="*/ 2147483647 w 531"/>
              <a:gd name="T69" fmla="*/ 2147483647 h 518"/>
              <a:gd name="T70" fmla="*/ 2147483647 w 531"/>
              <a:gd name="T71" fmla="*/ 2147483647 h 518"/>
              <a:gd name="T72" fmla="*/ 2147483647 w 531"/>
              <a:gd name="T73" fmla="*/ 2147483647 h 518"/>
              <a:gd name="T74" fmla="*/ 2147483647 w 531"/>
              <a:gd name="T75" fmla="*/ 2147483647 h 518"/>
              <a:gd name="T76" fmla="*/ 2147483647 w 531"/>
              <a:gd name="T77" fmla="*/ 2147483647 h 518"/>
              <a:gd name="T78" fmla="*/ 2147483647 w 531"/>
              <a:gd name="T79" fmla="*/ 2147483647 h 518"/>
              <a:gd name="T80" fmla="*/ 2147483647 w 531"/>
              <a:gd name="T81" fmla="*/ 2147483647 h 518"/>
              <a:gd name="T82" fmla="*/ 2147483647 w 531"/>
              <a:gd name="T83" fmla="*/ 2147483647 h 518"/>
              <a:gd name="T84" fmla="*/ 2147483647 w 531"/>
              <a:gd name="T85" fmla="*/ 2147483647 h 518"/>
              <a:gd name="T86" fmla="*/ 2147483647 w 531"/>
              <a:gd name="T87" fmla="*/ 2147483647 h 518"/>
              <a:gd name="T88" fmla="*/ 2147483647 w 531"/>
              <a:gd name="T89" fmla="*/ 2147483647 h 518"/>
              <a:gd name="T90" fmla="*/ 2147483647 w 531"/>
              <a:gd name="T91" fmla="*/ 2147483647 h 518"/>
              <a:gd name="T92" fmla="*/ 2147483647 w 531"/>
              <a:gd name="T93" fmla="*/ 2147483647 h 518"/>
              <a:gd name="T94" fmla="*/ 2147483647 w 531"/>
              <a:gd name="T95" fmla="*/ 2147483647 h 518"/>
              <a:gd name="T96" fmla="*/ 2147483647 w 531"/>
              <a:gd name="T97" fmla="*/ 2147483647 h 518"/>
              <a:gd name="T98" fmla="*/ 2147483647 w 531"/>
              <a:gd name="T99" fmla="*/ 2147483647 h 518"/>
              <a:gd name="T100" fmla="*/ 2147483647 w 531"/>
              <a:gd name="T101" fmla="*/ 2147483647 h 518"/>
              <a:gd name="T102" fmla="*/ 2147483647 w 531"/>
              <a:gd name="T103" fmla="*/ 2147483647 h 518"/>
              <a:gd name="T104" fmla="*/ 2147483647 w 531"/>
              <a:gd name="T105" fmla="*/ 2147483647 h 518"/>
              <a:gd name="T106" fmla="*/ 2147483647 w 531"/>
              <a:gd name="T107" fmla="*/ 2147483647 h 518"/>
              <a:gd name="T108" fmla="*/ 2147483647 w 531"/>
              <a:gd name="T109" fmla="*/ 2147483647 h 518"/>
              <a:gd name="T110" fmla="*/ 2147483647 w 531"/>
              <a:gd name="T111" fmla="*/ 2147483647 h 518"/>
              <a:gd name="T112" fmla="*/ 2147483647 w 531"/>
              <a:gd name="T113" fmla="*/ 2147483647 h 518"/>
              <a:gd name="T114" fmla="*/ 2147483647 w 531"/>
              <a:gd name="T115" fmla="*/ 2147483647 h 518"/>
              <a:gd name="T116" fmla="*/ 2147483647 w 531"/>
              <a:gd name="T117" fmla="*/ 0 h 518"/>
              <a:gd name="T118" fmla="*/ 2147483647 w 531"/>
              <a:gd name="T119" fmla="*/ 2147483647 h 518"/>
              <a:gd name="T120" fmla="*/ 2147483647 w 531"/>
              <a:gd name="T121" fmla="*/ 2147483647 h 51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31" h="518">
                <a:moveTo>
                  <a:pt x="458" y="25"/>
                </a:moveTo>
                <a:lnTo>
                  <a:pt x="465" y="47"/>
                </a:lnTo>
                <a:lnTo>
                  <a:pt x="488" y="68"/>
                </a:lnTo>
                <a:lnTo>
                  <a:pt x="502" y="98"/>
                </a:lnTo>
                <a:lnTo>
                  <a:pt x="531" y="107"/>
                </a:lnTo>
                <a:lnTo>
                  <a:pt x="531" y="141"/>
                </a:lnTo>
                <a:lnTo>
                  <a:pt x="521" y="143"/>
                </a:lnTo>
                <a:lnTo>
                  <a:pt x="495" y="195"/>
                </a:lnTo>
                <a:lnTo>
                  <a:pt x="470" y="225"/>
                </a:lnTo>
                <a:lnTo>
                  <a:pt x="470" y="246"/>
                </a:lnTo>
                <a:lnTo>
                  <a:pt x="496" y="247"/>
                </a:lnTo>
                <a:lnTo>
                  <a:pt x="495" y="273"/>
                </a:lnTo>
                <a:lnTo>
                  <a:pt x="457" y="318"/>
                </a:lnTo>
                <a:lnTo>
                  <a:pt x="442" y="318"/>
                </a:lnTo>
                <a:lnTo>
                  <a:pt x="420" y="354"/>
                </a:lnTo>
                <a:lnTo>
                  <a:pt x="402" y="386"/>
                </a:lnTo>
                <a:lnTo>
                  <a:pt x="374" y="386"/>
                </a:lnTo>
                <a:lnTo>
                  <a:pt x="367" y="398"/>
                </a:lnTo>
                <a:lnTo>
                  <a:pt x="334" y="397"/>
                </a:lnTo>
                <a:lnTo>
                  <a:pt x="332" y="452"/>
                </a:lnTo>
                <a:lnTo>
                  <a:pt x="345" y="457"/>
                </a:lnTo>
                <a:lnTo>
                  <a:pt x="352" y="470"/>
                </a:lnTo>
                <a:lnTo>
                  <a:pt x="326" y="487"/>
                </a:lnTo>
                <a:lnTo>
                  <a:pt x="323" y="498"/>
                </a:lnTo>
                <a:lnTo>
                  <a:pt x="237" y="489"/>
                </a:lnTo>
                <a:lnTo>
                  <a:pt x="177" y="518"/>
                </a:lnTo>
                <a:lnTo>
                  <a:pt x="142" y="512"/>
                </a:lnTo>
                <a:lnTo>
                  <a:pt x="114" y="452"/>
                </a:lnTo>
                <a:lnTo>
                  <a:pt x="61" y="457"/>
                </a:lnTo>
                <a:lnTo>
                  <a:pt x="0" y="421"/>
                </a:lnTo>
                <a:lnTo>
                  <a:pt x="0" y="383"/>
                </a:lnTo>
                <a:lnTo>
                  <a:pt x="12" y="383"/>
                </a:lnTo>
                <a:lnTo>
                  <a:pt x="42" y="356"/>
                </a:lnTo>
                <a:lnTo>
                  <a:pt x="74" y="393"/>
                </a:lnTo>
                <a:lnTo>
                  <a:pt x="109" y="402"/>
                </a:lnTo>
                <a:lnTo>
                  <a:pt x="127" y="407"/>
                </a:lnTo>
                <a:lnTo>
                  <a:pt x="144" y="449"/>
                </a:lnTo>
                <a:lnTo>
                  <a:pt x="184" y="470"/>
                </a:lnTo>
                <a:lnTo>
                  <a:pt x="205" y="462"/>
                </a:lnTo>
                <a:lnTo>
                  <a:pt x="208" y="444"/>
                </a:lnTo>
                <a:lnTo>
                  <a:pt x="214" y="402"/>
                </a:lnTo>
                <a:lnTo>
                  <a:pt x="252" y="364"/>
                </a:lnTo>
                <a:lnTo>
                  <a:pt x="286" y="321"/>
                </a:lnTo>
                <a:lnTo>
                  <a:pt x="302" y="273"/>
                </a:lnTo>
                <a:lnTo>
                  <a:pt x="301" y="223"/>
                </a:lnTo>
                <a:lnTo>
                  <a:pt x="276" y="220"/>
                </a:lnTo>
                <a:lnTo>
                  <a:pt x="274" y="166"/>
                </a:lnTo>
                <a:lnTo>
                  <a:pt x="298" y="146"/>
                </a:lnTo>
                <a:lnTo>
                  <a:pt x="287" y="136"/>
                </a:lnTo>
                <a:lnTo>
                  <a:pt x="265" y="136"/>
                </a:lnTo>
                <a:lnTo>
                  <a:pt x="262" y="120"/>
                </a:lnTo>
                <a:lnTo>
                  <a:pt x="306" y="75"/>
                </a:lnTo>
                <a:lnTo>
                  <a:pt x="328" y="72"/>
                </a:lnTo>
                <a:lnTo>
                  <a:pt x="334" y="61"/>
                </a:lnTo>
                <a:lnTo>
                  <a:pt x="366" y="52"/>
                </a:lnTo>
                <a:lnTo>
                  <a:pt x="382" y="64"/>
                </a:lnTo>
                <a:lnTo>
                  <a:pt x="435" y="47"/>
                </a:lnTo>
                <a:lnTo>
                  <a:pt x="442" y="12"/>
                </a:lnTo>
                <a:lnTo>
                  <a:pt x="470" y="0"/>
                </a:lnTo>
                <a:lnTo>
                  <a:pt x="472" y="8"/>
                </a:lnTo>
                <a:lnTo>
                  <a:pt x="458" y="25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68" name="Freeform 115"/>
          <p:cNvSpPr>
            <a:spLocks/>
          </p:cNvSpPr>
          <p:nvPr/>
        </p:nvSpPr>
        <p:spPr bwMode="auto">
          <a:xfrm>
            <a:off x="6451868" y="6579720"/>
            <a:ext cx="498188" cy="365201"/>
          </a:xfrm>
          <a:custGeom>
            <a:avLst/>
            <a:gdLst>
              <a:gd name="T0" fmla="*/ 2147483647 w 333"/>
              <a:gd name="T1" fmla="*/ 2147483647 h 230"/>
              <a:gd name="T2" fmla="*/ 0 w 333"/>
              <a:gd name="T3" fmla="*/ 2147483647 h 230"/>
              <a:gd name="T4" fmla="*/ 2147483647 w 333"/>
              <a:gd name="T5" fmla="*/ 2147483647 h 230"/>
              <a:gd name="T6" fmla="*/ 2147483647 w 333"/>
              <a:gd name="T7" fmla="*/ 2147483647 h 230"/>
              <a:gd name="T8" fmla="*/ 2147483647 w 333"/>
              <a:gd name="T9" fmla="*/ 2147483647 h 230"/>
              <a:gd name="T10" fmla="*/ 2147483647 w 333"/>
              <a:gd name="T11" fmla="*/ 2147483647 h 230"/>
              <a:gd name="T12" fmla="*/ 2147483647 w 333"/>
              <a:gd name="T13" fmla="*/ 2147483647 h 230"/>
              <a:gd name="T14" fmla="*/ 2147483647 w 333"/>
              <a:gd name="T15" fmla="*/ 2147483647 h 230"/>
              <a:gd name="T16" fmla="*/ 2147483647 w 333"/>
              <a:gd name="T17" fmla="*/ 2147483647 h 230"/>
              <a:gd name="T18" fmla="*/ 2147483647 w 333"/>
              <a:gd name="T19" fmla="*/ 2147483647 h 230"/>
              <a:gd name="T20" fmla="*/ 2147483647 w 333"/>
              <a:gd name="T21" fmla="*/ 2147483647 h 230"/>
              <a:gd name="T22" fmla="*/ 2147483647 w 333"/>
              <a:gd name="T23" fmla="*/ 2147483647 h 230"/>
              <a:gd name="T24" fmla="*/ 2147483647 w 333"/>
              <a:gd name="T25" fmla="*/ 2147483647 h 230"/>
              <a:gd name="T26" fmla="*/ 2147483647 w 333"/>
              <a:gd name="T27" fmla="*/ 2147483647 h 230"/>
              <a:gd name="T28" fmla="*/ 2147483647 w 333"/>
              <a:gd name="T29" fmla="*/ 2147483647 h 230"/>
              <a:gd name="T30" fmla="*/ 2147483647 w 333"/>
              <a:gd name="T31" fmla="*/ 2147483647 h 230"/>
              <a:gd name="T32" fmla="*/ 2147483647 w 333"/>
              <a:gd name="T33" fmla="*/ 2147483647 h 230"/>
              <a:gd name="T34" fmla="*/ 2147483647 w 333"/>
              <a:gd name="T35" fmla="*/ 2147483647 h 230"/>
              <a:gd name="T36" fmla="*/ 2147483647 w 333"/>
              <a:gd name="T37" fmla="*/ 2147483647 h 230"/>
              <a:gd name="T38" fmla="*/ 2147483647 w 333"/>
              <a:gd name="T39" fmla="*/ 2147483647 h 230"/>
              <a:gd name="T40" fmla="*/ 2147483647 w 333"/>
              <a:gd name="T41" fmla="*/ 2147483647 h 230"/>
              <a:gd name="T42" fmla="*/ 2147483647 w 333"/>
              <a:gd name="T43" fmla="*/ 2147483647 h 230"/>
              <a:gd name="T44" fmla="*/ 2147483647 w 333"/>
              <a:gd name="T45" fmla="*/ 2147483647 h 230"/>
              <a:gd name="T46" fmla="*/ 2147483647 w 333"/>
              <a:gd name="T47" fmla="*/ 0 h 230"/>
              <a:gd name="T48" fmla="*/ 2147483647 w 333"/>
              <a:gd name="T49" fmla="*/ 0 h 230"/>
              <a:gd name="T50" fmla="*/ 2147483647 w 333"/>
              <a:gd name="T51" fmla="*/ 2147483647 h 230"/>
              <a:gd name="T52" fmla="*/ 2147483647 w 333"/>
              <a:gd name="T53" fmla="*/ 2147483647 h 230"/>
              <a:gd name="T54" fmla="*/ 2147483647 w 333"/>
              <a:gd name="T55" fmla="*/ 2147483647 h 230"/>
              <a:gd name="T56" fmla="*/ 2147483647 w 333"/>
              <a:gd name="T57" fmla="*/ 2147483647 h 230"/>
              <a:gd name="T58" fmla="*/ 2147483647 w 333"/>
              <a:gd name="T59" fmla="*/ 2147483647 h 230"/>
              <a:gd name="T60" fmla="*/ 2147483647 w 333"/>
              <a:gd name="T61" fmla="*/ 2147483647 h 230"/>
              <a:gd name="T62" fmla="*/ 2147483647 w 333"/>
              <a:gd name="T63" fmla="*/ 2147483647 h 230"/>
              <a:gd name="T64" fmla="*/ 2147483647 w 333"/>
              <a:gd name="T65" fmla="*/ 2147483647 h 230"/>
              <a:gd name="T66" fmla="*/ 2147483647 w 333"/>
              <a:gd name="T67" fmla="*/ 2147483647 h 230"/>
              <a:gd name="T68" fmla="*/ 2147483647 w 333"/>
              <a:gd name="T69" fmla="*/ 2147483647 h 230"/>
              <a:gd name="T70" fmla="*/ 2147483647 w 333"/>
              <a:gd name="T71" fmla="*/ 2147483647 h 230"/>
              <a:gd name="T72" fmla="*/ 2147483647 w 333"/>
              <a:gd name="T73" fmla="*/ 2147483647 h 23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33" h="230">
                <a:moveTo>
                  <a:pt x="4" y="136"/>
                </a:moveTo>
                <a:lnTo>
                  <a:pt x="0" y="168"/>
                </a:lnTo>
                <a:lnTo>
                  <a:pt x="12" y="182"/>
                </a:lnTo>
                <a:lnTo>
                  <a:pt x="22" y="192"/>
                </a:lnTo>
                <a:lnTo>
                  <a:pt x="29" y="200"/>
                </a:lnTo>
                <a:lnTo>
                  <a:pt x="30" y="200"/>
                </a:lnTo>
                <a:lnTo>
                  <a:pt x="29" y="203"/>
                </a:lnTo>
                <a:lnTo>
                  <a:pt x="25" y="206"/>
                </a:lnTo>
                <a:lnTo>
                  <a:pt x="14" y="212"/>
                </a:lnTo>
                <a:lnTo>
                  <a:pt x="14" y="225"/>
                </a:lnTo>
                <a:lnTo>
                  <a:pt x="21" y="230"/>
                </a:lnTo>
                <a:lnTo>
                  <a:pt x="120" y="182"/>
                </a:lnTo>
                <a:lnTo>
                  <a:pt x="145" y="204"/>
                </a:lnTo>
                <a:lnTo>
                  <a:pt x="184" y="192"/>
                </a:lnTo>
                <a:lnTo>
                  <a:pt x="202" y="230"/>
                </a:lnTo>
                <a:lnTo>
                  <a:pt x="289" y="230"/>
                </a:lnTo>
                <a:lnTo>
                  <a:pt x="333" y="192"/>
                </a:lnTo>
                <a:lnTo>
                  <a:pt x="310" y="150"/>
                </a:lnTo>
                <a:lnTo>
                  <a:pt x="330" y="105"/>
                </a:lnTo>
                <a:lnTo>
                  <a:pt x="330" y="75"/>
                </a:lnTo>
                <a:lnTo>
                  <a:pt x="330" y="37"/>
                </a:lnTo>
                <a:lnTo>
                  <a:pt x="318" y="25"/>
                </a:lnTo>
                <a:lnTo>
                  <a:pt x="289" y="25"/>
                </a:lnTo>
                <a:lnTo>
                  <a:pt x="268" y="0"/>
                </a:lnTo>
                <a:lnTo>
                  <a:pt x="249" y="0"/>
                </a:lnTo>
                <a:lnTo>
                  <a:pt x="245" y="11"/>
                </a:lnTo>
                <a:lnTo>
                  <a:pt x="211" y="23"/>
                </a:lnTo>
                <a:lnTo>
                  <a:pt x="179" y="59"/>
                </a:lnTo>
                <a:lnTo>
                  <a:pt x="160" y="100"/>
                </a:lnTo>
                <a:lnTo>
                  <a:pt x="141" y="107"/>
                </a:lnTo>
                <a:lnTo>
                  <a:pt x="129" y="127"/>
                </a:lnTo>
                <a:lnTo>
                  <a:pt x="67" y="118"/>
                </a:lnTo>
                <a:lnTo>
                  <a:pt x="55" y="100"/>
                </a:lnTo>
                <a:lnTo>
                  <a:pt x="52" y="102"/>
                </a:lnTo>
                <a:lnTo>
                  <a:pt x="40" y="107"/>
                </a:lnTo>
                <a:lnTo>
                  <a:pt x="22" y="135"/>
                </a:lnTo>
                <a:lnTo>
                  <a:pt x="4" y="136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69" name="Freeform 116"/>
          <p:cNvSpPr>
            <a:spLocks/>
          </p:cNvSpPr>
          <p:nvPr/>
        </p:nvSpPr>
        <p:spPr bwMode="auto">
          <a:xfrm>
            <a:off x="5865414" y="5887425"/>
            <a:ext cx="611888" cy="511282"/>
          </a:xfrm>
          <a:custGeom>
            <a:avLst/>
            <a:gdLst>
              <a:gd name="T0" fmla="*/ 2147483647 w 409"/>
              <a:gd name="T1" fmla="*/ 2147483647 h 322"/>
              <a:gd name="T2" fmla="*/ 2147483647 w 409"/>
              <a:gd name="T3" fmla="*/ 2147483647 h 322"/>
              <a:gd name="T4" fmla="*/ 2147483647 w 409"/>
              <a:gd name="T5" fmla="*/ 2147483647 h 322"/>
              <a:gd name="T6" fmla="*/ 2147483647 w 409"/>
              <a:gd name="T7" fmla="*/ 2147483647 h 322"/>
              <a:gd name="T8" fmla="*/ 2147483647 w 409"/>
              <a:gd name="T9" fmla="*/ 2147483647 h 322"/>
              <a:gd name="T10" fmla="*/ 2147483647 w 409"/>
              <a:gd name="T11" fmla="*/ 2147483647 h 322"/>
              <a:gd name="T12" fmla="*/ 2147483647 w 409"/>
              <a:gd name="T13" fmla="*/ 2147483647 h 322"/>
              <a:gd name="T14" fmla="*/ 2147483647 w 409"/>
              <a:gd name="T15" fmla="*/ 2147483647 h 322"/>
              <a:gd name="T16" fmla="*/ 2147483647 w 409"/>
              <a:gd name="T17" fmla="*/ 2147483647 h 322"/>
              <a:gd name="T18" fmla="*/ 2147483647 w 409"/>
              <a:gd name="T19" fmla="*/ 2147483647 h 322"/>
              <a:gd name="T20" fmla="*/ 2147483647 w 409"/>
              <a:gd name="T21" fmla="*/ 2147483647 h 322"/>
              <a:gd name="T22" fmla="*/ 2147483647 w 409"/>
              <a:gd name="T23" fmla="*/ 2147483647 h 322"/>
              <a:gd name="T24" fmla="*/ 2147483647 w 409"/>
              <a:gd name="T25" fmla="*/ 2147483647 h 322"/>
              <a:gd name="T26" fmla="*/ 2147483647 w 409"/>
              <a:gd name="T27" fmla="*/ 2147483647 h 322"/>
              <a:gd name="T28" fmla="*/ 2147483647 w 409"/>
              <a:gd name="T29" fmla="*/ 2147483647 h 322"/>
              <a:gd name="T30" fmla="*/ 2147483647 w 409"/>
              <a:gd name="T31" fmla="*/ 2147483647 h 322"/>
              <a:gd name="T32" fmla="*/ 2147483647 w 409"/>
              <a:gd name="T33" fmla="*/ 2147483647 h 322"/>
              <a:gd name="T34" fmla="*/ 2147483647 w 409"/>
              <a:gd name="T35" fmla="*/ 2147483647 h 322"/>
              <a:gd name="T36" fmla="*/ 2147483647 w 409"/>
              <a:gd name="T37" fmla="*/ 2147483647 h 322"/>
              <a:gd name="T38" fmla="*/ 2147483647 w 409"/>
              <a:gd name="T39" fmla="*/ 2147483647 h 322"/>
              <a:gd name="T40" fmla="*/ 2147483647 w 409"/>
              <a:gd name="T41" fmla="*/ 2147483647 h 322"/>
              <a:gd name="T42" fmla="*/ 2147483647 w 409"/>
              <a:gd name="T43" fmla="*/ 2147483647 h 322"/>
              <a:gd name="T44" fmla="*/ 2147483647 w 409"/>
              <a:gd name="T45" fmla="*/ 2147483647 h 322"/>
              <a:gd name="T46" fmla="*/ 2147483647 w 409"/>
              <a:gd name="T47" fmla="*/ 2147483647 h 322"/>
              <a:gd name="T48" fmla="*/ 2147483647 w 409"/>
              <a:gd name="T49" fmla="*/ 2147483647 h 322"/>
              <a:gd name="T50" fmla="*/ 2147483647 w 409"/>
              <a:gd name="T51" fmla="*/ 2147483647 h 322"/>
              <a:gd name="T52" fmla="*/ 2147483647 w 409"/>
              <a:gd name="T53" fmla="*/ 2147483647 h 322"/>
              <a:gd name="T54" fmla="*/ 2147483647 w 409"/>
              <a:gd name="T55" fmla="*/ 2147483647 h 322"/>
              <a:gd name="T56" fmla="*/ 2147483647 w 409"/>
              <a:gd name="T57" fmla="*/ 2147483647 h 322"/>
              <a:gd name="T58" fmla="*/ 2147483647 w 409"/>
              <a:gd name="T59" fmla="*/ 2147483647 h 322"/>
              <a:gd name="T60" fmla="*/ 0 w 409"/>
              <a:gd name="T61" fmla="*/ 2147483647 h 322"/>
              <a:gd name="T62" fmla="*/ 2147483647 w 409"/>
              <a:gd name="T63" fmla="*/ 2147483647 h 322"/>
              <a:gd name="T64" fmla="*/ 2147483647 w 409"/>
              <a:gd name="T65" fmla="*/ 2147483647 h 322"/>
              <a:gd name="T66" fmla="*/ 2147483647 w 409"/>
              <a:gd name="T67" fmla="*/ 2147483647 h 322"/>
              <a:gd name="T68" fmla="*/ 2147483647 w 409"/>
              <a:gd name="T69" fmla="*/ 2147483647 h 322"/>
              <a:gd name="T70" fmla="*/ 2147483647 w 409"/>
              <a:gd name="T71" fmla="*/ 0 h 322"/>
              <a:gd name="T72" fmla="*/ 2147483647 w 409"/>
              <a:gd name="T73" fmla="*/ 0 h 322"/>
              <a:gd name="T74" fmla="*/ 2147483647 w 409"/>
              <a:gd name="T75" fmla="*/ 2147483647 h 322"/>
              <a:gd name="T76" fmla="*/ 2147483647 w 409"/>
              <a:gd name="T77" fmla="*/ 2147483647 h 322"/>
              <a:gd name="T78" fmla="*/ 2147483647 w 409"/>
              <a:gd name="T79" fmla="*/ 2147483647 h 322"/>
              <a:gd name="T80" fmla="*/ 2147483647 w 409"/>
              <a:gd name="T81" fmla="*/ 2147483647 h 322"/>
              <a:gd name="T82" fmla="*/ 2147483647 w 409"/>
              <a:gd name="T83" fmla="*/ 2147483647 h 322"/>
              <a:gd name="T84" fmla="*/ 2147483647 w 409"/>
              <a:gd name="T85" fmla="*/ 2147483647 h 322"/>
              <a:gd name="T86" fmla="*/ 2147483647 w 409"/>
              <a:gd name="T87" fmla="*/ 2147483647 h 32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09" h="322">
                <a:moveTo>
                  <a:pt x="276" y="30"/>
                </a:moveTo>
                <a:lnTo>
                  <a:pt x="285" y="46"/>
                </a:lnTo>
                <a:lnTo>
                  <a:pt x="283" y="80"/>
                </a:lnTo>
                <a:lnTo>
                  <a:pt x="328" y="77"/>
                </a:lnTo>
                <a:lnTo>
                  <a:pt x="357" y="94"/>
                </a:lnTo>
                <a:lnTo>
                  <a:pt x="366" y="119"/>
                </a:lnTo>
                <a:lnTo>
                  <a:pt x="398" y="121"/>
                </a:lnTo>
                <a:lnTo>
                  <a:pt x="399" y="132"/>
                </a:lnTo>
                <a:lnTo>
                  <a:pt x="374" y="153"/>
                </a:lnTo>
                <a:lnTo>
                  <a:pt x="366" y="183"/>
                </a:lnTo>
                <a:lnTo>
                  <a:pt x="404" y="198"/>
                </a:lnTo>
                <a:lnTo>
                  <a:pt x="409" y="222"/>
                </a:lnTo>
                <a:lnTo>
                  <a:pt x="383" y="241"/>
                </a:lnTo>
                <a:lnTo>
                  <a:pt x="383" y="265"/>
                </a:lnTo>
                <a:lnTo>
                  <a:pt x="354" y="285"/>
                </a:lnTo>
                <a:lnTo>
                  <a:pt x="336" y="271"/>
                </a:lnTo>
                <a:lnTo>
                  <a:pt x="313" y="276"/>
                </a:lnTo>
                <a:lnTo>
                  <a:pt x="289" y="301"/>
                </a:lnTo>
                <a:lnTo>
                  <a:pt x="255" y="301"/>
                </a:lnTo>
                <a:lnTo>
                  <a:pt x="225" y="322"/>
                </a:lnTo>
                <a:lnTo>
                  <a:pt x="208" y="296"/>
                </a:lnTo>
                <a:lnTo>
                  <a:pt x="228" y="285"/>
                </a:lnTo>
                <a:lnTo>
                  <a:pt x="205" y="269"/>
                </a:lnTo>
                <a:lnTo>
                  <a:pt x="184" y="283"/>
                </a:lnTo>
                <a:lnTo>
                  <a:pt x="163" y="265"/>
                </a:lnTo>
                <a:lnTo>
                  <a:pt x="140" y="268"/>
                </a:lnTo>
                <a:lnTo>
                  <a:pt x="92" y="224"/>
                </a:lnTo>
                <a:lnTo>
                  <a:pt x="42" y="208"/>
                </a:lnTo>
                <a:lnTo>
                  <a:pt x="15" y="205"/>
                </a:lnTo>
                <a:lnTo>
                  <a:pt x="11" y="167"/>
                </a:lnTo>
                <a:lnTo>
                  <a:pt x="0" y="112"/>
                </a:lnTo>
                <a:lnTo>
                  <a:pt x="26" y="77"/>
                </a:lnTo>
                <a:lnTo>
                  <a:pt x="35" y="64"/>
                </a:lnTo>
                <a:lnTo>
                  <a:pt x="65" y="60"/>
                </a:lnTo>
                <a:lnTo>
                  <a:pt x="62" y="34"/>
                </a:lnTo>
                <a:lnTo>
                  <a:pt x="80" y="0"/>
                </a:lnTo>
                <a:lnTo>
                  <a:pt x="131" y="0"/>
                </a:lnTo>
                <a:lnTo>
                  <a:pt x="148" y="16"/>
                </a:lnTo>
                <a:lnTo>
                  <a:pt x="172" y="10"/>
                </a:lnTo>
                <a:lnTo>
                  <a:pt x="190" y="23"/>
                </a:lnTo>
                <a:lnTo>
                  <a:pt x="220" y="34"/>
                </a:lnTo>
                <a:lnTo>
                  <a:pt x="235" y="12"/>
                </a:lnTo>
                <a:lnTo>
                  <a:pt x="250" y="6"/>
                </a:lnTo>
                <a:lnTo>
                  <a:pt x="276" y="30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70" name="Freeform 117"/>
          <p:cNvSpPr>
            <a:spLocks/>
          </p:cNvSpPr>
          <p:nvPr/>
        </p:nvSpPr>
        <p:spPr bwMode="auto">
          <a:xfrm>
            <a:off x="5865414" y="5887425"/>
            <a:ext cx="611888" cy="511282"/>
          </a:xfrm>
          <a:custGeom>
            <a:avLst/>
            <a:gdLst>
              <a:gd name="T0" fmla="*/ 2147483647 w 409"/>
              <a:gd name="T1" fmla="*/ 2147483647 h 322"/>
              <a:gd name="T2" fmla="*/ 2147483647 w 409"/>
              <a:gd name="T3" fmla="*/ 2147483647 h 322"/>
              <a:gd name="T4" fmla="*/ 2147483647 w 409"/>
              <a:gd name="T5" fmla="*/ 2147483647 h 322"/>
              <a:gd name="T6" fmla="*/ 2147483647 w 409"/>
              <a:gd name="T7" fmla="*/ 2147483647 h 322"/>
              <a:gd name="T8" fmla="*/ 2147483647 w 409"/>
              <a:gd name="T9" fmla="*/ 2147483647 h 322"/>
              <a:gd name="T10" fmla="*/ 2147483647 w 409"/>
              <a:gd name="T11" fmla="*/ 2147483647 h 322"/>
              <a:gd name="T12" fmla="*/ 2147483647 w 409"/>
              <a:gd name="T13" fmla="*/ 2147483647 h 322"/>
              <a:gd name="T14" fmla="*/ 2147483647 w 409"/>
              <a:gd name="T15" fmla="*/ 2147483647 h 322"/>
              <a:gd name="T16" fmla="*/ 2147483647 w 409"/>
              <a:gd name="T17" fmla="*/ 2147483647 h 322"/>
              <a:gd name="T18" fmla="*/ 2147483647 w 409"/>
              <a:gd name="T19" fmla="*/ 2147483647 h 322"/>
              <a:gd name="T20" fmla="*/ 2147483647 w 409"/>
              <a:gd name="T21" fmla="*/ 2147483647 h 322"/>
              <a:gd name="T22" fmla="*/ 2147483647 w 409"/>
              <a:gd name="T23" fmla="*/ 2147483647 h 322"/>
              <a:gd name="T24" fmla="*/ 2147483647 w 409"/>
              <a:gd name="T25" fmla="*/ 2147483647 h 322"/>
              <a:gd name="T26" fmla="*/ 2147483647 w 409"/>
              <a:gd name="T27" fmla="*/ 2147483647 h 322"/>
              <a:gd name="T28" fmla="*/ 2147483647 w 409"/>
              <a:gd name="T29" fmla="*/ 2147483647 h 322"/>
              <a:gd name="T30" fmla="*/ 2147483647 w 409"/>
              <a:gd name="T31" fmla="*/ 2147483647 h 322"/>
              <a:gd name="T32" fmla="*/ 2147483647 w 409"/>
              <a:gd name="T33" fmla="*/ 2147483647 h 322"/>
              <a:gd name="T34" fmla="*/ 2147483647 w 409"/>
              <a:gd name="T35" fmla="*/ 2147483647 h 322"/>
              <a:gd name="T36" fmla="*/ 2147483647 w 409"/>
              <a:gd name="T37" fmla="*/ 2147483647 h 322"/>
              <a:gd name="T38" fmla="*/ 2147483647 w 409"/>
              <a:gd name="T39" fmla="*/ 2147483647 h 322"/>
              <a:gd name="T40" fmla="*/ 2147483647 w 409"/>
              <a:gd name="T41" fmla="*/ 2147483647 h 322"/>
              <a:gd name="T42" fmla="*/ 2147483647 w 409"/>
              <a:gd name="T43" fmla="*/ 2147483647 h 322"/>
              <a:gd name="T44" fmla="*/ 2147483647 w 409"/>
              <a:gd name="T45" fmla="*/ 2147483647 h 322"/>
              <a:gd name="T46" fmla="*/ 2147483647 w 409"/>
              <a:gd name="T47" fmla="*/ 2147483647 h 322"/>
              <a:gd name="T48" fmla="*/ 2147483647 w 409"/>
              <a:gd name="T49" fmla="*/ 2147483647 h 322"/>
              <a:gd name="T50" fmla="*/ 2147483647 w 409"/>
              <a:gd name="T51" fmla="*/ 2147483647 h 322"/>
              <a:gd name="T52" fmla="*/ 2147483647 w 409"/>
              <a:gd name="T53" fmla="*/ 2147483647 h 322"/>
              <a:gd name="T54" fmla="*/ 2147483647 w 409"/>
              <a:gd name="T55" fmla="*/ 2147483647 h 322"/>
              <a:gd name="T56" fmla="*/ 2147483647 w 409"/>
              <a:gd name="T57" fmla="*/ 2147483647 h 322"/>
              <a:gd name="T58" fmla="*/ 2147483647 w 409"/>
              <a:gd name="T59" fmla="*/ 2147483647 h 322"/>
              <a:gd name="T60" fmla="*/ 0 w 409"/>
              <a:gd name="T61" fmla="*/ 2147483647 h 322"/>
              <a:gd name="T62" fmla="*/ 2147483647 w 409"/>
              <a:gd name="T63" fmla="*/ 2147483647 h 322"/>
              <a:gd name="T64" fmla="*/ 2147483647 w 409"/>
              <a:gd name="T65" fmla="*/ 2147483647 h 322"/>
              <a:gd name="T66" fmla="*/ 2147483647 w 409"/>
              <a:gd name="T67" fmla="*/ 2147483647 h 322"/>
              <a:gd name="T68" fmla="*/ 2147483647 w 409"/>
              <a:gd name="T69" fmla="*/ 2147483647 h 322"/>
              <a:gd name="T70" fmla="*/ 2147483647 w 409"/>
              <a:gd name="T71" fmla="*/ 0 h 322"/>
              <a:gd name="T72" fmla="*/ 2147483647 w 409"/>
              <a:gd name="T73" fmla="*/ 0 h 322"/>
              <a:gd name="T74" fmla="*/ 2147483647 w 409"/>
              <a:gd name="T75" fmla="*/ 2147483647 h 322"/>
              <a:gd name="T76" fmla="*/ 2147483647 w 409"/>
              <a:gd name="T77" fmla="*/ 2147483647 h 322"/>
              <a:gd name="T78" fmla="*/ 2147483647 w 409"/>
              <a:gd name="T79" fmla="*/ 2147483647 h 322"/>
              <a:gd name="T80" fmla="*/ 2147483647 w 409"/>
              <a:gd name="T81" fmla="*/ 2147483647 h 322"/>
              <a:gd name="T82" fmla="*/ 2147483647 w 409"/>
              <a:gd name="T83" fmla="*/ 2147483647 h 322"/>
              <a:gd name="T84" fmla="*/ 2147483647 w 409"/>
              <a:gd name="T85" fmla="*/ 2147483647 h 322"/>
              <a:gd name="T86" fmla="*/ 2147483647 w 409"/>
              <a:gd name="T87" fmla="*/ 2147483647 h 32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09" h="322">
                <a:moveTo>
                  <a:pt x="276" y="30"/>
                </a:moveTo>
                <a:lnTo>
                  <a:pt x="285" y="46"/>
                </a:lnTo>
                <a:lnTo>
                  <a:pt x="283" y="80"/>
                </a:lnTo>
                <a:lnTo>
                  <a:pt x="328" y="77"/>
                </a:lnTo>
                <a:lnTo>
                  <a:pt x="357" y="94"/>
                </a:lnTo>
                <a:lnTo>
                  <a:pt x="366" y="119"/>
                </a:lnTo>
                <a:lnTo>
                  <a:pt x="398" y="121"/>
                </a:lnTo>
                <a:lnTo>
                  <a:pt x="399" y="132"/>
                </a:lnTo>
                <a:lnTo>
                  <a:pt x="374" y="153"/>
                </a:lnTo>
                <a:lnTo>
                  <a:pt x="366" y="183"/>
                </a:lnTo>
                <a:lnTo>
                  <a:pt x="404" y="198"/>
                </a:lnTo>
                <a:lnTo>
                  <a:pt x="409" y="222"/>
                </a:lnTo>
                <a:lnTo>
                  <a:pt x="383" y="241"/>
                </a:lnTo>
                <a:lnTo>
                  <a:pt x="383" y="265"/>
                </a:lnTo>
                <a:lnTo>
                  <a:pt x="354" y="285"/>
                </a:lnTo>
                <a:lnTo>
                  <a:pt x="336" y="271"/>
                </a:lnTo>
                <a:lnTo>
                  <a:pt x="313" y="276"/>
                </a:lnTo>
                <a:lnTo>
                  <a:pt x="289" y="301"/>
                </a:lnTo>
                <a:lnTo>
                  <a:pt x="255" y="301"/>
                </a:lnTo>
                <a:lnTo>
                  <a:pt x="225" y="322"/>
                </a:lnTo>
                <a:lnTo>
                  <a:pt x="208" y="296"/>
                </a:lnTo>
                <a:lnTo>
                  <a:pt x="228" y="285"/>
                </a:lnTo>
                <a:lnTo>
                  <a:pt x="205" y="269"/>
                </a:lnTo>
                <a:lnTo>
                  <a:pt x="184" y="283"/>
                </a:lnTo>
                <a:lnTo>
                  <a:pt x="163" y="265"/>
                </a:lnTo>
                <a:lnTo>
                  <a:pt x="140" y="268"/>
                </a:lnTo>
                <a:lnTo>
                  <a:pt x="92" y="224"/>
                </a:lnTo>
                <a:lnTo>
                  <a:pt x="42" y="208"/>
                </a:lnTo>
                <a:lnTo>
                  <a:pt x="15" y="205"/>
                </a:lnTo>
                <a:lnTo>
                  <a:pt x="11" y="167"/>
                </a:lnTo>
                <a:lnTo>
                  <a:pt x="0" y="112"/>
                </a:lnTo>
                <a:lnTo>
                  <a:pt x="26" y="77"/>
                </a:lnTo>
                <a:lnTo>
                  <a:pt x="35" y="64"/>
                </a:lnTo>
                <a:lnTo>
                  <a:pt x="65" y="60"/>
                </a:lnTo>
                <a:lnTo>
                  <a:pt x="62" y="34"/>
                </a:lnTo>
                <a:lnTo>
                  <a:pt x="80" y="0"/>
                </a:lnTo>
                <a:lnTo>
                  <a:pt x="131" y="0"/>
                </a:lnTo>
                <a:lnTo>
                  <a:pt x="148" y="16"/>
                </a:lnTo>
                <a:lnTo>
                  <a:pt x="172" y="10"/>
                </a:lnTo>
                <a:lnTo>
                  <a:pt x="190" y="23"/>
                </a:lnTo>
                <a:lnTo>
                  <a:pt x="220" y="34"/>
                </a:lnTo>
                <a:lnTo>
                  <a:pt x="235" y="12"/>
                </a:lnTo>
                <a:lnTo>
                  <a:pt x="250" y="6"/>
                </a:lnTo>
                <a:lnTo>
                  <a:pt x="276" y="3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71" name="Freeform 118"/>
          <p:cNvSpPr>
            <a:spLocks/>
          </p:cNvSpPr>
          <p:nvPr/>
        </p:nvSpPr>
        <p:spPr bwMode="auto">
          <a:xfrm>
            <a:off x="5865414" y="5887425"/>
            <a:ext cx="611888" cy="511282"/>
          </a:xfrm>
          <a:custGeom>
            <a:avLst/>
            <a:gdLst>
              <a:gd name="T0" fmla="*/ 2147483647 w 409"/>
              <a:gd name="T1" fmla="*/ 2147483647 h 322"/>
              <a:gd name="T2" fmla="*/ 2147483647 w 409"/>
              <a:gd name="T3" fmla="*/ 2147483647 h 322"/>
              <a:gd name="T4" fmla="*/ 2147483647 w 409"/>
              <a:gd name="T5" fmla="*/ 2147483647 h 322"/>
              <a:gd name="T6" fmla="*/ 2147483647 w 409"/>
              <a:gd name="T7" fmla="*/ 2147483647 h 322"/>
              <a:gd name="T8" fmla="*/ 2147483647 w 409"/>
              <a:gd name="T9" fmla="*/ 2147483647 h 322"/>
              <a:gd name="T10" fmla="*/ 2147483647 w 409"/>
              <a:gd name="T11" fmla="*/ 2147483647 h 322"/>
              <a:gd name="T12" fmla="*/ 2147483647 w 409"/>
              <a:gd name="T13" fmla="*/ 2147483647 h 322"/>
              <a:gd name="T14" fmla="*/ 2147483647 w 409"/>
              <a:gd name="T15" fmla="*/ 2147483647 h 322"/>
              <a:gd name="T16" fmla="*/ 2147483647 w 409"/>
              <a:gd name="T17" fmla="*/ 2147483647 h 322"/>
              <a:gd name="T18" fmla="*/ 2147483647 w 409"/>
              <a:gd name="T19" fmla="*/ 2147483647 h 322"/>
              <a:gd name="T20" fmla="*/ 2147483647 w 409"/>
              <a:gd name="T21" fmla="*/ 2147483647 h 322"/>
              <a:gd name="T22" fmla="*/ 2147483647 w 409"/>
              <a:gd name="T23" fmla="*/ 2147483647 h 322"/>
              <a:gd name="T24" fmla="*/ 2147483647 w 409"/>
              <a:gd name="T25" fmla="*/ 2147483647 h 322"/>
              <a:gd name="T26" fmla="*/ 2147483647 w 409"/>
              <a:gd name="T27" fmla="*/ 2147483647 h 322"/>
              <a:gd name="T28" fmla="*/ 2147483647 w 409"/>
              <a:gd name="T29" fmla="*/ 2147483647 h 322"/>
              <a:gd name="T30" fmla="*/ 2147483647 w 409"/>
              <a:gd name="T31" fmla="*/ 2147483647 h 322"/>
              <a:gd name="T32" fmla="*/ 2147483647 w 409"/>
              <a:gd name="T33" fmla="*/ 2147483647 h 322"/>
              <a:gd name="T34" fmla="*/ 2147483647 w 409"/>
              <a:gd name="T35" fmla="*/ 2147483647 h 322"/>
              <a:gd name="T36" fmla="*/ 2147483647 w 409"/>
              <a:gd name="T37" fmla="*/ 2147483647 h 322"/>
              <a:gd name="T38" fmla="*/ 2147483647 w 409"/>
              <a:gd name="T39" fmla="*/ 2147483647 h 322"/>
              <a:gd name="T40" fmla="*/ 2147483647 w 409"/>
              <a:gd name="T41" fmla="*/ 2147483647 h 322"/>
              <a:gd name="T42" fmla="*/ 2147483647 w 409"/>
              <a:gd name="T43" fmla="*/ 2147483647 h 322"/>
              <a:gd name="T44" fmla="*/ 2147483647 w 409"/>
              <a:gd name="T45" fmla="*/ 2147483647 h 322"/>
              <a:gd name="T46" fmla="*/ 2147483647 w 409"/>
              <a:gd name="T47" fmla="*/ 2147483647 h 322"/>
              <a:gd name="T48" fmla="*/ 2147483647 w 409"/>
              <a:gd name="T49" fmla="*/ 2147483647 h 322"/>
              <a:gd name="T50" fmla="*/ 2147483647 w 409"/>
              <a:gd name="T51" fmla="*/ 2147483647 h 322"/>
              <a:gd name="T52" fmla="*/ 2147483647 w 409"/>
              <a:gd name="T53" fmla="*/ 2147483647 h 322"/>
              <a:gd name="T54" fmla="*/ 2147483647 w 409"/>
              <a:gd name="T55" fmla="*/ 2147483647 h 322"/>
              <a:gd name="T56" fmla="*/ 2147483647 w 409"/>
              <a:gd name="T57" fmla="*/ 2147483647 h 322"/>
              <a:gd name="T58" fmla="*/ 2147483647 w 409"/>
              <a:gd name="T59" fmla="*/ 2147483647 h 322"/>
              <a:gd name="T60" fmla="*/ 0 w 409"/>
              <a:gd name="T61" fmla="*/ 2147483647 h 322"/>
              <a:gd name="T62" fmla="*/ 2147483647 w 409"/>
              <a:gd name="T63" fmla="*/ 2147483647 h 322"/>
              <a:gd name="T64" fmla="*/ 2147483647 w 409"/>
              <a:gd name="T65" fmla="*/ 2147483647 h 322"/>
              <a:gd name="T66" fmla="*/ 2147483647 w 409"/>
              <a:gd name="T67" fmla="*/ 2147483647 h 322"/>
              <a:gd name="T68" fmla="*/ 2147483647 w 409"/>
              <a:gd name="T69" fmla="*/ 2147483647 h 322"/>
              <a:gd name="T70" fmla="*/ 2147483647 w 409"/>
              <a:gd name="T71" fmla="*/ 0 h 322"/>
              <a:gd name="T72" fmla="*/ 2147483647 w 409"/>
              <a:gd name="T73" fmla="*/ 0 h 322"/>
              <a:gd name="T74" fmla="*/ 2147483647 w 409"/>
              <a:gd name="T75" fmla="*/ 2147483647 h 322"/>
              <a:gd name="T76" fmla="*/ 2147483647 w 409"/>
              <a:gd name="T77" fmla="*/ 2147483647 h 322"/>
              <a:gd name="T78" fmla="*/ 2147483647 w 409"/>
              <a:gd name="T79" fmla="*/ 2147483647 h 322"/>
              <a:gd name="T80" fmla="*/ 2147483647 w 409"/>
              <a:gd name="T81" fmla="*/ 2147483647 h 322"/>
              <a:gd name="T82" fmla="*/ 2147483647 w 409"/>
              <a:gd name="T83" fmla="*/ 2147483647 h 322"/>
              <a:gd name="T84" fmla="*/ 2147483647 w 409"/>
              <a:gd name="T85" fmla="*/ 2147483647 h 322"/>
              <a:gd name="T86" fmla="*/ 2147483647 w 409"/>
              <a:gd name="T87" fmla="*/ 2147483647 h 32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09" h="322">
                <a:moveTo>
                  <a:pt x="276" y="30"/>
                </a:moveTo>
                <a:lnTo>
                  <a:pt x="285" y="46"/>
                </a:lnTo>
                <a:lnTo>
                  <a:pt x="283" y="80"/>
                </a:lnTo>
                <a:lnTo>
                  <a:pt x="328" y="77"/>
                </a:lnTo>
                <a:lnTo>
                  <a:pt x="357" y="94"/>
                </a:lnTo>
                <a:lnTo>
                  <a:pt x="366" y="119"/>
                </a:lnTo>
                <a:lnTo>
                  <a:pt x="398" y="121"/>
                </a:lnTo>
                <a:lnTo>
                  <a:pt x="399" y="132"/>
                </a:lnTo>
                <a:lnTo>
                  <a:pt x="374" y="153"/>
                </a:lnTo>
                <a:lnTo>
                  <a:pt x="366" y="183"/>
                </a:lnTo>
                <a:lnTo>
                  <a:pt x="404" y="198"/>
                </a:lnTo>
                <a:lnTo>
                  <a:pt x="409" y="222"/>
                </a:lnTo>
                <a:lnTo>
                  <a:pt x="383" y="241"/>
                </a:lnTo>
                <a:lnTo>
                  <a:pt x="383" y="265"/>
                </a:lnTo>
                <a:lnTo>
                  <a:pt x="354" y="285"/>
                </a:lnTo>
                <a:lnTo>
                  <a:pt x="336" y="271"/>
                </a:lnTo>
                <a:lnTo>
                  <a:pt x="313" y="276"/>
                </a:lnTo>
                <a:lnTo>
                  <a:pt x="289" y="301"/>
                </a:lnTo>
                <a:lnTo>
                  <a:pt x="255" y="301"/>
                </a:lnTo>
                <a:lnTo>
                  <a:pt x="225" y="322"/>
                </a:lnTo>
                <a:lnTo>
                  <a:pt x="208" y="296"/>
                </a:lnTo>
                <a:lnTo>
                  <a:pt x="228" y="285"/>
                </a:lnTo>
                <a:lnTo>
                  <a:pt x="205" y="269"/>
                </a:lnTo>
                <a:lnTo>
                  <a:pt x="184" y="283"/>
                </a:lnTo>
                <a:lnTo>
                  <a:pt x="163" y="265"/>
                </a:lnTo>
                <a:lnTo>
                  <a:pt x="140" y="268"/>
                </a:lnTo>
                <a:lnTo>
                  <a:pt x="92" y="224"/>
                </a:lnTo>
                <a:lnTo>
                  <a:pt x="42" y="208"/>
                </a:lnTo>
                <a:lnTo>
                  <a:pt x="15" y="205"/>
                </a:lnTo>
                <a:lnTo>
                  <a:pt x="11" y="167"/>
                </a:lnTo>
                <a:lnTo>
                  <a:pt x="0" y="112"/>
                </a:lnTo>
                <a:lnTo>
                  <a:pt x="26" y="77"/>
                </a:lnTo>
                <a:lnTo>
                  <a:pt x="35" y="64"/>
                </a:lnTo>
                <a:lnTo>
                  <a:pt x="65" y="60"/>
                </a:lnTo>
                <a:lnTo>
                  <a:pt x="62" y="34"/>
                </a:lnTo>
                <a:lnTo>
                  <a:pt x="80" y="0"/>
                </a:lnTo>
                <a:lnTo>
                  <a:pt x="131" y="0"/>
                </a:lnTo>
                <a:lnTo>
                  <a:pt x="148" y="16"/>
                </a:lnTo>
                <a:lnTo>
                  <a:pt x="172" y="10"/>
                </a:lnTo>
                <a:lnTo>
                  <a:pt x="190" y="23"/>
                </a:lnTo>
                <a:lnTo>
                  <a:pt x="220" y="34"/>
                </a:lnTo>
                <a:lnTo>
                  <a:pt x="235" y="12"/>
                </a:lnTo>
                <a:lnTo>
                  <a:pt x="250" y="6"/>
                </a:lnTo>
                <a:lnTo>
                  <a:pt x="276" y="30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72" name="Freeform 119"/>
          <p:cNvSpPr>
            <a:spLocks/>
          </p:cNvSpPr>
          <p:nvPr/>
        </p:nvSpPr>
        <p:spPr bwMode="auto">
          <a:xfrm>
            <a:off x="5865414" y="5887425"/>
            <a:ext cx="611888" cy="511282"/>
          </a:xfrm>
          <a:custGeom>
            <a:avLst/>
            <a:gdLst>
              <a:gd name="T0" fmla="*/ 2147483647 w 409"/>
              <a:gd name="T1" fmla="*/ 2147483647 h 322"/>
              <a:gd name="T2" fmla="*/ 2147483647 w 409"/>
              <a:gd name="T3" fmla="*/ 2147483647 h 322"/>
              <a:gd name="T4" fmla="*/ 2147483647 w 409"/>
              <a:gd name="T5" fmla="*/ 2147483647 h 322"/>
              <a:gd name="T6" fmla="*/ 2147483647 w 409"/>
              <a:gd name="T7" fmla="*/ 2147483647 h 322"/>
              <a:gd name="T8" fmla="*/ 2147483647 w 409"/>
              <a:gd name="T9" fmla="*/ 2147483647 h 322"/>
              <a:gd name="T10" fmla="*/ 2147483647 w 409"/>
              <a:gd name="T11" fmla="*/ 2147483647 h 322"/>
              <a:gd name="T12" fmla="*/ 2147483647 w 409"/>
              <a:gd name="T13" fmla="*/ 2147483647 h 322"/>
              <a:gd name="T14" fmla="*/ 2147483647 w 409"/>
              <a:gd name="T15" fmla="*/ 2147483647 h 322"/>
              <a:gd name="T16" fmla="*/ 2147483647 w 409"/>
              <a:gd name="T17" fmla="*/ 2147483647 h 322"/>
              <a:gd name="T18" fmla="*/ 2147483647 w 409"/>
              <a:gd name="T19" fmla="*/ 2147483647 h 322"/>
              <a:gd name="T20" fmla="*/ 2147483647 w 409"/>
              <a:gd name="T21" fmla="*/ 2147483647 h 322"/>
              <a:gd name="T22" fmla="*/ 2147483647 w 409"/>
              <a:gd name="T23" fmla="*/ 2147483647 h 322"/>
              <a:gd name="T24" fmla="*/ 2147483647 w 409"/>
              <a:gd name="T25" fmla="*/ 2147483647 h 322"/>
              <a:gd name="T26" fmla="*/ 2147483647 w 409"/>
              <a:gd name="T27" fmla="*/ 2147483647 h 322"/>
              <a:gd name="T28" fmla="*/ 2147483647 w 409"/>
              <a:gd name="T29" fmla="*/ 2147483647 h 322"/>
              <a:gd name="T30" fmla="*/ 2147483647 w 409"/>
              <a:gd name="T31" fmla="*/ 2147483647 h 322"/>
              <a:gd name="T32" fmla="*/ 2147483647 w 409"/>
              <a:gd name="T33" fmla="*/ 2147483647 h 322"/>
              <a:gd name="T34" fmla="*/ 2147483647 w 409"/>
              <a:gd name="T35" fmla="*/ 2147483647 h 322"/>
              <a:gd name="T36" fmla="*/ 2147483647 w 409"/>
              <a:gd name="T37" fmla="*/ 2147483647 h 322"/>
              <a:gd name="T38" fmla="*/ 2147483647 w 409"/>
              <a:gd name="T39" fmla="*/ 2147483647 h 322"/>
              <a:gd name="T40" fmla="*/ 2147483647 w 409"/>
              <a:gd name="T41" fmla="*/ 2147483647 h 322"/>
              <a:gd name="T42" fmla="*/ 2147483647 w 409"/>
              <a:gd name="T43" fmla="*/ 2147483647 h 322"/>
              <a:gd name="T44" fmla="*/ 2147483647 w 409"/>
              <a:gd name="T45" fmla="*/ 2147483647 h 322"/>
              <a:gd name="T46" fmla="*/ 2147483647 w 409"/>
              <a:gd name="T47" fmla="*/ 2147483647 h 322"/>
              <a:gd name="T48" fmla="*/ 2147483647 w 409"/>
              <a:gd name="T49" fmla="*/ 2147483647 h 322"/>
              <a:gd name="T50" fmla="*/ 2147483647 w 409"/>
              <a:gd name="T51" fmla="*/ 2147483647 h 322"/>
              <a:gd name="T52" fmla="*/ 2147483647 w 409"/>
              <a:gd name="T53" fmla="*/ 2147483647 h 322"/>
              <a:gd name="T54" fmla="*/ 2147483647 w 409"/>
              <a:gd name="T55" fmla="*/ 2147483647 h 322"/>
              <a:gd name="T56" fmla="*/ 2147483647 w 409"/>
              <a:gd name="T57" fmla="*/ 2147483647 h 322"/>
              <a:gd name="T58" fmla="*/ 2147483647 w 409"/>
              <a:gd name="T59" fmla="*/ 2147483647 h 322"/>
              <a:gd name="T60" fmla="*/ 0 w 409"/>
              <a:gd name="T61" fmla="*/ 2147483647 h 322"/>
              <a:gd name="T62" fmla="*/ 2147483647 w 409"/>
              <a:gd name="T63" fmla="*/ 2147483647 h 322"/>
              <a:gd name="T64" fmla="*/ 2147483647 w 409"/>
              <a:gd name="T65" fmla="*/ 2147483647 h 322"/>
              <a:gd name="T66" fmla="*/ 2147483647 w 409"/>
              <a:gd name="T67" fmla="*/ 2147483647 h 322"/>
              <a:gd name="T68" fmla="*/ 2147483647 w 409"/>
              <a:gd name="T69" fmla="*/ 2147483647 h 322"/>
              <a:gd name="T70" fmla="*/ 2147483647 w 409"/>
              <a:gd name="T71" fmla="*/ 0 h 322"/>
              <a:gd name="T72" fmla="*/ 2147483647 w 409"/>
              <a:gd name="T73" fmla="*/ 0 h 322"/>
              <a:gd name="T74" fmla="*/ 2147483647 w 409"/>
              <a:gd name="T75" fmla="*/ 2147483647 h 322"/>
              <a:gd name="T76" fmla="*/ 2147483647 w 409"/>
              <a:gd name="T77" fmla="*/ 2147483647 h 322"/>
              <a:gd name="T78" fmla="*/ 2147483647 w 409"/>
              <a:gd name="T79" fmla="*/ 2147483647 h 322"/>
              <a:gd name="T80" fmla="*/ 2147483647 w 409"/>
              <a:gd name="T81" fmla="*/ 2147483647 h 322"/>
              <a:gd name="T82" fmla="*/ 2147483647 w 409"/>
              <a:gd name="T83" fmla="*/ 2147483647 h 322"/>
              <a:gd name="T84" fmla="*/ 2147483647 w 409"/>
              <a:gd name="T85" fmla="*/ 2147483647 h 322"/>
              <a:gd name="T86" fmla="*/ 2147483647 w 409"/>
              <a:gd name="T87" fmla="*/ 2147483647 h 32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09" h="322">
                <a:moveTo>
                  <a:pt x="276" y="30"/>
                </a:moveTo>
                <a:lnTo>
                  <a:pt x="285" y="46"/>
                </a:lnTo>
                <a:lnTo>
                  <a:pt x="283" y="80"/>
                </a:lnTo>
                <a:lnTo>
                  <a:pt x="328" y="77"/>
                </a:lnTo>
                <a:lnTo>
                  <a:pt x="357" y="94"/>
                </a:lnTo>
                <a:lnTo>
                  <a:pt x="366" y="119"/>
                </a:lnTo>
                <a:lnTo>
                  <a:pt x="398" y="121"/>
                </a:lnTo>
                <a:lnTo>
                  <a:pt x="399" y="132"/>
                </a:lnTo>
                <a:lnTo>
                  <a:pt x="374" y="153"/>
                </a:lnTo>
                <a:lnTo>
                  <a:pt x="366" y="183"/>
                </a:lnTo>
                <a:lnTo>
                  <a:pt x="404" y="198"/>
                </a:lnTo>
                <a:lnTo>
                  <a:pt x="409" y="222"/>
                </a:lnTo>
                <a:lnTo>
                  <a:pt x="383" y="241"/>
                </a:lnTo>
                <a:lnTo>
                  <a:pt x="383" y="265"/>
                </a:lnTo>
                <a:lnTo>
                  <a:pt x="354" y="285"/>
                </a:lnTo>
                <a:lnTo>
                  <a:pt x="336" y="271"/>
                </a:lnTo>
                <a:lnTo>
                  <a:pt x="313" y="276"/>
                </a:lnTo>
                <a:lnTo>
                  <a:pt x="289" y="301"/>
                </a:lnTo>
                <a:lnTo>
                  <a:pt x="255" y="301"/>
                </a:lnTo>
                <a:lnTo>
                  <a:pt x="225" y="322"/>
                </a:lnTo>
                <a:lnTo>
                  <a:pt x="208" y="296"/>
                </a:lnTo>
                <a:lnTo>
                  <a:pt x="228" y="285"/>
                </a:lnTo>
                <a:lnTo>
                  <a:pt x="205" y="269"/>
                </a:lnTo>
                <a:lnTo>
                  <a:pt x="184" y="283"/>
                </a:lnTo>
                <a:lnTo>
                  <a:pt x="163" y="265"/>
                </a:lnTo>
                <a:lnTo>
                  <a:pt x="140" y="268"/>
                </a:lnTo>
                <a:lnTo>
                  <a:pt x="92" y="224"/>
                </a:lnTo>
                <a:lnTo>
                  <a:pt x="42" y="208"/>
                </a:lnTo>
                <a:lnTo>
                  <a:pt x="15" y="205"/>
                </a:lnTo>
                <a:lnTo>
                  <a:pt x="11" y="167"/>
                </a:lnTo>
                <a:lnTo>
                  <a:pt x="0" y="112"/>
                </a:lnTo>
                <a:lnTo>
                  <a:pt x="26" y="77"/>
                </a:lnTo>
                <a:lnTo>
                  <a:pt x="35" y="64"/>
                </a:lnTo>
                <a:lnTo>
                  <a:pt x="65" y="60"/>
                </a:lnTo>
                <a:lnTo>
                  <a:pt x="62" y="34"/>
                </a:lnTo>
                <a:lnTo>
                  <a:pt x="80" y="0"/>
                </a:lnTo>
                <a:lnTo>
                  <a:pt x="131" y="0"/>
                </a:lnTo>
                <a:lnTo>
                  <a:pt x="148" y="16"/>
                </a:lnTo>
                <a:lnTo>
                  <a:pt x="172" y="10"/>
                </a:lnTo>
                <a:lnTo>
                  <a:pt x="190" y="23"/>
                </a:lnTo>
                <a:lnTo>
                  <a:pt x="220" y="34"/>
                </a:lnTo>
                <a:lnTo>
                  <a:pt x="235" y="12"/>
                </a:lnTo>
                <a:lnTo>
                  <a:pt x="250" y="6"/>
                </a:lnTo>
                <a:lnTo>
                  <a:pt x="276" y="3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73" name="Freeform 120"/>
          <p:cNvSpPr>
            <a:spLocks/>
          </p:cNvSpPr>
          <p:nvPr/>
        </p:nvSpPr>
        <p:spPr bwMode="auto">
          <a:xfrm>
            <a:off x="4604237" y="4636210"/>
            <a:ext cx="1159445" cy="754221"/>
          </a:xfrm>
          <a:custGeom>
            <a:avLst/>
            <a:gdLst>
              <a:gd name="T0" fmla="*/ 2147483647 w 775"/>
              <a:gd name="T1" fmla="*/ 2147483647 h 475"/>
              <a:gd name="T2" fmla="*/ 2147483647 w 775"/>
              <a:gd name="T3" fmla="*/ 2147483647 h 475"/>
              <a:gd name="T4" fmla="*/ 2147483647 w 775"/>
              <a:gd name="T5" fmla="*/ 2147483647 h 475"/>
              <a:gd name="T6" fmla="*/ 2147483647 w 775"/>
              <a:gd name="T7" fmla="*/ 2147483647 h 475"/>
              <a:gd name="T8" fmla="*/ 2147483647 w 775"/>
              <a:gd name="T9" fmla="*/ 2147483647 h 475"/>
              <a:gd name="T10" fmla="*/ 2147483647 w 775"/>
              <a:gd name="T11" fmla="*/ 2147483647 h 475"/>
              <a:gd name="T12" fmla="*/ 2147483647 w 775"/>
              <a:gd name="T13" fmla="*/ 2147483647 h 475"/>
              <a:gd name="T14" fmla="*/ 2147483647 w 775"/>
              <a:gd name="T15" fmla="*/ 2147483647 h 475"/>
              <a:gd name="T16" fmla="*/ 2147483647 w 775"/>
              <a:gd name="T17" fmla="*/ 2147483647 h 475"/>
              <a:gd name="T18" fmla="*/ 2147483647 w 775"/>
              <a:gd name="T19" fmla="*/ 2147483647 h 475"/>
              <a:gd name="T20" fmla="*/ 2147483647 w 775"/>
              <a:gd name="T21" fmla="*/ 2147483647 h 475"/>
              <a:gd name="T22" fmla="*/ 2147483647 w 775"/>
              <a:gd name="T23" fmla="*/ 2147483647 h 475"/>
              <a:gd name="T24" fmla="*/ 2147483647 w 775"/>
              <a:gd name="T25" fmla="*/ 2147483647 h 475"/>
              <a:gd name="T26" fmla="*/ 2147483647 w 775"/>
              <a:gd name="T27" fmla="*/ 2147483647 h 475"/>
              <a:gd name="T28" fmla="*/ 2147483647 w 775"/>
              <a:gd name="T29" fmla="*/ 2147483647 h 475"/>
              <a:gd name="T30" fmla="*/ 2147483647 w 775"/>
              <a:gd name="T31" fmla="*/ 2147483647 h 475"/>
              <a:gd name="T32" fmla="*/ 2147483647 w 775"/>
              <a:gd name="T33" fmla="*/ 2147483647 h 475"/>
              <a:gd name="T34" fmla="*/ 2147483647 w 775"/>
              <a:gd name="T35" fmla="*/ 2147483647 h 475"/>
              <a:gd name="T36" fmla="*/ 2147483647 w 775"/>
              <a:gd name="T37" fmla="*/ 2147483647 h 475"/>
              <a:gd name="T38" fmla="*/ 2147483647 w 775"/>
              <a:gd name="T39" fmla="*/ 2147483647 h 475"/>
              <a:gd name="T40" fmla="*/ 2147483647 w 775"/>
              <a:gd name="T41" fmla="*/ 2147483647 h 475"/>
              <a:gd name="T42" fmla="*/ 2147483647 w 775"/>
              <a:gd name="T43" fmla="*/ 2147483647 h 475"/>
              <a:gd name="T44" fmla="*/ 2147483647 w 775"/>
              <a:gd name="T45" fmla="*/ 0 h 475"/>
              <a:gd name="T46" fmla="*/ 2147483647 w 775"/>
              <a:gd name="T47" fmla="*/ 2147483647 h 475"/>
              <a:gd name="T48" fmla="*/ 2147483647 w 775"/>
              <a:gd name="T49" fmla="*/ 2147483647 h 475"/>
              <a:gd name="T50" fmla="*/ 2147483647 w 775"/>
              <a:gd name="T51" fmla="*/ 2147483647 h 475"/>
              <a:gd name="T52" fmla="*/ 2147483647 w 775"/>
              <a:gd name="T53" fmla="*/ 2147483647 h 475"/>
              <a:gd name="T54" fmla="*/ 2147483647 w 775"/>
              <a:gd name="T55" fmla="*/ 2147483647 h 475"/>
              <a:gd name="T56" fmla="*/ 2147483647 w 775"/>
              <a:gd name="T57" fmla="*/ 2147483647 h 475"/>
              <a:gd name="T58" fmla="*/ 2147483647 w 775"/>
              <a:gd name="T59" fmla="*/ 2147483647 h 475"/>
              <a:gd name="T60" fmla="*/ 2147483647 w 775"/>
              <a:gd name="T61" fmla="*/ 2147483647 h 475"/>
              <a:gd name="T62" fmla="*/ 2147483647 w 775"/>
              <a:gd name="T63" fmla="*/ 2147483647 h 475"/>
              <a:gd name="T64" fmla="*/ 0 w 775"/>
              <a:gd name="T65" fmla="*/ 2147483647 h 475"/>
              <a:gd name="T66" fmla="*/ 2147483647 w 775"/>
              <a:gd name="T67" fmla="*/ 2147483647 h 475"/>
              <a:gd name="T68" fmla="*/ 2147483647 w 775"/>
              <a:gd name="T69" fmla="*/ 2147483647 h 475"/>
              <a:gd name="T70" fmla="*/ 2147483647 w 775"/>
              <a:gd name="T71" fmla="*/ 2147483647 h 475"/>
              <a:gd name="T72" fmla="*/ 2147483647 w 775"/>
              <a:gd name="T73" fmla="*/ 2147483647 h 475"/>
              <a:gd name="T74" fmla="*/ 2147483647 w 775"/>
              <a:gd name="T75" fmla="*/ 2147483647 h 475"/>
              <a:gd name="T76" fmla="*/ 2147483647 w 775"/>
              <a:gd name="T77" fmla="*/ 2147483647 h 475"/>
              <a:gd name="T78" fmla="*/ 2147483647 w 775"/>
              <a:gd name="T79" fmla="*/ 2147483647 h 475"/>
              <a:gd name="T80" fmla="*/ 2147483647 w 775"/>
              <a:gd name="T81" fmla="*/ 2147483647 h 475"/>
              <a:gd name="T82" fmla="*/ 2147483647 w 775"/>
              <a:gd name="T83" fmla="*/ 2147483647 h 475"/>
              <a:gd name="T84" fmla="*/ 2147483647 w 775"/>
              <a:gd name="T85" fmla="*/ 2147483647 h 475"/>
              <a:gd name="T86" fmla="*/ 2147483647 w 775"/>
              <a:gd name="T87" fmla="*/ 2147483647 h 475"/>
              <a:gd name="T88" fmla="*/ 2147483647 w 775"/>
              <a:gd name="T89" fmla="*/ 2147483647 h 475"/>
              <a:gd name="T90" fmla="*/ 2147483647 w 775"/>
              <a:gd name="T91" fmla="*/ 2147483647 h 475"/>
              <a:gd name="T92" fmla="*/ 2147483647 w 775"/>
              <a:gd name="T93" fmla="*/ 2147483647 h 47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5" h="475">
                <a:moveTo>
                  <a:pt x="388" y="219"/>
                </a:moveTo>
                <a:lnTo>
                  <a:pt x="453" y="217"/>
                </a:lnTo>
                <a:lnTo>
                  <a:pt x="464" y="203"/>
                </a:lnTo>
                <a:lnTo>
                  <a:pt x="483" y="211"/>
                </a:lnTo>
                <a:lnTo>
                  <a:pt x="563" y="264"/>
                </a:lnTo>
                <a:lnTo>
                  <a:pt x="646" y="302"/>
                </a:lnTo>
                <a:lnTo>
                  <a:pt x="681" y="300"/>
                </a:lnTo>
                <a:lnTo>
                  <a:pt x="696" y="286"/>
                </a:lnTo>
                <a:lnTo>
                  <a:pt x="724" y="285"/>
                </a:lnTo>
                <a:lnTo>
                  <a:pt x="733" y="271"/>
                </a:lnTo>
                <a:lnTo>
                  <a:pt x="762" y="269"/>
                </a:lnTo>
                <a:lnTo>
                  <a:pt x="765" y="266"/>
                </a:lnTo>
                <a:lnTo>
                  <a:pt x="775" y="248"/>
                </a:lnTo>
                <a:lnTo>
                  <a:pt x="760" y="236"/>
                </a:lnTo>
                <a:lnTo>
                  <a:pt x="775" y="221"/>
                </a:lnTo>
                <a:lnTo>
                  <a:pt x="775" y="191"/>
                </a:lnTo>
                <a:lnTo>
                  <a:pt x="726" y="151"/>
                </a:lnTo>
                <a:lnTo>
                  <a:pt x="700" y="151"/>
                </a:lnTo>
                <a:lnTo>
                  <a:pt x="705" y="107"/>
                </a:lnTo>
                <a:lnTo>
                  <a:pt x="677" y="84"/>
                </a:lnTo>
                <a:lnTo>
                  <a:pt x="673" y="112"/>
                </a:lnTo>
                <a:lnTo>
                  <a:pt x="690" y="156"/>
                </a:lnTo>
                <a:lnTo>
                  <a:pt x="690" y="194"/>
                </a:lnTo>
                <a:lnTo>
                  <a:pt x="666" y="205"/>
                </a:lnTo>
                <a:lnTo>
                  <a:pt x="656" y="229"/>
                </a:lnTo>
                <a:lnTo>
                  <a:pt x="636" y="217"/>
                </a:lnTo>
                <a:lnTo>
                  <a:pt x="654" y="197"/>
                </a:lnTo>
                <a:lnTo>
                  <a:pt x="646" y="173"/>
                </a:lnTo>
                <a:lnTo>
                  <a:pt x="604" y="180"/>
                </a:lnTo>
                <a:lnTo>
                  <a:pt x="576" y="161"/>
                </a:lnTo>
                <a:lnTo>
                  <a:pt x="546" y="178"/>
                </a:lnTo>
                <a:lnTo>
                  <a:pt x="526" y="159"/>
                </a:lnTo>
                <a:lnTo>
                  <a:pt x="567" y="148"/>
                </a:lnTo>
                <a:lnTo>
                  <a:pt x="568" y="128"/>
                </a:lnTo>
                <a:lnTo>
                  <a:pt x="529" y="123"/>
                </a:lnTo>
                <a:lnTo>
                  <a:pt x="516" y="142"/>
                </a:lnTo>
                <a:lnTo>
                  <a:pt x="504" y="128"/>
                </a:lnTo>
                <a:lnTo>
                  <a:pt x="442" y="123"/>
                </a:lnTo>
                <a:lnTo>
                  <a:pt x="429" y="135"/>
                </a:lnTo>
                <a:lnTo>
                  <a:pt x="408" y="123"/>
                </a:lnTo>
                <a:lnTo>
                  <a:pt x="385" y="148"/>
                </a:lnTo>
                <a:lnTo>
                  <a:pt x="355" y="137"/>
                </a:lnTo>
                <a:lnTo>
                  <a:pt x="368" y="91"/>
                </a:lnTo>
                <a:lnTo>
                  <a:pt x="403" y="98"/>
                </a:lnTo>
                <a:lnTo>
                  <a:pt x="406" y="49"/>
                </a:lnTo>
                <a:lnTo>
                  <a:pt x="361" y="0"/>
                </a:lnTo>
                <a:lnTo>
                  <a:pt x="368" y="51"/>
                </a:lnTo>
                <a:lnTo>
                  <a:pt x="325" y="80"/>
                </a:lnTo>
                <a:lnTo>
                  <a:pt x="322" y="121"/>
                </a:lnTo>
                <a:lnTo>
                  <a:pt x="309" y="128"/>
                </a:lnTo>
                <a:lnTo>
                  <a:pt x="302" y="135"/>
                </a:lnTo>
                <a:lnTo>
                  <a:pt x="273" y="94"/>
                </a:lnTo>
                <a:lnTo>
                  <a:pt x="217" y="94"/>
                </a:lnTo>
                <a:lnTo>
                  <a:pt x="188" y="117"/>
                </a:lnTo>
                <a:lnTo>
                  <a:pt x="176" y="148"/>
                </a:lnTo>
                <a:lnTo>
                  <a:pt x="144" y="112"/>
                </a:lnTo>
                <a:lnTo>
                  <a:pt x="124" y="68"/>
                </a:lnTo>
                <a:lnTo>
                  <a:pt x="108" y="91"/>
                </a:lnTo>
                <a:lnTo>
                  <a:pt x="112" y="135"/>
                </a:lnTo>
                <a:lnTo>
                  <a:pt x="72" y="128"/>
                </a:lnTo>
                <a:lnTo>
                  <a:pt x="59" y="128"/>
                </a:lnTo>
                <a:lnTo>
                  <a:pt x="37" y="159"/>
                </a:lnTo>
                <a:lnTo>
                  <a:pt x="51" y="187"/>
                </a:lnTo>
                <a:lnTo>
                  <a:pt x="37" y="225"/>
                </a:lnTo>
                <a:lnTo>
                  <a:pt x="14" y="247"/>
                </a:lnTo>
                <a:lnTo>
                  <a:pt x="0" y="259"/>
                </a:lnTo>
                <a:lnTo>
                  <a:pt x="6" y="300"/>
                </a:lnTo>
                <a:lnTo>
                  <a:pt x="55" y="353"/>
                </a:lnTo>
                <a:lnTo>
                  <a:pt x="81" y="350"/>
                </a:lnTo>
                <a:lnTo>
                  <a:pt x="87" y="372"/>
                </a:lnTo>
                <a:lnTo>
                  <a:pt x="117" y="379"/>
                </a:lnTo>
                <a:lnTo>
                  <a:pt x="158" y="409"/>
                </a:lnTo>
                <a:lnTo>
                  <a:pt x="176" y="433"/>
                </a:lnTo>
                <a:lnTo>
                  <a:pt x="208" y="441"/>
                </a:lnTo>
                <a:lnTo>
                  <a:pt x="208" y="475"/>
                </a:lnTo>
                <a:lnTo>
                  <a:pt x="225" y="459"/>
                </a:lnTo>
                <a:lnTo>
                  <a:pt x="256" y="459"/>
                </a:lnTo>
                <a:lnTo>
                  <a:pt x="249" y="425"/>
                </a:lnTo>
                <a:lnTo>
                  <a:pt x="302" y="393"/>
                </a:lnTo>
                <a:lnTo>
                  <a:pt x="273" y="376"/>
                </a:lnTo>
                <a:lnTo>
                  <a:pt x="252" y="393"/>
                </a:lnTo>
                <a:lnTo>
                  <a:pt x="234" y="368"/>
                </a:lnTo>
                <a:lnTo>
                  <a:pt x="253" y="350"/>
                </a:lnTo>
                <a:lnTo>
                  <a:pt x="273" y="299"/>
                </a:lnTo>
                <a:lnTo>
                  <a:pt x="253" y="269"/>
                </a:lnTo>
                <a:lnTo>
                  <a:pt x="262" y="257"/>
                </a:lnTo>
                <a:lnTo>
                  <a:pt x="298" y="274"/>
                </a:lnTo>
                <a:lnTo>
                  <a:pt x="322" y="307"/>
                </a:lnTo>
                <a:lnTo>
                  <a:pt x="346" y="299"/>
                </a:lnTo>
                <a:lnTo>
                  <a:pt x="363" y="314"/>
                </a:lnTo>
                <a:lnTo>
                  <a:pt x="376" y="300"/>
                </a:lnTo>
                <a:lnTo>
                  <a:pt x="373" y="264"/>
                </a:lnTo>
                <a:lnTo>
                  <a:pt x="363" y="247"/>
                </a:lnTo>
                <a:lnTo>
                  <a:pt x="388" y="219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74" name="Freeform 121"/>
          <p:cNvSpPr>
            <a:spLocks/>
          </p:cNvSpPr>
          <p:nvPr/>
        </p:nvSpPr>
        <p:spPr bwMode="auto">
          <a:xfrm>
            <a:off x="5211637" y="6060496"/>
            <a:ext cx="306692" cy="255642"/>
          </a:xfrm>
          <a:custGeom>
            <a:avLst/>
            <a:gdLst>
              <a:gd name="T0" fmla="*/ 2147483647 w 205"/>
              <a:gd name="T1" fmla="*/ 2147483647 h 161"/>
              <a:gd name="T2" fmla="*/ 2147483647 w 205"/>
              <a:gd name="T3" fmla="*/ 2147483647 h 161"/>
              <a:gd name="T4" fmla="*/ 2147483647 w 205"/>
              <a:gd name="T5" fmla="*/ 2147483647 h 161"/>
              <a:gd name="T6" fmla="*/ 2147483647 w 205"/>
              <a:gd name="T7" fmla="*/ 2147483647 h 161"/>
              <a:gd name="T8" fmla="*/ 2147483647 w 205"/>
              <a:gd name="T9" fmla="*/ 2147483647 h 161"/>
              <a:gd name="T10" fmla="*/ 2147483647 w 205"/>
              <a:gd name="T11" fmla="*/ 2147483647 h 161"/>
              <a:gd name="T12" fmla="*/ 2147483647 w 205"/>
              <a:gd name="T13" fmla="*/ 2147483647 h 161"/>
              <a:gd name="T14" fmla="*/ 2147483647 w 205"/>
              <a:gd name="T15" fmla="*/ 2147483647 h 161"/>
              <a:gd name="T16" fmla="*/ 2147483647 w 205"/>
              <a:gd name="T17" fmla="*/ 0 h 161"/>
              <a:gd name="T18" fmla="*/ 2147483647 w 205"/>
              <a:gd name="T19" fmla="*/ 2147483647 h 161"/>
              <a:gd name="T20" fmla="*/ 2147483647 w 205"/>
              <a:gd name="T21" fmla="*/ 2147483647 h 161"/>
              <a:gd name="T22" fmla="*/ 2147483647 w 205"/>
              <a:gd name="T23" fmla="*/ 2147483647 h 161"/>
              <a:gd name="T24" fmla="*/ 0 w 205"/>
              <a:gd name="T25" fmla="*/ 2147483647 h 161"/>
              <a:gd name="T26" fmla="*/ 2147483647 w 205"/>
              <a:gd name="T27" fmla="*/ 2147483647 h 161"/>
              <a:gd name="T28" fmla="*/ 2147483647 w 205"/>
              <a:gd name="T29" fmla="*/ 2147483647 h 161"/>
              <a:gd name="T30" fmla="*/ 2147483647 w 205"/>
              <a:gd name="T31" fmla="*/ 2147483647 h 161"/>
              <a:gd name="T32" fmla="*/ 2147483647 w 205"/>
              <a:gd name="T33" fmla="*/ 2147483647 h 161"/>
              <a:gd name="T34" fmla="*/ 2147483647 w 205"/>
              <a:gd name="T35" fmla="*/ 2147483647 h 161"/>
              <a:gd name="T36" fmla="*/ 2147483647 w 205"/>
              <a:gd name="T37" fmla="*/ 2147483647 h 161"/>
              <a:gd name="T38" fmla="*/ 2147483647 w 205"/>
              <a:gd name="T39" fmla="*/ 2147483647 h 161"/>
              <a:gd name="T40" fmla="*/ 2147483647 w 205"/>
              <a:gd name="T41" fmla="*/ 2147483647 h 161"/>
              <a:gd name="T42" fmla="*/ 2147483647 w 205"/>
              <a:gd name="T43" fmla="*/ 2147483647 h 16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05" h="161">
                <a:moveTo>
                  <a:pt x="194" y="109"/>
                </a:moveTo>
                <a:lnTo>
                  <a:pt x="176" y="99"/>
                </a:lnTo>
                <a:lnTo>
                  <a:pt x="167" y="79"/>
                </a:lnTo>
                <a:lnTo>
                  <a:pt x="145" y="79"/>
                </a:lnTo>
                <a:lnTo>
                  <a:pt x="128" y="49"/>
                </a:lnTo>
                <a:lnTo>
                  <a:pt x="128" y="18"/>
                </a:lnTo>
                <a:lnTo>
                  <a:pt x="115" y="13"/>
                </a:lnTo>
                <a:lnTo>
                  <a:pt x="90" y="21"/>
                </a:lnTo>
                <a:lnTo>
                  <a:pt x="60" y="0"/>
                </a:lnTo>
                <a:lnTo>
                  <a:pt x="47" y="2"/>
                </a:lnTo>
                <a:lnTo>
                  <a:pt x="30" y="16"/>
                </a:lnTo>
                <a:lnTo>
                  <a:pt x="23" y="51"/>
                </a:lnTo>
                <a:lnTo>
                  <a:pt x="0" y="74"/>
                </a:lnTo>
                <a:lnTo>
                  <a:pt x="6" y="99"/>
                </a:lnTo>
                <a:lnTo>
                  <a:pt x="24" y="107"/>
                </a:lnTo>
                <a:lnTo>
                  <a:pt x="23" y="133"/>
                </a:lnTo>
                <a:lnTo>
                  <a:pt x="58" y="133"/>
                </a:lnTo>
                <a:lnTo>
                  <a:pt x="75" y="161"/>
                </a:lnTo>
                <a:lnTo>
                  <a:pt x="93" y="138"/>
                </a:lnTo>
                <a:lnTo>
                  <a:pt x="167" y="145"/>
                </a:lnTo>
                <a:lnTo>
                  <a:pt x="205" y="131"/>
                </a:lnTo>
                <a:lnTo>
                  <a:pt x="194" y="109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75" name="Freeform 122"/>
          <p:cNvSpPr>
            <a:spLocks/>
          </p:cNvSpPr>
          <p:nvPr/>
        </p:nvSpPr>
        <p:spPr bwMode="auto">
          <a:xfrm>
            <a:off x="5211637" y="6060496"/>
            <a:ext cx="306692" cy="255642"/>
          </a:xfrm>
          <a:custGeom>
            <a:avLst/>
            <a:gdLst>
              <a:gd name="T0" fmla="*/ 2147483647 w 205"/>
              <a:gd name="T1" fmla="*/ 2147483647 h 161"/>
              <a:gd name="T2" fmla="*/ 2147483647 w 205"/>
              <a:gd name="T3" fmla="*/ 2147483647 h 161"/>
              <a:gd name="T4" fmla="*/ 2147483647 w 205"/>
              <a:gd name="T5" fmla="*/ 2147483647 h 161"/>
              <a:gd name="T6" fmla="*/ 2147483647 w 205"/>
              <a:gd name="T7" fmla="*/ 2147483647 h 161"/>
              <a:gd name="T8" fmla="*/ 2147483647 w 205"/>
              <a:gd name="T9" fmla="*/ 2147483647 h 161"/>
              <a:gd name="T10" fmla="*/ 2147483647 w 205"/>
              <a:gd name="T11" fmla="*/ 2147483647 h 161"/>
              <a:gd name="T12" fmla="*/ 2147483647 w 205"/>
              <a:gd name="T13" fmla="*/ 2147483647 h 161"/>
              <a:gd name="T14" fmla="*/ 2147483647 w 205"/>
              <a:gd name="T15" fmla="*/ 2147483647 h 161"/>
              <a:gd name="T16" fmla="*/ 2147483647 w 205"/>
              <a:gd name="T17" fmla="*/ 0 h 161"/>
              <a:gd name="T18" fmla="*/ 2147483647 w 205"/>
              <a:gd name="T19" fmla="*/ 2147483647 h 161"/>
              <a:gd name="T20" fmla="*/ 2147483647 w 205"/>
              <a:gd name="T21" fmla="*/ 2147483647 h 161"/>
              <a:gd name="T22" fmla="*/ 2147483647 w 205"/>
              <a:gd name="T23" fmla="*/ 2147483647 h 161"/>
              <a:gd name="T24" fmla="*/ 0 w 205"/>
              <a:gd name="T25" fmla="*/ 2147483647 h 161"/>
              <a:gd name="T26" fmla="*/ 2147483647 w 205"/>
              <a:gd name="T27" fmla="*/ 2147483647 h 161"/>
              <a:gd name="T28" fmla="*/ 2147483647 w 205"/>
              <a:gd name="T29" fmla="*/ 2147483647 h 161"/>
              <a:gd name="T30" fmla="*/ 2147483647 w 205"/>
              <a:gd name="T31" fmla="*/ 2147483647 h 161"/>
              <a:gd name="T32" fmla="*/ 2147483647 w 205"/>
              <a:gd name="T33" fmla="*/ 2147483647 h 161"/>
              <a:gd name="T34" fmla="*/ 2147483647 w 205"/>
              <a:gd name="T35" fmla="*/ 2147483647 h 161"/>
              <a:gd name="T36" fmla="*/ 2147483647 w 205"/>
              <a:gd name="T37" fmla="*/ 2147483647 h 161"/>
              <a:gd name="T38" fmla="*/ 2147483647 w 205"/>
              <a:gd name="T39" fmla="*/ 2147483647 h 161"/>
              <a:gd name="T40" fmla="*/ 2147483647 w 205"/>
              <a:gd name="T41" fmla="*/ 2147483647 h 161"/>
              <a:gd name="T42" fmla="*/ 2147483647 w 205"/>
              <a:gd name="T43" fmla="*/ 2147483647 h 16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05" h="161">
                <a:moveTo>
                  <a:pt x="194" y="109"/>
                </a:moveTo>
                <a:lnTo>
                  <a:pt x="176" y="99"/>
                </a:lnTo>
                <a:lnTo>
                  <a:pt x="167" y="79"/>
                </a:lnTo>
                <a:lnTo>
                  <a:pt x="145" y="79"/>
                </a:lnTo>
                <a:lnTo>
                  <a:pt x="128" y="49"/>
                </a:lnTo>
                <a:lnTo>
                  <a:pt x="128" y="18"/>
                </a:lnTo>
                <a:lnTo>
                  <a:pt x="115" y="13"/>
                </a:lnTo>
                <a:lnTo>
                  <a:pt x="90" y="21"/>
                </a:lnTo>
                <a:lnTo>
                  <a:pt x="60" y="0"/>
                </a:lnTo>
                <a:lnTo>
                  <a:pt x="47" y="2"/>
                </a:lnTo>
                <a:lnTo>
                  <a:pt x="30" y="16"/>
                </a:lnTo>
                <a:lnTo>
                  <a:pt x="23" y="51"/>
                </a:lnTo>
                <a:lnTo>
                  <a:pt x="0" y="74"/>
                </a:lnTo>
                <a:lnTo>
                  <a:pt x="6" y="99"/>
                </a:lnTo>
                <a:lnTo>
                  <a:pt x="24" y="107"/>
                </a:lnTo>
                <a:lnTo>
                  <a:pt x="23" y="133"/>
                </a:lnTo>
                <a:lnTo>
                  <a:pt x="58" y="133"/>
                </a:lnTo>
                <a:lnTo>
                  <a:pt x="75" y="161"/>
                </a:lnTo>
                <a:lnTo>
                  <a:pt x="93" y="138"/>
                </a:lnTo>
                <a:lnTo>
                  <a:pt x="167" y="145"/>
                </a:lnTo>
                <a:lnTo>
                  <a:pt x="205" y="131"/>
                </a:lnTo>
                <a:lnTo>
                  <a:pt x="194" y="109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76" name="Freeform 123"/>
          <p:cNvSpPr>
            <a:spLocks/>
          </p:cNvSpPr>
          <p:nvPr/>
        </p:nvSpPr>
        <p:spPr bwMode="auto">
          <a:xfrm>
            <a:off x="4816677" y="5874721"/>
            <a:ext cx="320157" cy="501755"/>
          </a:xfrm>
          <a:custGeom>
            <a:avLst/>
            <a:gdLst>
              <a:gd name="T0" fmla="*/ 2147483647 w 214"/>
              <a:gd name="T1" fmla="*/ 2147483647 h 316"/>
              <a:gd name="T2" fmla="*/ 2147483647 w 214"/>
              <a:gd name="T3" fmla="*/ 2147483647 h 316"/>
              <a:gd name="T4" fmla="*/ 2147483647 w 214"/>
              <a:gd name="T5" fmla="*/ 2147483647 h 316"/>
              <a:gd name="T6" fmla="*/ 2147483647 w 214"/>
              <a:gd name="T7" fmla="*/ 2147483647 h 316"/>
              <a:gd name="T8" fmla="*/ 2147483647 w 214"/>
              <a:gd name="T9" fmla="*/ 2147483647 h 316"/>
              <a:gd name="T10" fmla="*/ 2147483647 w 214"/>
              <a:gd name="T11" fmla="*/ 2147483647 h 316"/>
              <a:gd name="T12" fmla="*/ 2147483647 w 214"/>
              <a:gd name="T13" fmla="*/ 2147483647 h 316"/>
              <a:gd name="T14" fmla="*/ 2147483647 w 214"/>
              <a:gd name="T15" fmla="*/ 2147483647 h 316"/>
              <a:gd name="T16" fmla="*/ 2147483647 w 214"/>
              <a:gd name="T17" fmla="*/ 2147483647 h 316"/>
              <a:gd name="T18" fmla="*/ 2147483647 w 214"/>
              <a:gd name="T19" fmla="*/ 2147483647 h 316"/>
              <a:gd name="T20" fmla="*/ 2147483647 w 214"/>
              <a:gd name="T21" fmla="*/ 2147483647 h 316"/>
              <a:gd name="T22" fmla="*/ 2147483647 w 214"/>
              <a:gd name="T23" fmla="*/ 2147483647 h 316"/>
              <a:gd name="T24" fmla="*/ 2147483647 w 214"/>
              <a:gd name="T25" fmla="*/ 2147483647 h 316"/>
              <a:gd name="T26" fmla="*/ 2147483647 w 214"/>
              <a:gd name="T27" fmla="*/ 2147483647 h 316"/>
              <a:gd name="T28" fmla="*/ 0 w 214"/>
              <a:gd name="T29" fmla="*/ 2147483647 h 316"/>
              <a:gd name="T30" fmla="*/ 0 w 214"/>
              <a:gd name="T31" fmla="*/ 2147483647 h 316"/>
              <a:gd name="T32" fmla="*/ 2147483647 w 214"/>
              <a:gd name="T33" fmla="*/ 2147483647 h 316"/>
              <a:gd name="T34" fmla="*/ 2147483647 w 214"/>
              <a:gd name="T35" fmla="*/ 2147483647 h 316"/>
              <a:gd name="T36" fmla="*/ 2147483647 w 214"/>
              <a:gd name="T37" fmla="*/ 2147483647 h 316"/>
              <a:gd name="T38" fmla="*/ 2147483647 w 214"/>
              <a:gd name="T39" fmla="*/ 2147483647 h 316"/>
              <a:gd name="T40" fmla="*/ 2147483647 w 214"/>
              <a:gd name="T41" fmla="*/ 0 h 316"/>
              <a:gd name="T42" fmla="*/ 2147483647 w 214"/>
              <a:gd name="T43" fmla="*/ 0 h 316"/>
              <a:gd name="T44" fmla="*/ 2147483647 w 214"/>
              <a:gd name="T45" fmla="*/ 2147483647 h 316"/>
              <a:gd name="T46" fmla="*/ 2147483647 w 214"/>
              <a:gd name="T47" fmla="*/ 2147483647 h 316"/>
              <a:gd name="T48" fmla="*/ 2147483647 w 214"/>
              <a:gd name="T49" fmla="*/ 2147483647 h 316"/>
              <a:gd name="T50" fmla="*/ 2147483647 w 214"/>
              <a:gd name="T51" fmla="*/ 2147483647 h 316"/>
              <a:gd name="T52" fmla="*/ 2147483647 w 214"/>
              <a:gd name="T53" fmla="*/ 2147483647 h 316"/>
              <a:gd name="T54" fmla="*/ 2147483647 w 214"/>
              <a:gd name="T55" fmla="*/ 2147483647 h 316"/>
              <a:gd name="T56" fmla="*/ 2147483647 w 214"/>
              <a:gd name="T57" fmla="*/ 2147483647 h 316"/>
              <a:gd name="T58" fmla="*/ 2147483647 w 214"/>
              <a:gd name="T59" fmla="*/ 2147483647 h 316"/>
              <a:gd name="T60" fmla="*/ 2147483647 w 214"/>
              <a:gd name="T61" fmla="*/ 2147483647 h 316"/>
              <a:gd name="T62" fmla="*/ 2147483647 w 214"/>
              <a:gd name="T63" fmla="*/ 2147483647 h 316"/>
              <a:gd name="T64" fmla="*/ 2147483647 w 214"/>
              <a:gd name="T65" fmla="*/ 2147483647 h 316"/>
              <a:gd name="T66" fmla="*/ 2147483647 w 214"/>
              <a:gd name="T67" fmla="*/ 2147483647 h 316"/>
              <a:gd name="T68" fmla="*/ 2147483647 w 214"/>
              <a:gd name="T69" fmla="*/ 2147483647 h 316"/>
              <a:gd name="T70" fmla="*/ 2147483647 w 214"/>
              <a:gd name="T71" fmla="*/ 2147483647 h 316"/>
              <a:gd name="T72" fmla="*/ 2147483647 w 214"/>
              <a:gd name="T73" fmla="*/ 2147483647 h 316"/>
              <a:gd name="T74" fmla="*/ 2147483647 w 214"/>
              <a:gd name="T75" fmla="*/ 2147483647 h 316"/>
              <a:gd name="T76" fmla="*/ 2147483647 w 214"/>
              <a:gd name="T77" fmla="*/ 2147483647 h 316"/>
              <a:gd name="T78" fmla="*/ 2147483647 w 214"/>
              <a:gd name="T79" fmla="*/ 2147483647 h 316"/>
              <a:gd name="T80" fmla="*/ 2147483647 w 214"/>
              <a:gd name="T81" fmla="*/ 2147483647 h 316"/>
              <a:gd name="T82" fmla="*/ 2147483647 w 214"/>
              <a:gd name="T83" fmla="*/ 2147483647 h 316"/>
              <a:gd name="T84" fmla="*/ 2147483647 w 214"/>
              <a:gd name="T85" fmla="*/ 2147483647 h 31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14" h="316">
                <a:moveTo>
                  <a:pt x="118" y="291"/>
                </a:moveTo>
                <a:lnTo>
                  <a:pt x="111" y="291"/>
                </a:lnTo>
                <a:lnTo>
                  <a:pt x="90" y="309"/>
                </a:lnTo>
                <a:lnTo>
                  <a:pt x="75" y="316"/>
                </a:lnTo>
                <a:lnTo>
                  <a:pt x="73" y="300"/>
                </a:lnTo>
                <a:lnTo>
                  <a:pt x="60" y="293"/>
                </a:lnTo>
                <a:lnTo>
                  <a:pt x="42" y="306"/>
                </a:lnTo>
                <a:lnTo>
                  <a:pt x="34" y="289"/>
                </a:lnTo>
                <a:lnTo>
                  <a:pt x="30" y="257"/>
                </a:lnTo>
                <a:lnTo>
                  <a:pt x="43" y="241"/>
                </a:lnTo>
                <a:lnTo>
                  <a:pt x="30" y="230"/>
                </a:lnTo>
                <a:lnTo>
                  <a:pt x="21" y="243"/>
                </a:lnTo>
                <a:lnTo>
                  <a:pt x="12" y="218"/>
                </a:lnTo>
                <a:lnTo>
                  <a:pt x="21" y="186"/>
                </a:lnTo>
                <a:lnTo>
                  <a:pt x="0" y="152"/>
                </a:lnTo>
                <a:lnTo>
                  <a:pt x="0" y="90"/>
                </a:lnTo>
                <a:lnTo>
                  <a:pt x="24" y="75"/>
                </a:lnTo>
                <a:lnTo>
                  <a:pt x="21" y="52"/>
                </a:lnTo>
                <a:lnTo>
                  <a:pt x="54" y="52"/>
                </a:lnTo>
                <a:lnTo>
                  <a:pt x="59" y="23"/>
                </a:lnTo>
                <a:lnTo>
                  <a:pt x="90" y="0"/>
                </a:lnTo>
                <a:lnTo>
                  <a:pt x="96" y="0"/>
                </a:lnTo>
                <a:lnTo>
                  <a:pt x="99" y="16"/>
                </a:lnTo>
                <a:lnTo>
                  <a:pt x="111" y="21"/>
                </a:lnTo>
                <a:lnTo>
                  <a:pt x="114" y="35"/>
                </a:lnTo>
                <a:lnTo>
                  <a:pt x="140" y="35"/>
                </a:lnTo>
                <a:lnTo>
                  <a:pt x="141" y="52"/>
                </a:lnTo>
                <a:lnTo>
                  <a:pt x="162" y="62"/>
                </a:lnTo>
                <a:lnTo>
                  <a:pt x="175" y="80"/>
                </a:lnTo>
                <a:lnTo>
                  <a:pt x="214" y="90"/>
                </a:lnTo>
                <a:lnTo>
                  <a:pt x="214" y="128"/>
                </a:lnTo>
                <a:lnTo>
                  <a:pt x="176" y="138"/>
                </a:lnTo>
                <a:lnTo>
                  <a:pt x="155" y="134"/>
                </a:lnTo>
                <a:lnTo>
                  <a:pt x="165" y="122"/>
                </a:lnTo>
                <a:lnTo>
                  <a:pt x="141" y="106"/>
                </a:lnTo>
                <a:lnTo>
                  <a:pt x="125" y="122"/>
                </a:lnTo>
                <a:lnTo>
                  <a:pt x="131" y="148"/>
                </a:lnTo>
                <a:lnTo>
                  <a:pt x="140" y="166"/>
                </a:lnTo>
                <a:lnTo>
                  <a:pt x="201" y="172"/>
                </a:lnTo>
                <a:lnTo>
                  <a:pt x="182" y="204"/>
                </a:lnTo>
                <a:lnTo>
                  <a:pt x="155" y="202"/>
                </a:lnTo>
                <a:lnTo>
                  <a:pt x="122" y="260"/>
                </a:lnTo>
                <a:lnTo>
                  <a:pt x="118" y="291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77" name="Freeform 124"/>
          <p:cNvSpPr>
            <a:spLocks/>
          </p:cNvSpPr>
          <p:nvPr/>
        </p:nvSpPr>
        <p:spPr bwMode="auto">
          <a:xfrm>
            <a:off x="4604237" y="5995396"/>
            <a:ext cx="471258" cy="538275"/>
          </a:xfrm>
          <a:custGeom>
            <a:avLst/>
            <a:gdLst>
              <a:gd name="T0" fmla="*/ 2147483647 w 315"/>
              <a:gd name="T1" fmla="*/ 2147483647 h 339"/>
              <a:gd name="T2" fmla="*/ 2147483647 w 315"/>
              <a:gd name="T3" fmla="*/ 2147483647 h 339"/>
              <a:gd name="T4" fmla="*/ 2147483647 w 315"/>
              <a:gd name="T5" fmla="*/ 2147483647 h 339"/>
              <a:gd name="T6" fmla="*/ 2147483647 w 315"/>
              <a:gd name="T7" fmla="*/ 2147483647 h 339"/>
              <a:gd name="T8" fmla="*/ 2147483647 w 315"/>
              <a:gd name="T9" fmla="*/ 2147483647 h 339"/>
              <a:gd name="T10" fmla="*/ 2147483647 w 315"/>
              <a:gd name="T11" fmla="*/ 2147483647 h 339"/>
              <a:gd name="T12" fmla="*/ 2147483647 w 315"/>
              <a:gd name="T13" fmla="*/ 2147483647 h 339"/>
              <a:gd name="T14" fmla="*/ 2147483647 w 315"/>
              <a:gd name="T15" fmla="*/ 2147483647 h 339"/>
              <a:gd name="T16" fmla="*/ 2147483647 w 315"/>
              <a:gd name="T17" fmla="*/ 2147483647 h 339"/>
              <a:gd name="T18" fmla="*/ 2147483647 w 315"/>
              <a:gd name="T19" fmla="*/ 2147483647 h 339"/>
              <a:gd name="T20" fmla="*/ 2147483647 w 315"/>
              <a:gd name="T21" fmla="*/ 2147483647 h 339"/>
              <a:gd name="T22" fmla="*/ 2147483647 w 315"/>
              <a:gd name="T23" fmla="*/ 2147483647 h 339"/>
              <a:gd name="T24" fmla="*/ 2147483647 w 315"/>
              <a:gd name="T25" fmla="*/ 2147483647 h 339"/>
              <a:gd name="T26" fmla="*/ 2147483647 w 315"/>
              <a:gd name="T27" fmla="*/ 2147483647 h 339"/>
              <a:gd name="T28" fmla="*/ 2147483647 w 315"/>
              <a:gd name="T29" fmla="*/ 2147483647 h 339"/>
              <a:gd name="T30" fmla="*/ 2147483647 w 315"/>
              <a:gd name="T31" fmla="*/ 2147483647 h 339"/>
              <a:gd name="T32" fmla="*/ 2147483647 w 315"/>
              <a:gd name="T33" fmla="*/ 2147483647 h 339"/>
              <a:gd name="T34" fmla="*/ 2147483647 w 315"/>
              <a:gd name="T35" fmla="*/ 2147483647 h 339"/>
              <a:gd name="T36" fmla="*/ 2147483647 w 315"/>
              <a:gd name="T37" fmla="*/ 2147483647 h 339"/>
              <a:gd name="T38" fmla="*/ 0 w 315"/>
              <a:gd name="T39" fmla="*/ 2147483647 h 339"/>
              <a:gd name="T40" fmla="*/ 2147483647 w 315"/>
              <a:gd name="T41" fmla="*/ 2147483647 h 339"/>
              <a:gd name="T42" fmla="*/ 2147483647 w 315"/>
              <a:gd name="T43" fmla="*/ 2147483647 h 339"/>
              <a:gd name="T44" fmla="*/ 2147483647 w 315"/>
              <a:gd name="T45" fmla="*/ 2147483647 h 339"/>
              <a:gd name="T46" fmla="*/ 2147483647 w 315"/>
              <a:gd name="T47" fmla="*/ 2147483647 h 339"/>
              <a:gd name="T48" fmla="*/ 2147483647 w 315"/>
              <a:gd name="T49" fmla="*/ 2147483647 h 339"/>
              <a:gd name="T50" fmla="*/ 2147483647 w 315"/>
              <a:gd name="T51" fmla="*/ 0 h 339"/>
              <a:gd name="T52" fmla="*/ 2147483647 w 315"/>
              <a:gd name="T53" fmla="*/ 2147483647 h 339"/>
              <a:gd name="T54" fmla="*/ 2147483647 w 315"/>
              <a:gd name="T55" fmla="*/ 2147483647 h 339"/>
              <a:gd name="T56" fmla="*/ 2147483647 w 315"/>
              <a:gd name="T57" fmla="*/ 2147483647 h 339"/>
              <a:gd name="T58" fmla="*/ 2147483647 w 315"/>
              <a:gd name="T59" fmla="*/ 2147483647 h 339"/>
              <a:gd name="T60" fmla="*/ 2147483647 w 315"/>
              <a:gd name="T61" fmla="*/ 2147483647 h 339"/>
              <a:gd name="T62" fmla="*/ 2147483647 w 315"/>
              <a:gd name="T63" fmla="*/ 2147483647 h 339"/>
              <a:gd name="T64" fmla="*/ 2147483647 w 315"/>
              <a:gd name="T65" fmla="*/ 2147483647 h 339"/>
              <a:gd name="T66" fmla="*/ 2147483647 w 315"/>
              <a:gd name="T67" fmla="*/ 2147483647 h 339"/>
              <a:gd name="T68" fmla="*/ 2147483647 w 315"/>
              <a:gd name="T69" fmla="*/ 2147483647 h 339"/>
              <a:gd name="T70" fmla="*/ 2147483647 w 315"/>
              <a:gd name="T71" fmla="*/ 2147483647 h 339"/>
              <a:gd name="T72" fmla="*/ 2147483647 w 315"/>
              <a:gd name="T73" fmla="*/ 2147483647 h 339"/>
              <a:gd name="T74" fmla="*/ 2147483647 w 315"/>
              <a:gd name="T75" fmla="*/ 2147483647 h 339"/>
              <a:gd name="T76" fmla="*/ 2147483647 w 315"/>
              <a:gd name="T77" fmla="*/ 2147483647 h 339"/>
              <a:gd name="T78" fmla="*/ 2147483647 w 315"/>
              <a:gd name="T79" fmla="*/ 2147483647 h 339"/>
              <a:gd name="T80" fmla="*/ 2147483647 w 315"/>
              <a:gd name="T81" fmla="*/ 2147483647 h 339"/>
              <a:gd name="T82" fmla="*/ 2147483647 w 315"/>
              <a:gd name="T83" fmla="*/ 2147483647 h 33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15" h="339">
                <a:moveTo>
                  <a:pt x="260" y="215"/>
                </a:moveTo>
                <a:lnTo>
                  <a:pt x="280" y="215"/>
                </a:lnTo>
                <a:lnTo>
                  <a:pt x="292" y="226"/>
                </a:lnTo>
                <a:lnTo>
                  <a:pt x="283" y="242"/>
                </a:lnTo>
                <a:lnTo>
                  <a:pt x="279" y="243"/>
                </a:lnTo>
                <a:lnTo>
                  <a:pt x="315" y="308"/>
                </a:lnTo>
                <a:lnTo>
                  <a:pt x="288" y="339"/>
                </a:lnTo>
                <a:lnTo>
                  <a:pt x="256" y="308"/>
                </a:lnTo>
                <a:lnTo>
                  <a:pt x="224" y="318"/>
                </a:lnTo>
                <a:lnTo>
                  <a:pt x="210" y="264"/>
                </a:lnTo>
                <a:lnTo>
                  <a:pt x="176" y="264"/>
                </a:lnTo>
                <a:lnTo>
                  <a:pt x="163" y="246"/>
                </a:lnTo>
                <a:lnTo>
                  <a:pt x="102" y="246"/>
                </a:lnTo>
                <a:lnTo>
                  <a:pt x="108" y="228"/>
                </a:lnTo>
                <a:lnTo>
                  <a:pt x="74" y="190"/>
                </a:lnTo>
                <a:lnTo>
                  <a:pt x="66" y="157"/>
                </a:lnTo>
                <a:lnTo>
                  <a:pt x="40" y="152"/>
                </a:lnTo>
                <a:lnTo>
                  <a:pt x="44" y="130"/>
                </a:lnTo>
                <a:lnTo>
                  <a:pt x="14" y="127"/>
                </a:lnTo>
                <a:lnTo>
                  <a:pt x="0" y="100"/>
                </a:lnTo>
                <a:lnTo>
                  <a:pt x="27" y="100"/>
                </a:lnTo>
                <a:lnTo>
                  <a:pt x="40" y="77"/>
                </a:lnTo>
                <a:lnTo>
                  <a:pt x="72" y="69"/>
                </a:lnTo>
                <a:lnTo>
                  <a:pt x="81" y="42"/>
                </a:lnTo>
                <a:lnTo>
                  <a:pt x="103" y="34"/>
                </a:lnTo>
                <a:lnTo>
                  <a:pt x="123" y="0"/>
                </a:lnTo>
                <a:lnTo>
                  <a:pt x="144" y="14"/>
                </a:lnTo>
                <a:lnTo>
                  <a:pt x="144" y="75"/>
                </a:lnTo>
                <a:lnTo>
                  <a:pt x="163" y="110"/>
                </a:lnTo>
                <a:lnTo>
                  <a:pt x="154" y="141"/>
                </a:lnTo>
                <a:lnTo>
                  <a:pt x="163" y="166"/>
                </a:lnTo>
                <a:lnTo>
                  <a:pt x="173" y="152"/>
                </a:lnTo>
                <a:lnTo>
                  <a:pt x="186" y="165"/>
                </a:lnTo>
                <a:lnTo>
                  <a:pt x="173" y="180"/>
                </a:lnTo>
                <a:lnTo>
                  <a:pt x="176" y="212"/>
                </a:lnTo>
                <a:lnTo>
                  <a:pt x="184" y="228"/>
                </a:lnTo>
                <a:lnTo>
                  <a:pt x="202" y="217"/>
                </a:lnTo>
                <a:lnTo>
                  <a:pt x="216" y="223"/>
                </a:lnTo>
                <a:lnTo>
                  <a:pt x="217" y="239"/>
                </a:lnTo>
                <a:lnTo>
                  <a:pt x="232" y="232"/>
                </a:lnTo>
                <a:lnTo>
                  <a:pt x="253" y="215"/>
                </a:lnTo>
                <a:lnTo>
                  <a:pt x="260" y="215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78" name="Freeform 125"/>
          <p:cNvSpPr>
            <a:spLocks/>
          </p:cNvSpPr>
          <p:nvPr/>
        </p:nvSpPr>
        <p:spPr bwMode="auto">
          <a:xfrm>
            <a:off x="4604237" y="5995396"/>
            <a:ext cx="471258" cy="538275"/>
          </a:xfrm>
          <a:custGeom>
            <a:avLst/>
            <a:gdLst>
              <a:gd name="T0" fmla="*/ 2147483647 w 315"/>
              <a:gd name="T1" fmla="*/ 2147483647 h 339"/>
              <a:gd name="T2" fmla="*/ 2147483647 w 315"/>
              <a:gd name="T3" fmla="*/ 2147483647 h 339"/>
              <a:gd name="T4" fmla="*/ 2147483647 w 315"/>
              <a:gd name="T5" fmla="*/ 2147483647 h 339"/>
              <a:gd name="T6" fmla="*/ 2147483647 w 315"/>
              <a:gd name="T7" fmla="*/ 2147483647 h 339"/>
              <a:gd name="T8" fmla="*/ 2147483647 w 315"/>
              <a:gd name="T9" fmla="*/ 2147483647 h 339"/>
              <a:gd name="T10" fmla="*/ 2147483647 w 315"/>
              <a:gd name="T11" fmla="*/ 2147483647 h 339"/>
              <a:gd name="T12" fmla="*/ 2147483647 w 315"/>
              <a:gd name="T13" fmla="*/ 2147483647 h 339"/>
              <a:gd name="T14" fmla="*/ 2147483647 w 315"/>
              <a:gd name="T15" fmla="*/ 2147483647 h 339"/>
              <a:gd name="T16" fmla="*/ 2147483647 w 315"/>
              <a:gd name="T17" fmla="*/ 2147483647 h 339"/>
              <a:gd name="T18" fmla="*/ 2147483647 w 315"/>
              <a:gd name="T19" fmla="*/ 2147483647 h 339"/>
              <a:gd name="T20" fmla="*/ 2147483647 w 315"/>
              <a:gd name="T21" fmla="*/ 2147483647 h 339"/>
              <a:gd name="T22" fmla="*/ 2147483647 w 315"/>
              <a:gd name="T23" fmla="*/ 2147483647 h 339"/>
              <a:gd name="T24" fmla="*/ 2147483647 w 315"/>
              <a:gd name="T25" fmla="*/ 2147483647 h 339"/>
              <a:gd name="T26" fmla="*/ 2147483647 w 315"/>
              <a:gd name="T27" fmla="*/ 2147483647 h 339"/>
              <a:gd name="T28" fmla="*/ 2147483647 w 315"/>
              <a:gd name="T29" fmla="*/ 2147483647 h 339"/>
              <a:gd name="T30" fmla="*/ 2147483647 w 315"/>
              <a:gd name="T31" fmla="*/ 2147483647 h 339"/>
              <a:gd name="T32" fmla="*/ 2147483647 w 315"/>
              <a:gd name="T33" fmla="*/ 2147483647 h 339"/>
              <a:gd name="T34" fmla="*/ 2147483647 w 315"/>
              <a:gd name="T35" fmla="*/ 2147483647 h 339"/>
              <a:gd name="T36" fmla="*/ 2147483647 w 315"/>
              <a:gd name="T37" fmla="*/ 2147483647 h 339"/>
              <a:gd name="T38" fmla="*/ 0 w 315"/>
              <a:gd name="T39" fmla="*/ 2147483647 h 339"/>
              <a:gd name="T40" fmla="*/ 2147483647 w 315"/>
              <a:gd name="T41" fmla="*/ 2147483647 h 339"/>
              <a:gd name="T42" fmla="*/ 2147483647 w 315"/>
              <a:gd name="T43" fmla="*/ 2147483647 h 339"/>
              <a:gd name="T44" fmla="*/ 2147483647 w 315"/>
              <a:gd name="T45" fmla="*/ 2147483647 h 339"/>
              <a:gd name="T46" fmla="*/ 2147483647 w 315"/>
              <a:gd name="T47" fmla="*/ 2147483647 h 339"/>
              <a:gd name="T48" fmla="*/ 2147483647 w 315"/>
              <a:gd name="T49" fmla="*/ 2147483647 h 339"/>
              <a:gd name="T50" fmla="*/ 2147483647 w 315"/>
              <a:gd name="T51" fmla="*/ 0 h 339"/>
              <a:gd name="T52" fmla="*/ 2147483647 w 315"/>
              <a:gd name="T53" fmla="*/ 2147483647 h 339"/>
              <a:gd name="T54" fmla="*/ 2147483647 w 315"/>
              <a:gd name="T55" fmla="*/ 2147483647 h 339"/>
              <a:gd name="T56" fmla="*/ 2147483647 w 315"/>
              <a:gd name="T57" fmla="*/ 2147483647 h 339"/>
              <a:gd name="T58" fmla="*/ 2147483647 w 315"/>
              <a:gd name="T59" fmla="*/ 2147483647 h 339"/>
              <a:gd name="T60" fmla="*/ 2147483647 w 315"/>
              <a:gd name="T61" fmla="*/ 2147483647 h 339"/>
              <a:gd name="T62" fmla="*/ 2147483647 w 315"/>
              <a:gd name="T63" fmla="*/ 2147483647 h 339"/>
              <a:gd name="T64" fmla="*/ 2147483647 w 315"/>
              <a:gd name="T65" fmla="*/ 2147483647 h 339"/>
              <a:gd name="T66" fmla="*/ 2147483647 w 315"/>
              <a:gd name="T67" fmla="*/ 2147483647 h 339"/>
              <a:gd name="T68" fmla="*/ 2147483647 w 315"/>
              <a:gd name="T69" fmla="*/ 2147483647 h 339"/>
              <a:gd name="T70" fmla="*/ 2147483647 w 315"/>
              <a:gd name="T71" fmla="*/ 2147483647 h 339"/>
              <a:gd name="T72" fmla="*/ 2147483647 w 315"/>
              <a:gd name="T73" fmla="*/ 2147483647 h 339"/>
              <a:gd name="T74" fmla="*/ 2147483647 w 315"/>
              <a:gd name="T75" fmla="*/ 2147483647 h 339"/>
              <a:gd name="T76" fmla="*/ 2147483647 w 315"/>
              <a:gd name="T77" fmla="*/ 2147483647 h 339"/>
              <a:gd name="T78" fmla="*/ 2147483647 w 315"/>
              <a:gd name="T79" fmla="*/ 2147483647 h 339"/>
              <a:gd name="T80" fmla="*/ 2147483647 w 315"/>
              <a:gd name="T81" fmla="*/ 2147483647 h 339"/>
              <a:gd name="T82" fmla="*/ 2147483647 w 315"/>
              <a:gd name="T83" fmla="*/ 2147483647 h 33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15" h="339">
                <a:moveTo>
                  <a:pt x="260" y="215"/>
                </a:moveTo>
                <a:lnTo>
                  <a:pt x="280" y="215"/>
                </a:lnTo>
                <a:lnTo>
                  <a:pt x="292" y="226"/>
                </a:lnTo>
                <a:lnTo>
                  <a:pt x="283" y="242"/>
                </a:lnTo>
                <a:lnTo>
                  <a:pt x="279" y="243"/>
                </a:lnTo>
                <a:lnTo>
                  <a:pt x="315" y="308"/>
                </a:lnTo>
                <a:lnTo>
                  <a:pt x="288" y="339"/>
                </a:lnTo>
                <a:lnTo>
                  <a:pt x="256" y="308"/>
                </a:lnTo>
                <a:lnTo>
                  <a:pt x="224" y="318"/>
                </a:lnTo>
                <a:lnTo>
                  <a:pt x="210" y="264"/>
                </a:lnTo>
                <a:lnTo>
                  <a:pt x="176" y="264"/>
                </a:lnTo>
                <a:lnTo>
                  <a:pt x="163" y="246"/>
                </a:lnTo>
                <a:lnTo>
                  <a:pt x="102" y="246"/>
                </a:lnTo>
                <a:lnTo>
                  <a:pt x="108" y="228"/>
                </a:lnTo>
                <a:lnTo>
                  <a:pt x="74" y="190"/>
                </a:lnTo>
                <a:lnTo>
                  <a:pt x="66" y="157"/>
                </a:lnTo>
                <a:lnTo>
                  <a:pt x="40" y="152"/>
                </a:lnTo>
                <a:lnTo>
                  <a:pt x="44" y="130"/>
                </a:lnTo>
                <a:lnTo>
                  <a:pt x="14" y="127"/>
                </a:lnTo>
                <a:lnTo>
                  <a:pt x="0" y="100"/>
                </a:lnTo>
                <a:lnTo>
                  <a:pt x="27" y="100"/>
                </a:lnTo>
                <a:lnTo>
                  <a:pt x="40" y="77"/>
                </a:lnTo>
                <a:lnTo>
                  <a:pt x="72" y="69"/>
                </a:lnTo>
                <a:lnTo>
                  <a:pt x="81" y="42"/>
                </a:lnTo>
                <a:lnTo>
                  <a:pt x="103" y="34"/>
                </a:lnTo>
                <a:lnTo>
                  <a:pt x="123" y="0"/>
                </a:lnTo>
                <a:lnTo>
                  <a:pt x="144" y="14"/>
                </a:lnTo>
                <a:lnTo>
                  <a:pt x="144" y="75"/>
                </a:lnTo>
                <a:lnTo>
                  <a:pt x="163" y="110"/>
                </a:lnTo>
                <a:lnTo>
                  <a:pt x="154" y="141"/>
                </a:lnTo>
                <a:lnTo>
                  <a:pt x="163" y="166"/>
                </a:lnTo>
                <a:lnTo>
                  <a:pt x="173" y="152"/>
                </a:lnTo>
                <a:lnTo>
                  <a:pt x="186" y="165"/>
                </a:lnTo>
                <a:lnTo>
                  <a:pt x="173" y="180"/>
                </a:lnTo>
                <a:lnTo>
                  <a:pt x="176" y="212"/>
                </a:lnTo>
                <a:lnTo>
                  <a:pt x="184" y="228"/>
                </a:lnTo>
                <a:lnTo>
                  <a:pt x="202" y="217"/>
                </a:lnTo>
                <a:lnTo>
                  <a:pt x="216" y="223"/>
                </a:lnTo>
                <a:lnTo>
                  <a:pt x="217" y="239"/>
                </a:lnTo>
                <a:lnTo>
                  <a:pt x="232" y="232"/>
                </a:lnTo>
                <a:lnTo>
                  <a:pt x="253" y="215"/>
                </a:lnTo>
                <a:lnTo>
                  <a:pt x="260" y="215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79" name="Freeform 126"/>
          <p:cNvSpPr>
            <a:spLocks/>
          </p:cNvSpPr>
          <p:nvPr/>
        </p:nvSpPr>
        <p:spPr bwMode="auto">
          <a:xfrm>
            <a:off x="4604237" y="5995396"/>
            <a:ext cx="471258" cy="538275"/>
          </a:xfrm>
          <a:custGeom>
            <a:avLst/>
            <a:gdLst>
              <a:gd name="T0" fmla="*/ 2147483647 w 315"/>
              <a:gd name="T1" fmla="*/ 2147483647 h 339"/>
              <a:gd name="T2" fmla="*/ 2147483647 w 315"/>
              <a:gd name="T3" fmla="*/ 2147483647 h 339"/>
              <a:gd name="T4" fmla="*/ 2147483647 w 315"/>
              <a:gd name="T5" fmla="*/ 2147483647 h 339"/>
              <a:gd name="T6" fmla="*/ 2147483647 w 315"/>
              <a:gd name="T7" fmla="*/ 2147483647 h 339"/>
              <a:gd name="T8" fmla="*/ 2147483647 w 315"/>
              <a:gd name="T9" fmla="*/ 2147483647 h 339"/>
              <a:gd name="T10" fmla="*/ 2147483647 w 315"/>
              <a:gd name="T11" fmla="*/ 2147483647 h 339"/>
              <a:gd name="T12" fmla="*/ 2147483647 w 315"/>
              <a:gd name="T13" fmla="*/ 2147483647 h 339"/>
              <a:gd name="T14" fmla="*/ 2147483647 w 315"/>
              <a:gd name="T15" fmla="*/ 2147483647 h 339"/>
              <a:gd name="T16" fmla="*/ 2147483647 w 315"/>
              <a:gd name="T17" fmla="*/ 2147483647 h 339"/>
              <a:gd name="T18" fmla="*/ 2147483647 w 315"/>
              <a:gd name="T19" fmla="*/ 2147483647 h 339"/>
              <a:gd name="T20" fmla="*/ 2147483647 w 315"/>
              <a:gd name="T21" fmla="*/ 2147483647 h 339"/>
              <a:gd name="T22" fmla="*/ 2147483647 w 315"/>
              <a:gd name="T23" fmla="*/ 2147483647 h 339"/>
              <a:gd name="T24" fmla="*/ 2147483647 w 315"/>
              <a:gd name="T25" fmla="*/ 2147483647 h 339"/>
              <a:gd name="T26" fmla="*/ 2147483647 w 315"/>
              <a:gd name="T27" fmla="*/ 2147483647 h 339"/>
              <a:gd name="T28" fmla="*/ 2147483647 w 315"/>
              <a:gd name="T29" fmla="*/ 2147483647 h 339"/>
              <a:gd name="T30" fmla="*/ 2147483647 w 315"/>
              <a:gd name="T31" fmla="*/ 2147483647 h 339"/>
              <a:gd name="T32" fmla="*/ 2147483647 w 315"/>
              <a:gd name="T33" fmla="*/ 2147483647 h 339"/>
              <a:gd name="T34" fmla="*/ 2147483647 w 315"/>
              <a:gd name="T35" fmla="*/ 2147483647 h 339"/>
              <a:gd name="T36" fmla="*/ 2147483647 w 315"/>
              <a:gd name="T37" fmla="*/ 2147483647 h 339"/>
              <a:gd name="T38" fmla="*/ 0 w 315"/>
              <a:gd name="T39" fmla="*/ 2147483647 h 339"/>
              <a:gd name="T40" fmla="*/ 2147483647 w 315"/>
              <a:gd name="T41" fmla="*/ 2147483647 h 339"/>
              <a:gd name="T42" fmla="*/ 2147483647 w 315"/>
              <a:gd name="T43" fmla="*/ 2147483647 h 339"/>
              <a:gd name="T44" fmla="*/ 2147483647 w 315"/>
              <a:gd name="T45" fmla="*/ 2147483647 h 339"/>
              <a:gd name="T46" fmla="*/ 2147483647 w 315"/>
              <a:gd name="T47" fmla="*/ 2147483647 h 339"/>
              <a:gd name="T48" fmla="*/ 2147483647 w 315"/>
              <a:gd name="T49" fmla="*/ 2147483647 h 339"/>
              <a:gd name="T50" fmla="*/ 2147483647 w 315"/>
              <a:gd name="T51" fmla="*/ 0 h 339"/>
              <a:gd name="T52" fmla="*/ 2147483647 w 315"/>
              <a:gd name="T53" fmla="*/ 2147483647 h 339"/>
              <a:gd name="T54" fmla="*/ 2147483647 w 315"/>
              <a:gd name="T55" fmla="*/ 2147483647 h 339"/>
              <a:gd name="T56" fmla="*/ 2147483647 w 315"/>
              <a:gd name="T57" fmla="*/ 2147483647 h 339"/>
              <a:gd name="T58" fmla="*/ 2147483647 w 315"/>
              <a:gd name="T59" fmla="*/ 2147483647 h 339"/>
              <a:gd name="T60" fmla="*/ 2147483647 w 315"/>
              <a:gd name="T61" fmla="*/ 2147483647 h 339"/>
              <a:gd name="T62" fmla="*/ 2147483647 w 315"/>
              <a:gd name="T63" fmla="*/ 2147483647 h 339"/>
              <a:gd name="T64" fmla="*/ 2147483647 w 315"/>
              <a:gd name="T65" fmla="*/ 2147483647 h 339"/>
              <a:gd name="T66" fmla="*/ 2147483647 w 315"/>
              <a:gd name="T67" fmla="*/ 2147483647 h 339"/>
              <a:gd name="T68" fmla="*/ 2147483647 w 315"/>
              <a:gd name="T69" fmla="*/ 2147483647 h 339"/>
              <a:gd name="T70" fmla="*/ 2147483647 w 315"/>
              <a:gd name="T71" fmla="*/ 2147483647 h 339"/>
              <a:gd name="T72" fmla="*/ 2147483647 w 315"/>
              <a:gd name="T73" fmla="*/ 2147483647 h 339"/>
              <a:gd name="T74" fmla="*/ 2147483647 w 315"/>
              <a:gd name="T75" fmla="*/ 2147483647 h 339"/>
              <a:gd name="T76" fmla="*/ 2147483647 w 315"/>
              <a:gd name="T77" fmla="*/ 2147483647 h 339"/>
              <a:gd name="T78" fmla="*/ 2147483647 w 315"/>
              <a:gd name="T79" fmla="*/ 2147483647 h 339"/>
              <a:gd name="T80" fmla="*/ 2147483647 w 315"/>
              <a:gd name="T81" fmla="*/ 2147483647 h 339"/>
              <a:gd name="T82" fmla="*/ 2147483647 w 315"/>
              <a:gd name="T83" fmla="*/ 2147483647 h 33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15" h="339">
                <a:moveTo>
                  <a:pt x="260" y="215"/>
                </a:moveTo>
                <a:lnTo>
                  <a:pt x="280" y="215"/>
                </a:lnTo>
                <a:lnTo>
                  <a:pt x="292" y="226"/>
                </a:lnTo>
                <a:lnTo>
                  <a:pt x="283" y="242"/>
                </a:lnTo>
                <a:lnTo>
                  <a:pt x="279" y="243"/>
                </a:lnTo>
                <a:lnTo>
                  <a:pt x="315" y="308"/>
                </a:lnTo>
                <a:lnTo>
                  <a:pt x="288" y="339"/>
                </a:lnTo>
                <a:lnTo>
                  <a:pt x="256" y="308"/>
                </a:lnTo>
                <a:lnTo>
                  <a:pt x="224" y="318"/>
                </a:lnTo>
                <a:lnTo>
                  <a:pt x="210" y="264"/>
                </a:lnTo>
                <a:lnTo>
                  <a:pt x="176" y="264"/>
                </a:lnTo>
                <a:lnTo>
                  <a:pt x="163" y="246"/>
                </a:lnTo>
                <a:lnTo>
                  <a:pt x="102" y="246"/>
                </a:lnTo>
                <a:lnTo>
                  <a:pt x="108" y="228"/>
                </a:lnTo>
                <a:lnTo>
                  <a:pt x="74" y="190"/>
                </a:lnTo>
                <a:lnTo>
                  <a:pt x="66" y="157"/>
                </a:lnTo>
                <a:lnTo>
                  <a:pt x="40" y="152"/>
                </a:lnTo>
                <a:lnTo>
                  <a:pt x="44" y="130"/>
                </a:lnTo>
                <a:lnTo>
                  <a:pt x="14" y="127"/>
                </a:lnTo>
                <a:lnTo>
                  <a:pt x="0" y="100"/>
                </a:lnTo>
                <a:lnTo>
                  <a:pt x="27" y="100"/>
                </a:lnTo>
                <a:lnTo>
                  <a:pt x="40" y="77"/>
                </a:lnTo>
                <a:lnTo>
                  <a:pt x="72" y="69"/>
                </a:lnTo>
                <a:lnTo>
                  <a:pt x="81" y="42"/>
                </a:lnTo>
                <a:lnTo>
                  <a:pt x="103" y="34"/>
                </a:lnTo>
                <a:lnTo>
                  <a:pt x="123" y="0"/>
                </a:lnTo>
                <a:lnTo>
                  <a:pt x="144" y="14"/>
                </a:lnTo>
                <a:lnTo>
                  <a:pt x="144" y="75"/>
                </a:lnTo>
                <a:lnTo>
                  <a:pt x="163" y="110"/>
                </a:lnTo>
                <a:lnTo>
                  <a:pt x="154" y="141"/>
                </a:lnTo>
                <a:lnTo>
                  <a:pt x="163" y="166"/>
                </a:lnTo>
                <a:lnTo>
                  <a:pt x="173" y="152"/>
                </a:lnTo>
                <a:lnTo>
                  <a:pt x="186" y="165"/>
                </a:lnTo>
                <a:lnTo>
                  <a:pt x="173" y="180"/>
                </a:lnTo>
                <a:lnTo>
                  <a:pt x="176" y="212"/>
                </a:lnTo>
                <a:lnTo>
                  <a:pt x="184" y="228"/>
                </a:lnTo>
                <a:lnTo>
                  <a:pt x="202" y="217"/>
                </a:lnTo>
                <a:lnTo>
                  <a:pt x="216" y="223"/>
                </a:lnTo>
                <a:lnTo>
                  <a:pt x="217" y="239"/>
                </a:lnTo>
                <a:lnTo>
                  <a:pt x="232" y="232"/>
                </a:lnTo>
                <a:lnTo>
                  <a:pt x="253" y="215"/>
                </a:lnTo>
                <a:lnTo>
                  <a:pt x="260" y="215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80" name="Freeform 127"/>
          <p:cNvSpPr>
            <a:spLocks/>
          </p:cNvSpPr>
          <p:nvPr/>
        </p:nvSpPr>
        <p:spPr bwMode="auto">
          <a:xfrm>
            <a:off x="4604237" y="5995396"/>
            <a:ext cx="471258" cy="538275"/>
          </a:xfrm>
          <a:custGeom>
            <a:avLst/>
            <a:gdLst>
              <a:gd name="T0" fmla="*/ 2147483647 w 315"/>
              <a:gd name="T1" fmla="*/ 2147483647 h 339"/>
              <a:gd name="T2" fmla="*/ 2147483647 w 315"/>
              <a:gd name="T3" fmla="*/ 2147483647 h 339"/>
              <a:gd name="T4" fmla="*/ 2147483647 w 315"/>
              <a:gd name="T5" fmla="*/ 2147483647 h 339"/>
              <a:gd name="T6" fmla="*/ 2147483647 w 315"/>
              <a:gd name="T7" fmla="*/ 2147483647 h 339"/>
              <a:gd name="T8" fmla="*/ 2147483647 w 315"/>
              <a:gd name="T9" fmla="*/ 2147483647 h 339"/>
              <a:gd name="T10" fmla="*/ 2147483647 w 315"/>
              <a:gd name="T11" fmla="*/ 2147483647 h 339"/>
              <a:gd name="T12" fmla="*/ 2147483647 w 315"/>
              <a:gd name="T13" fmla="*/ 2147483647 h 339"/>
              <a:gd name="T14" fmla="*/ 2147483647 w 315"/>
              <a:gd name="T15" fmla="*/ 2147483647 h 339"/>
              <a:gd name="T16" fmla="*/ 2147483647 w 315"/>
              <a:gd name="T17" fmla="*/ 2147483647 h 339"/>
              <a:gd name="T18" fmla="*/ 2147483647 w 315"/>
              <a:gd name="T19" fmla="*/ 2147483647 h 339"/>
              <a:gd name="T20" fmla="*/ 2147483647 w 315"/>
              <a:gd name="T21" fmla="*/ 2147483647 h 339"/>
              <a:gd name="T22" fmla="*/ 2147483647 w 315"/>
              <a:gd name="T23" fmla="*/ 2147483647 h 339"/>
              <a:gd name="T24" fmla="*/ 2147483647 w 315"/>
              <a:gd name="T25" fmla="*/ 2147483647 h 339"/>
              <a:gd name="T26" fmla="*/ 2147483647 w 315"/>
              <a:gd name="T27" fmla="*/ 2147483647 h 339"/>
              <a:gd name="T28" fmla="*/ 2147483647 w 315"/>
              <a:gd name="T29" fmla="*/ 2147483647 h 339"/>
              <a:gd name="T30" fmla="*/ 2147483647 w 315"/>
              <a:gd name="T31" fmla="*/ 2147483647 h 339"/>
              <a:gd name="T32" fmla="*/ 2147483647 w 315"/>
              <a:gd name="T33" fmla="*/ 2147483647 h 339"/>
              <a:gd name="T34" fmla="*/ 2147483647 w 315"/>
              <a:gd name="T35" fmla="*/ 2147483647 h 339"/>
              <a:gd name="T36" fmla="*/ 2147483647 w 315"/>
              <a:gd name="T37" fmla="*/ 2147483647 h 339"/>
              <a:gd name="T38" fmla="*/ 0 w 315"/>
              <a:gd name="T39" fmla="*/ 2147483647 h 339"/>
              <a:gd name="T40" fmla="*/ 2147483647 w 315"/>
              <a:gd name="T41" fmla="*/ 2147483647 h 339"/>
              <a:gd name="T42" fmla="*/ 2147483647 w 315"/>
              <a:gd name="T43" fmla="*/ 2147483647 h 339"/>
              <a:gd name="T44" fmla="*/ 2147483647 w 315"/>
              <a:gd name="T45" fmla="*/ 2147483647 h 339"/>
              <a:gd name="T46" fmla="*/ 2147483647 w 315"/>
              <a:gd name="T47" fmla="*/ 2147483647 h 339"/>
              <a:gd name="T48" fmla="*/ 2147483647 w 315"/>
              <a:gd name="T49" fmla="*/ 2147483647 h 339"/>
              <a:gd name="T50" fmla="*/ 2147483647 w 315"/>
              <a:gd name="T51" fmla="*/ 0 h 339"/>
              <a:gd name="T52" fmla="*/ 2147483647 w 315"/>
              <a:gd name="T53" fmla="*/ 2147483647 h 339"/>
              <a:gd name="T54" fmla="*/ 2147483647 w 315"/>
              <a:gd name="T55" fmla="*/ 2147483647 h 339"/>
              <a:gd name="T56" fmla="*/ 2147483647 w 315"/>
              <a:gd name="T57" fmla="*/ 2147483647 h 339"/>
              <a:gd name="T58" fmla="*/ 2147483647 w 315"/>
              <a:gd name="T59" fmla="*/ 2147483647 h 339"/>
              <a:gd name="T60" fmla="*/ 2147483647 w 315"/>
              <a:gd name="T61" fmla="*/ 2147483647 h 339"/>
              <a:gd name="T62" fmla="*/ 2147483647 w 315"/>
              <a:gd name="T63" fmla="*/ 2147483647 h 339"/>
              <a:gd name="T64" fmla="*/ 2147483647 w 315"/>
              <a:gd name="T65" fmla="*/ 2147483647 h 339"/>
              <a:gd name="T66" fmla="*/ 2147483647 w 315"/>
              <a:gd name="T67" fmla="*/ 2147483647 h 339"/>
              <a:gd name="T68" fmla="*/ 2147483647 w 315"/>
              <a:gd name="T69" fmla="*/ 2147483647 h 339"/>
              <a:gd name="T70" fmla="*/ 2147483647 w 315"/>
              <a:gd name="T71" fmla="*/ 2147483647 h 339"/>
              <a:gd name="T72" fmla="*/ 2147483647 w 315"/>
              <a:gd name="T73" fmla="*/ 2147483647 h 339"/>
              <a:gd name="T74" fmla="*/ 2147483647 w 315"/>
              <a:gd name="T75" fmla="*/ 2147483647 h 339"/>
              <a:gd name="T76" fmla="*/ 2147483647 w 315"/>
              <a:gd name="T77" fmla="*/ 2147483647 h 339"/>
              <a:gd name="T78" fmla="*/ 2147483647 w 315"/>
              <a:gd name="T79" fmla="*/ 2147483647 h 339"/>
              <a:gd name="T80" fmla="*/ 2147483647 w 315"/>
              <a:gd name="T81" fmla="*/ 2147483647 h 339"/>
              <a:gd name="T82" fmla="*/ 2147483647 w 315"/>
              <a:gd name="T83" fmla="*/ 2147483647 h 33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15" h="339">
                <a:moveTo>
                  <a:pt x="260" y="215"/>
                </a:moveTo>
                <a:lnTo>
                  <a:pt x="280" y="215"/>
                </a:lnTo>
                <a:lnTo>
                  <a:pt x="292" y="226"/>
                </a:lnTo>
                <a:lnTo>
                  <a:pt x="283" y="242"/>
                </a:lnTo>
                <a:lnTo>
                  <a:pt x="279" y="243"/>
                </a:lnTo>
                <a:lnTo>
                  <a:pt x="315" y="308"/>
                </a:lnTo>
                <a:lnTo>
                  <a:pt x="288" y="339"/>
                </a:lnTo>
                <a:lnTo>
                  <a:pt x="256" y="308"/>
                </a:lnTo>
                <a:lnTo>
                  <a:pt x="224" y="318"/>
                </a:lnTo>
                <a:lnTo>
                  <a:pt x="210" y="264"/>
                </a:lnTo>
                <a:lnTo>
                  <a:pt x="176" y="264"/>
                </a:lnTo>
                <a:lnTo>
                  <a:pt x="163" y="246"/>
                </a:lnTo>
                <a:lnTo>
                  <a:pt x="102" y="246"/>
                </a:lnTo>
                <a:lnTo>
                  <a:pt x="108" y="228"/>
                </a:lnTo>
                <a:lnTo>
                  <a:pt x="74" y="190"/>
                </a:lnTo>
                <a:lnTo>
                  <a:pt x="66" y="157"/>
                </a:lnTo>
                <a:lnTo>
                  <a:pt x="40" y="152"/>
                </a:lnTo>
                <a:lnTo>
                  <a:pt x="44" y="130"/>
                </a:lnTo>
                <a:lnTo>
                  <a:pt x="14" y="127"/>
                </a:lnTo>
                <a:lnTo>
                  <a:pt x="0" y="100"/>
                </a:lnTo>
                <a:lnTo>
                  <a:pt x="27" y="100"/>
                </a:lnTo>
                <a:lnTo>
                  <a:pt x="40" y="77"/>
                </a:lnTo>
                <a:lnTo>
                  <a:pt x="72" y="69"/>
                </a:lnTo>
                <a:lnTo>
                  <a:pt x="81" y="42"/>
                </a:lnTo>
                <a:lnTo>
                  <a:pt x="103" y="34"/>
                </a:lnTo>
                <a:lnTo>
                  <a:pt x="123" y="0"/>
                </a:lnTo>
                <a:lnTo>
                  <a:pt x="144" y="14"/>
                </a:lnTo>
                <a:lnTo>
                  <a:pt x="144" y="75"/>
                </a:lnTo>
                <a:lnTo>
                  <a:pt x="163" y="110"/>
                </a:lnTo>
                <a:lnTo>
                  <a:pt x="154" y="141"/>
                </a:lnTo>
                <a:lnTo>
                  <a:pt x="163" y="166"/>
                </a:lnTo>
                <a:lnTo>
                  <a:pt x="173" y="152"/>
                </a:lnTo>
                <a:lnTo>
                  <a:pt x="186" y="165"/>
                </a:lnTo>
                <a:lnTo>
                  <a:pt x="173" y="180"/>
                </a:lnTo>
                <a:lnTo>
                  <a:pt x="176" y="212"/>
                </a:lnTo>
                <a:lnTo>
                  <a:pt x="184" y="228"/>
                </a:lnTo>
                <a:lnTo>
                  <a:pt x="202" y="217"/>
                </a:lnTo>
                <a:lnTo>
                  <a:pt x="216" y="223"/>
                </a:lnTo>
                <a:lnTo>
                  <a:pt x="217" y="239"/>
                </a:lnTo>
                <a:lnTo>
                  <a:pt x="232" y="232"/>
                </a:lnTo>
                <a:lnTo>
                  <a:pt x="253" y="215"/>
                </a:lnTo>
                <a:lnTo>
                  <a:pt x="260" y="215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81" name="Freeform 128"/>
          <p:cNvSpPr>
            <a:spLocks/>
          </p:cNvSpPr>
          <p:nvPr/>
        </p:nvSpPr>
        <p:spPr bwMode="auto">
          <a:xfrm>
            <a:off x="4677543" y="5323742"/>
            <a:ext cx="394960" cy="501755"/>
          </a:xfrm>
          <a:custGeom>
            <a:avLst/>
            <a:gdLst>
              <a:gd name="T0" fmla="*/ 2147483647 w 264"/>
              <a:gd name="T1" fmla="*/ 2147483647 h 316"/>
              <a:gd name="T2" fmla="*/ 2147483647 w 264"/>
              <a:gd name="T3" fmla="*/ 2147483647 h 316"/>
              <a:gd name="T4" fmla="*/ 2147483647 w 264"/>
              <a:gd name="T5" fmla="*/ 2147483647 h 316"/>
              <a:gd name="T6" fmla="*/ 2147483647 w 264"/>
              <a:gd name="T7" fmla="*/ 2147483647 h 316"/>
              <a:gd name="T8" fmla="*/ 2147483647 w 264"/>
              <a:gd name="T9" fmla="*/ 2147483647 h 316"/>
              <a:gd name="T10" fmla="*/ 2147483647 w 264"/>
              <a:gd name="T11" fmla="*/ 2147483647 h 316"/>
              <a:gd name="T12" fmla="*/ 2147483647 w 264"/>
              <a:gd name="T13" fmla="*/ 2147483647 h 316"/>
              <a:gd name="T14" fmla="*/ 2147483647 w 264"/>
              <a:gd name="T15" fmla="*/ 2147483647 h 316"/>
              <a:gd name="T16" fmla="*/ 2147483647 w 264"/>
              <a:gd name="T17" fmla="*/ 2147483647 h 316"/>
              <a:gd name="T18" fmla="*/ 2147483647 w 264"/>
              <a:gd name="T19" fmla="*/ 2147483647 h 316"/>
              <a:gd name="T20" fmla="*/ 2147483647 w 264"/>
              <a:gd name="T21" fmla="*/ 2147483647 h 316"/>
              <a:gd name="T22" fmla="*/ 2147483647 w 264"/>
              <a:gd name="T23" fmla="*/ 2147483647 h 316"/>
              <a:gd name="T24" fmla="*/ 2147483647 w 264"/>
              <a:gd name="T25" fmla="*/ 2147483647 h 316"/>
              <a:gd name="T26" fmla="*/ 2147483647 w 264"/>
              <a:gd name="T27" fmla="*/ 2147483647 h 316"/>
              <a:gd name="T28" fmla="*/ 2147483647 w 264"/>
              <a:gd name="T29" fmla="*/ 2147483647 h 316"/>
              <a:gd name="T30" fmla="*/ 0 w 264"/>
              <a:gd name="T31" fmla="*/ 2147483647 h 316"/>
              <a:gd name="T32" fmla="*/ 2147483647 w 264"/>
              <a:gd name="T33" fmla="*/ 2147483647 h 316"/>
              <a:gd name="T34" fmla="*/ 2147483647 w 264"/>
              <a:gd name="T35" fmla="*/ 2147483647 h 316"/>
              <a:gd name="T36" fmla="*/ 2147483647 w 264"/>
              <a:gd name="T37" fmla="*/ 2147483647 h 316"/>
              <a:gd name="T38" fmla="*/ 2147483647 w 264"/>
              <a:gd name="T39" fmla="*/ 2147483647 h 316"/>
              <a:gd name="T40" fmla="*/ 2147483647 w 264"/>
              <a:gd name="T41" fmla="*/ 2147483647 h 316"/>
              <a:gd name="T42" fmla="*/ 2147483647 w 264"/>
              <a:gd name="T43" fmla="*/ 2147483647 h 316"/>
              <a:gd name="T44" fmla="*/ 2147483647 w 264"/>
              <a:gd name="T45" fmla="*/ 2147483647 h 316"/>
              <a:gd name="T46" fmla="*/ 2147483647 w 264"/>
              <a:gd name="T47" fmla="*/ 2147483647 h 316"/>
              <a:gd name="T48" fmla="*/ 2147483647 w 264"/>
              <a:gd name="T49" fmla="*/ 2147483647 h 316"/>
              <a:gd name="T50" fmla="*/ 2147483647 w 264"/>
              <a:gd name="T51" fmla="*/ 2147483647 h 316"/>
              <a:gd name="T52" fmla="*/ 2147483647 w 264"/>
              <a:gd name="T53" fmla="*/ 2147483647 h 316"/>
              <a:gd name="T54" fmla="*/ 2147483647 w 264"/>
              <a:gd name="T55" fmla="*/ 0 h 316"/>
              <a:gd name="T56" fmla="*/ 2147483647 w 264"/>
              <a:gd name="T57" fmla="*/ 2147483647 h 316"/>
              <a:gd name="T58" fmla="*/ 2147483647 w 264"/>
              <a:gd name="T59" fmla="*/ 2147483647 h 316"/>
              <a:gd name="T60" fmla="*/ 2147483647 w 264"/>
              <a:gd name="T61" fmla="*/ 2147483647 h 316"/>
              <a:gd name="T62" fmla="*/ 2147483647 w 264"/>
              <a:gd name="T63" fmla="*/ 2147483647 h 316"/>
              <a:gd name="T64" fmla="*/ 2147483647 w 264"/>
              <a:gd name="T65" fmla="*/ 2147483647 h 316"/>
              <a:gd name="T66" fmla="*/ 2147483647 w 264"/>
              <a:gd name="T67" fmla="*/ 2147483647 h 316"/>
              <a:gd name="T68" fmla="*/ 2147483647 w 264"/>
              <a:gd name="T69" fmla="*/ 2147483647 h 316"/>
              <a:gd name="T70" fmla="*/ 2147483647 w 264"/>
              <a:gd name="T71" fmla="*/ 2147483647 h 316"/>
              <a:gd name="T72" fmla="*/ 2147483647 w 264"/>
              <a:gd name="T73" fmla="*/ 2147483647 h 316"/>
              <a:gd name="T74" fmla="*/ 2147483647 w 264"/>
              <a:gd name="T75" fmla="*/ 2147483647 h 316"/>
              <a:gd name="T76" fmla="*/ 2147483647 w 264"/>
              <a:gd name="T77" fmla="*/ 2147483647 h 316"/>
              <a:gd name="T78" fmla="*/ 2147483647 w 264"/>
              <a:gd name="T79" fmla="*/ 2147483647 h 316"/>
              <a:gd name="T80" fmla="*/ 2147483647 w 264"/>
              <a:gd name="T81" fmla="*/ 2147483647 h 31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64" h="316">
                <a:moveTo>
                  <a:pt x="230" y="234"/>
                </a:moveTo>
                <a:lnTo>
                  <a:pt x="215" y="237"/>
                </a:lnTo>
                <a:lnTo>
                  <a:pt x="198" y="240"/>
                </a:lnTo>
                <a:lnTo>
                  <a:pt x="187" y="218"/>
                </a:lnTo>
                <a:lnTo>
                  <a:pt x="166" y="212"/>
                </a:lnTo>
                <a:lnTo>
                  <a:pt x="149" y="248"/>
                </a:lnTo>
                <a:lnTo>
                  <a:pt x="124" y="256"/>
                </a:lnTo>
                <a:lnTo>
                  <a:pt x="119" y="283"/>
                </a:lnTo>
                <a:lnTo>
                  <a:pt x="91" y="316"/>
                </a:lnTo>
                <a:lnTo>
                  <a:pt x="85" y="283"/>
                </a:lnTo>
                <a:lnTo>
                  <a:pt x="76" y="279"/>
                </a:lnTo>
                <a:lnTo>
                  <a:pt x="74" y="270"/>
                </a:lnTo>
                <a:lnTo>
                  <a:pt x="70" y="248"/>
                </a:lnTo>
                <a:lnTo>
                  <a:pt x="76" y="223"/>
                </a:lnTo>
                <a:lnTo>
                  <a:pt x="34" y="220"/>
                </a:lnTo>
                <a:lnTo>
                  <a:pt x="0" y="197"/>
                </a:lnTo>
                <a:lnTo>
                  <a:pt x="2" y="193"/>
                </a:lnTo>
                <a:lnTo>
                  <a:pt x="11" y="170"/>
                </a:lnTo>
                <a:lnTo>
                  <a:pt x="40" y="174"/>
                </a:lnTo>
                <a:lnTo>
                  <a:pt x="53" y="156"/>
                </a:lnTo>
                <a:lnTo>
                  <a:pt x="34" y="128"/>
                </a:lnTo>
                <a:lnTo>
                  <a:pt x="53" y="111"/>
                </a:lnTo>
                <a:lnTo>
                  <a:pt x="85" y="111"/>
                </a:lnTo>
                <a:lnTo>
                  <a:pt x="93" y="63"/>
                </a:lnTo>
                <a:lnTo>
                  <a:pt x="95" y="60"/>
                </a:lnTo>
                <a:lnTo>
                  <a:pt x="102" y="43"/>
                </a:lnTo>
                <a:lnTo>
                  <a:pt x="124" y="19"/>
                </a:lnTo>
                <a:lnTo>
                  <a:pt x="124" y="0"/>
                </a:lnTo>
                <a:lnTo>
                  <a:pt x="157" y="8"/>
                </a:lnTo>
                <a:lnTo>
                  <a:pt x="157" y="43"/>
                </a:lnTo>
                <a:lnTo>
                  <a:pt x="134" y="81"/>
                </a:lnTo>
                <a:lnTo>
                  <a:pt x="134" y="131"/>
                </a:lnTo>
                <a:lnTo>
                  <a:pt x="153" y="133"/>
                </a:lnTo>
                <a:lnTo>
                  <a:pt x="166" y="117"/>
                </a:lnTo>
                <a:lnTo>
                  <a:pt x="200" y="120"/>
                </a:lnTo>
                <a:lnTo>
                  <a:pt x="208" y="127"/>
                </a:lnTo>
                <a:lnTo>
                  <a:pt x="239" y="123"/>
                </a:lnTo>
                <a:lnTo>
                  <a:pt x="239" y="136"/>
                </a:lnTo>
                <a:lnTo>
                  <a:pt x="264" y="149"/>
                </a:lnTo>
                <a:lnTo>
                  <a:pt x="239" y="179"/>
                </a:lnTo>
                <a:lnTo>
                  <a:pt x="230" y="234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82" name="Freeform 129"/>
          <p:cNvSpPr>
            <a:spLocks/>
          </p:cNvSpPr>
          <p:nvPr/>
        </p:nvSpPr>
        <p:spPr bwMode="auto">
          <a:xfrm>
            <a:off x="4604237" y="5750870"/>
            <a:ext cx="300707" cy="268343"/>
          </a:xfrm>
          <a:custGeom>
            <a:avLst/>
            <a:gdLst>
              <a:gd name="T0" fmla="*/ 2147483647 w 201"/>
              <a:gd name="T1" fmla="*/ 0 h 169"/>
              <a:gd name="T2" fmla="*/ 2147483647 w 201"/>
              <a:gd name="T3" fmla="*/ 2147483647 h 169"/>
              <a:gd name="T4" fmla="*/ 2147483647 w 201"/>
              <a:gd name="T5" fmla="*/ 2147483647 h 169"/>
              <a:gd name="T6" fmla="*/ 2147483647 w 201"/>
              <a:gd name="T7" fmla="*/ 2147483647 h 169"/>
              <a:gd name="T8" fmla="*/ 0 w 201"/>
              <a:gd name="T9" fmla="*/ 2147483647 h 169"/>
              <a:gd name="T10" fmla="*/ 2147483647 w 201"/>
              <a:gd name="T11" fmla="*/ 2147483647 h 169"/>
              <a:gd name="T12" fmla="*/ 2147483647 w 201"/>
              <a:gd name="T13" fmla="*/ 2147483647 h 169"/>
              <a:gd name="T14" fmla="*/ 2147483647 w 201"/>
              <a:gd name="T15" fmla="*/ 2147483647 h 169"/>
              <a:gd name="T16" fmla="*/ 2147483647 w 201"/>
              <a:gd name="T17" fmla="*/ 2147483647 h 169"/>
              <a:gd name="T18" fmla="*/ 2147483647 w 201"/>
              <a:gd name="T19" fmla="*/ 2147483647 h 169"/>
              <a:gd name="T20" fmla="*/ 2147483647 w 201"/>
              <a:gd name="T21" fmla="*/ 2147483647 h 169"/>
              <a:gd name="T22" fmla="*/ 2147483647 w 201"/>
              <a:gd name="T23" fmla="*/ 2147483647 h 169"/>
              <a:gd name="T24" fmla="*/ 2147483647 w 201"/>
              <a:gd name="T25" fmla="*/ 2147483647 h 169"/>
              <a:gd name="T26" fmla="*/ 2147483647 w 201"/>
              <a:gd name="T27" fmla="*/ 2147483647 h 169"/>
              <a:gd name="T28" fmla="*/ 2147483647 w 201"/>
              <a:gd name="T29" fmla="*/ 2147483647 h 169"/>
              <a:gd name="T30" fmla="*/ 2147483647 w 201"/>
              <a:gd name="T31" fmla="*/ 2147483647 h 169"/>
              <a:gd name="T32" fmla="*/ 2147483647 w 201"/>
              <a:gd name="T33" fmla="*/ 2147483647 h 169"/>
              <a:gd name="T34" fmla="*/ 2147483647 w 201"/>
              <a:gd name="T35" fmla="*/ 2147483647 h 169"/>
              <a:gd name="T36" fmla="*/ 2147483647 w 201"/>
              <a:gd name="T37" fmla="*/ 2147483647 h 169"/>
              <a:gd name="T38" fmla="*/ 2147483647 w 201"/>
              <a:gd name="T39" fmla="*/ 2147483647 h 169"/>
              <a:gd name="T40" fmla="*/ 2147483647 w 201"/>
              <a:gd name="T41" fmla="*/ 2147483647 h 169"/>
              <a:gd name="T42" fmla="*/ 2147483647 w 201"/>
              <a:gd name="T43" fmla="*/ 2147483647 h 169"/>
              <a:gd name="T44" fmla="*/ 2147483647 w 201"/>
              <a:gd name="T45" fmla="*/ 2147483647 h 169"/>
              <a:gd name="T46" fmla="*/ 2147483647 w 201"/>
              <a:gd name="T47" fmla="*/ 0 h 16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01" h="169">
                <a:moveTo>
                  <a:pt x="124" y="0"/>
                </a:moveTo>
                <a:lnTo>
                  <a:pt x="51" y="7"/>
                </a:lnTo>
                <a:lnTo>
                  <a:pt x="25" y="21"/>
                </a:lnTo>
                <a:lnTo>
                  <a:pt x="25" y="34"/>
                </a:lnTo>
                <a:lnTo>
                  <a:pt x="0" y="48"/>
                </a:lnTo>
                <a:lnTo>
                  <a:pt x="19" y="71"/>
                </a:lnTo>
                <a:lnTo>
                  <a:pt x="49" y="73"/>
                </a:lnTo>
                <a:lnTo>
                  <a:pt x="55" y="102"/>
                </a:lnTo>
                <a:lnTo>
                  <a:pt x="64" y="119"/>
                </a:lnTo>
                <a:lnTo>
                  <a:pt x="96" y="119"/>
                </a:lnTo>
                <a:lnTo>
                  <a:pt x="123" y="157"/>
                </a:lnTo>
                <a:lnTo>
                  <a:pt x="144" y="169"/>
                </a:lnTo>
                <a:lnTo>
                  <a:pt x="166" y="153"/>
                </a:lnTo>
                <a:lnTo>
                  <a:pt x="163" y="131"/>
                </a:lnTo>
                <a:lnTo>
                  <a:pt x="196" y="131"/>
                </a:lnTo>
                <a:lnTo>
                  <a:pt x="201" y="101"/>
                </a:lnTo>
                <a:lnTo>
                  <a:pt x="196" y="105"/>
                </a:lnTo>
                <a:lnTo>
                  <a:pt x="193" y="62"/>
                </a:lnTo>
                <a:lnTo>
                  <a:pt x="171" y="62"/>
                </a:lnTo>
                <a:lnTo>
                  <a:pt x="169" y="76"/>
                </a:lnTo>
                <a:lnTo>
                  <a:pt x="141" y="46"/>
                </a:lnTo>
                <a:lnTo>
                  <a:pt x="135" y="12"/>
                </a:lnTo>
                <a:lnTo>
                  <a:pt x="126" y="9"/>
                </a:lnTo>
                <a:lnTo>
                  <a:pt x="124" y="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83" name="Freeform 130"/>
          <p:cNvSpPr>
            <a:spLocks/>
          </p:cNvSpPr>
          <p:nvPr/>
        </p:nvSpPr>
        <p:spPr bwMode="auto">
          <a:xfrm>
            <a:off x="4251168" y="5849316"/>
            <a:ext cx="353070" cy="385843"/>
          </a:xfrm>
          <a:custGeom>
            <a:avLst/>
            <a:gdLst>
              <a:gd name="T0" fmla="*/ 2147483647 w 236"/>
              <a:gd name="T1" fmla="*/ 2147483647 h 243"/>
              <a:gd name="T2" fmla="*/ 2147483647 w 236"/>
              <a:gd name="T3" fmla="*/ 2147483647 h 243"/>
              <a:gd name="T4" fmla="*/ 2147483647 w 236"/>
              <a:gd name="T5" fmla="*/ 2147483647 h 243"/>
              <a:gd name="T6" fmla="*/ 2147483647 w 236"/>
              <a:gd name="T7" fmla="*/ 2147483647 h 243"/>
              <a:gd name="T8" fmla="*/ 2147483647 w 236"/>
              <a:gd name="T9" fmla="*/ 2147483647 h 243"/>
              <a:gd name="T10" fmla="*/ 2147483647 w 236"/>
              <a:gd name="T11" fmla="*/ 2147483647 h 243"/>
              <a:gd name="T12" fmla="*/ 2147483647 w 236"/>
              <a:gd name="T13" fmla="*/ 2147483647 h 243"/>
              <a:gd name="T14" fmla="*/ 2147483647 w 236"/>
              <a:gd name="T15" fmla="*/ 2147483647 h 243"/>
              <a:gd name="T16" fmla="*/ 2147483647 w 236"/>
              <a:gd name="T17" fmla="*/ 2147483647 h 243"/>
              <a:gd name="T18" fmla="*/ 2147483647 w 236"/>
              <a:gd name="T19" fmla="*/ 2147483647 h 243"/>
              <a:gd name="T20" fmla="*/ 2147483647 w 236"/>
              <a:gd name="T21" fmla="*/ 2147483647 h 243"/>
              <a:gd name="T22" fmla="*/ 2147483647 w 236"/>
              <a:gd name="T23" fmla="*/ 2147483647 h 243"/>
              <a:gd name="T24" fmla="*/ 2147483647 w 236"/>
              <a:gd name="T25" fmla="*/ 2147483647 h 243"/>
              <a:gd name="T26" fmla="*/ 2147483647 w 236"/>
              <a:gd name="T27" fmla="*/ 2147483647 h 243"/>
              <a:gd name="T28" fmla="*/ 2147483647 w 236"/>
              <a:gd name="T29" fmla="*/ 2147483647 h 243"/>
              <a:gd name="T30" fmla="*/ 2147483647 w 236"/>
              <a:gd name="T31" fmla="*/ 2147483647 h 243"/>
              <a:gd name="T32" fmla="*/ 2147483647 w 236"/>
              <a:gd name="T33" fmla="*/ 2147483647 h 243"/>
              <a:gd name="T34" fmla="*/ 2147483647 w 236"/>
              <a:gd name="T35" fmla="*/ 0 h 243"/>
              <a:gd name="T36" fmla="*/ 2147483647 w 236"/>
              <a:gd name="T37" fmla="*/ 2147483647 h 243"/>
              <a:gd name="T38" fmla="*/ 2147483647 w 236"/>
              <a:gd name="T39" fmla="*/ 2147483647 h 243"/>
              <a:gd name="T40" fmla="*/ 2147483647 w 236"/>
              <a:gd name="T41" fmla="*/ 2147483647 h 243"/>
              <a:gd name="T42" fmla="*/ 0 w 236"/>
              <a:gd name="T43" fmla="*/ 2147483647 h 243"/>
              <a:gd name="T44" fmla="*/ 2147483647 w 236"/>
              <a:gd name="T45" fmla="*/ 2147483647 h 243"/>
              <a:gd name="T46" fmla="*/ 2147483647 w 236"/>
              <a:gd name="T47" fmla="*/ 2147483647 h 243"/>
              <a:gd name="T48" fmla="*/ 2147483647 w 236"/>
              <a:gd name="T49" fmla="*/ 2147483647 h 243"/>
              <a:gd name="T50" fmla="*/ 2147483647 w 236"/>
              <a:gd name="T51" fmla="*/ 2147483647 h 243"/>
              <a:gd name="T52" fmla="*/ 2147483647 w 236"/>
              <a:gd name="T53" fmla="*/ 2147483647 h 243"/>
              <a:gd name="T54" fmla="*/ 2147483647 w 236"/>
              <a:gd name="T55" fmla="*/ 2147483647 h 243"/>
              <a:gd name="T56" fmla="*/ 2147483647 w 236"/>
              <a:gd name="T57" fmla="*/ 2147483647 h 243"/>
              <a:gd name="T58" fmla="*/ 2147483647 w 236"/>
              <a:gd name="T59" fmla="*/ 2147483647 h 243"/>
              <a:gd name="T60" fmla="*/ 2147483647 w 236"/>
              <a:gd name="T61" fmla="*/ 2147483647 h 24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36" h="243">
                <a:moveTo>
                  <a:pt x="102" y="240"/>
                </a:moveTo>
                <a:lnTo>
                  <a:pt x="119" y="243"/>
                </a:lnTo>
                <a:lnTo>
                  <a:pt x="126" y="218"/>
                </a:lnTo>
                <a:lnTo>
                  <a:pt x="180" y="201"/>
                </a:lnTo>
                <a:lnTo>
                  <a:pt x="210" y="206"/>
                </a:lnTo>
                <a:lnTo>
                  <a:pt x="236" y="192"/>
                </a:lnTo>
                <a:lnTo>
                  <a:pt x="236" y="158"/>
                </a:lnTo>
                <a:lnTo>
                  <a:pt x="216" y="130"/>
                </a:lnTo>
                <a:lnTo>
                  <a:pt x="201" y="111"/>
                </a:lnTo>
                <a:lnTo>
                  <a:pt x="201" y="92"/>
                </a:lnTo>
                <a:lnTo>
                  <a:pt x="164" y="92"/>
                </a:lnTo>
                <a:lnTo>
                  <a:pt x="150" y="76"/>
                </a:lnTo>
                <a:lnTo>
                  <a:pt x="134" y="58"/>
                </a:lnTo>
                <a:lnTo>
                  <a:pt x="113" y="58"/>
                </a:lnTo>
                <a:lnTo>
                  <a:pt x="89" y="27"/>
                </a:lnTo>
                <a:lnTo>
                  <a:pt x="72" y="27"/>
                </a:lnTo>
                <a:lnTo>
                  <a:pt x="51" y="2"/>
                </a:lnTo>
                <a:lnTo>
                  <a:pt x="38" y="0"/>
                </a:lnTo>
                <a:lnTo>
                  <a:pt x="19" y="20"/>
                </a:lnTo>
                <a:lnTo>
                  <a:pt x="3" y="16"/>
                </a:lnTo>
                <a:lnTo>
                  <a:pt x="3" y="50"/>
                </a:lnTo>
                <a:lnTo>
                  <a:pt x="0" y="50"/>
                </a:lnTo>
                <a:lnTo>
                  <a:pt x="3" y="76"/>
                </a:lnTo>
                <a:lnTo>
                  <a:pt x="53" y="99"/>
                </a:lnTo>
                <a:lnTo>
                  <a:pt x="53" y="130"/>
                </a:lnTo>
                <a:lnTo>
                  <a:pt x="38" y="137"/>
                </a:lnTo>
                <a:lnTo>
                  <a:pt x="55" y="146"/>
                </a:lnTo>
                <a:lnTo>
                  <a:pt x="84" y="158"/>
                </a:lnTo>
                <a:lnTo>
                  <a:pt x="84" y="179"/>
                </a:lnTo>
                <a:lnTo>
                  <a:pt x="92" y="192"/>
                </a:lnTo>
                <a:lnTo>
                  <a:pt x="102" y="24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84" name="Freeform 131"/>
          <p:cNvSpPr>
            <a:spLocks/>
          </p:cNvSpPr>
          <p:nvPr/>
        </p:nvSpPr>
        <p:spPr bwMode="auto">
          <a:xfrm>
            <a:off x="4714946" y="4251955"/>
            <a:ext cx="339605" cy="501755"/>
          </a:xfrm>
          <a:custGeom>
            <a:avLst/>
            <a:gdLst>
              <a:gd name="T0" fmla="*/ 2147483647 w 227"/>
              <a:gd name="T1" fmla="*/ 2147483647 h 316"/>
              <a:gd name="T2" fmla="*/ 2147483647 w 227"/>
              <a:gd name="T3" fmla="*/ 2147483647 h 316"/>
              <a:gd name="T4" fmla="*/ 2147483647 w 227"/>
              <a:gd name="T5" fmla="*/ 2147483647 h 316"/>
              <a:gd name="T6" fmla="*/ 2147483647 w 227"/>
              <a:gd name="T7" fmla="*/ 2147483647 h 316"/>
              <a:gd name="T8" fmla="*/ 2147483647 w 227"/>
              <a:gd name="T9" fmla="*/ 0 h 316"/>
              <a:gd name="T10" fmla="*/ 2147483647 w 227"/>
              <a:gd name="T11" fmla="*/ 2147483647 h 316"/>
              <a:gd name="T12" fmla="*/ 2147483647 w 227"/>
              <a:gd name="T13" fmla="*/ 2147483647 h 316"/>
              <a:gd name="T14" fmla="*/ 2147483647 w 227"/>
              <a:gd name="T15" fmla="*/ 2147483647 h 316"/>
              <a:gd name="T16" fmla="*/ 2147483647 w 227"/>
              <a:gd name="T17" fmla="*/ 2147483647 h 316"/>
              <a:gd name="T18" fmla="*/ 2147483647 w 227"/>
              <a:gd name="T19" fmla="*/ 2147483647 h 316"/>
              <a:gd name="T20" fmla="*/ 2147483647 w 227"/>
              <a:gd name="T21" fmla="*/ 2147483647 h 316"/>
              <a:gd name="T22" fmla="*/ 2147483647 w 227"/>
              <a:gd name="T23" fmla="*/ 2147483647 h 316"/>
              <a:gd name="T24" fmla="*/ 2147483647 w 227"/>
              <a:gd name="T25" fmla="*/ 2147483647 h 316"/>
              <a:gd name="T26" fmla="*/ 2147483647 w 227"/>
              <a:gd name="T27" fmla="*/ 2147483647 h 316"/>
              <a:gd name="T28" fmla="*/ 2147483647 w 227"/>
              <a:gd name="T29" fmla="*/ 2147483647 h 316"/>
              <a:gd name="T30" fmla="*/ 2147483647 w 227"/>
              <a:gd name="T31" fmla="*/ 2147483647 h 316"/>
              <a:gd name="T32" fmla="*/ 2147483647 w 227"/>
              <a:gd name="T33" fmla="*/ 2147483647 h 316"/>
              <a:gd name="T34" fmla="*/ 2147483647 w 227"/>
              <a:gd name="T35" fmla="*/ 2147483647 h 316"/>
              <a:gd name="T36" fmla="*/ 2147483647 w 227"/>
              <a:gd name="T37" fmla="*/ 2147483647 h 316"/>
              <a:gd name="T38" fmla="*/ 2147483647 w 227"/>
              <a:gd name="T39" fmla="*/ 2147483647 h 316"/>
              <a:gd name="T40" fmla="*/ 2147483647 w 227"/>
              <a:gd name="T41" fmla="*/ 2147483647 h 316"/>
              <a:gd name="T42" fmla="*/ 0 w 227"/>
              <a:gd name="T43" fmla="*/ 2147483647 h 316"/>
              <a:gd name="T44" fmla="*/ 2147483647 w 227"/>
              <a:gd name="T45" fmla="*/ 2147483647 h 31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27" h="316">
                <a:moveTo>
                  <a:pt x="19" y="87"/>
                </a:moveTo>
                <a:lnTo>
                  <a:pt x="62" y="74"/>
                </a:lnTo>
                <a:lnTo>
                  <a:pt x="54" y="39"/>
                </a:lnTo>
                <a:lnTo>
                  <a:pt x="83" y="7"/>
                </a:lnTo>
                <a:lnTo>
                  <a:pt x="124" y="0"/>
                </a:lnTo>
                <a:lnTo>
                  <a:pt x="143" y="5"/>
                </a:lnTo>
                <a:lnTo>
                  <a:pt x="164" y="27"/>
                </a:lnTo>
                <a:lnTo>
                  <a:pt x="194" y="57"/>
                </a:lnTo>
                <a:lnTo>
                  <a:pt x="167" y="58"/>
                </a:lnTo>
                <a:lnTo>
                  <a:pt x="198" y="106"/>
                </a:lnTo>
                <a:lnTo>
                  <a:pt x="204" y="174"/>
                </a:lnTo>
                <a:lnTo>
                  <a:pt x="227" y="256"/>
                </a:lnTo>
                <a:lnTo>
                  <a:pt x="173" y="316"/>
                </a:lnTo>
                <a:lnTo>
                  <a:pt x="129" y="307"/>
                </a:lnTo>
                <a:lnTo>
                  <a:pt x="68" y="198"/>
                </a:lnTo>
                <a:lnTo>
                  <a:pt x="68" y="156"/>
                </a:lnTo>
                <a:lnTo>
                  <a:pt x="51" y="174"/>
                </a:lnTo>
                <a:lnTo>
                  <a:pt x="40" y="167"/>
                </a:lnTo>
                <a:lnTo>
                  <a:pt x="32" y="188"/>
                </a:lnTo>
                <a:lnTo>
                  <a:pt x="19" y="174"/>
                </a:lnTo>
                <a:lnTo>
                  <a:pt x="28" y="147"/>
                </a:lnTo>
                <a:lnTo>
                  <a:pt x="0" y="117"/>
                </a:lnTo>
                <a:lnTo>
                  <a:pt x="19" y="8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85" name="Freeform 132"/>
          <p:cNvSpPr>
            <a:spLocks/>
          </p:cNvSpPr>
          <p:nvPr/>
        </p:nvSpPr>
        <p:spPr bwMode="auto">
          <a:xfrm>
            <a:off x="5509352" y="4272597"/>
            <a:ext cx="565510" cy="465235"/>
          </a:xfrm>
          <a:custGeom>
            <a:avLst/>
            <a:gdLst>
              <a:gd name="T0" fmla="*/ 2147483647 w 378"/>
              <a:gd name="T1" fmla="*/ 2147483647 h 293"/>
              <a:gd name="T2" fmla="*/ 2147483647 w 378"/>
              <a:gd name="T3" fmla="*/ 2147483647 h 293"/>
              <a:gd name="T4" fmla="*/ 2147483647 w 378"/>
              <a:gd name="T5" fmla="*/ 2147483647 h 293"/>
              <a:gd name="T6" fmla="*/ 2147483647 w 378"/>
              <a:gd name="T7" fmla="*/ 2147483647 h 293"/>
              <a:gd name="T8" fmla="*/ 2147483647 w 378"/>
              <a:gd name="T9" fmla="*/ 2147483647 h 293"/>
              <a:gd name="T10" fmla="*/ 2147483647 w 378"/>
              <a:gd name="T11" fmla="*/ 2147483647 h 293"/>
              <a:gd name="T12" fmla="*/ 2147483647 w 378"/>
              <a:gd name="T13" fmla="*/ 2147483647 h 293"/>
              <a:gd name="T14" fmla="*/ 2147483647 w 378"/>
              <a:gd name="T15" fmla="*/ 0 h 293"/>
              <a:gd name="T16" fmla="*/ 2147483647 w 378"/>
              <a:gd name="T17" fmla="*/ 2147483647 h 293"/>
              <a:gd name="T18" fmla="*/ 2147483647 w 378"/>
              <a:gd name="T19" fmla="*/ 2147483647 h 293"/>
              <a:gd name="T20" fmla="*/ 2147483647 w 378"/>
              <a:gd name="T21" fmla="*/ 2147483647 h 293"/>
              <a:gd name="T22" fmla="*/ 2147483647 w 378"/>
              <a:gd name="T23" fmla="*/ 2147483647 h 293"/>
              <a:gd name="T24" fmla="*/ 2147483647 w 378"/>
              <a:gd name="T25" fmla="*/ 2147483647 h 293"/>
              <a:gd name="T26" fmla="*/ 2147483647 w 378"/>
              <a:gd name="T27" fmla="*/ 2147483647 h 293"/>
              <a:gd name="T28" fmla="*/ 2147483647 w 378"/>
              <a:gd name="T29" fmla="*/ 2147483647 h 293"/>
              <a:gd name="T30" fmla="*/ 2147483647 w 378"/>
              <a:gd name="T31" fmla="*/ 2147483647 h 293"/>
              <a:gd name="T32" fmla="*/ 2147483647 w 378"/>
              <a:gd name="T33" fmla="*/ 2147483647 h 293"/>
              <a:gd name="T34" fmla="*/ 2147483647 w 378"/>
              <a:gd name="T35" fmla="*/ 2147483647 h 293"/>
              <a:gd name="T36" fmla="*/ 2147483647 w 378"/>
              <a:gd name="T37" fmla="*/ 2147483647 h 293"/>
              <a:gd name="T38" fmla="*/ 2147483647 w 378"/>
              <a:gd name="T39" fmla="*/ 2147483647 h 293"/>
              <a:gd name="T40" fmla="*/ 2147483647 w 378"/>
              <a:gd name="T41" fmla="*/ 2147483647 h 293"/>
              <a:gd name="T42" fmla="*/ 2147483647 w 378"/>
              <a:gd name="T43" fmla="*/ 2147483647 h 293"/>
              <a:gd name="T44" fmla="*/ 2147483647 w 378"/>
              <a:gd name="T45" fmla="*/ 2147483647 h 293"/>
              <a:gd name="T46" fmla="*/ 2147483647 w 378"/>
              <a:gd name="T47" fmla="*/ 2147483647 h 293"/>
              <a:gd name="T48" fmla="*/ 0 w 378"/>
              <a:gd name="T49" fmla="*/ 2147483647 h 293"/>
              <a:gd name="T50" fmla="*/ 2147483647 w 378"/>
              <a:gd name="T51" fmla="*/ 2147483647 h 293"/>
              <a:gd name="T52" fmla="*/ 2147483647 w 378"/>
              <a:gd name="T53" fmla="*/ 2147483647 h 293"/>
              <a:gd name="T54" fmla="*/ 2147483647 w 378"/>
              <a:gd name="T55" fmla="*/ 2147483647 h 293"/>
              <a:gd name="T56" fmla="*/ 2147483647 w 378"/>
              <a:gd name="T57" fmla="*/ 2147483647 h 29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78" h="293">
                <a:moveTo>
                  <a:pt x="60" y="293"/>
                </a:moveTo>
                <a:lnTo>
                  <a:pt x="67" y="207"/>
                </a:lnTo>
                <a:lnTo>
                  <a:pt x="115" y="158"/>
                </a:lnTo>
                <a:lnTo>
                  <a:pt x="192" y="92"/>
                </a:lnTo>
                <a:lnTo>
                  <a:pt x="280" y="62"/>
                </a:lnTo>
                <a:lnTo>
                  <a:pt x="368" y="40"/>
                </a:lnTo>
                <a:lnTo>
                  <a:pt x="378" y="2"/>
                </a:lnTo>
                <a:lnTo>
                  <a:pt x="350" y="0"/>
                </a:lnTo>
                <a:lnTo>
                  <a:pt x="301" y="21"/>
                </a:lnTo>
                <a:lnTo>
                  <a:pt x="270" y="12"/>
                </a:lnTo>
                <a:lnTo>
                  <a:pt x="244" y="7"/>
                </a:lnTo>
                <a:lnTo>
                  <a:pt x="223" y="26"/>
                </a:lnTo>
                <a:lnTo>
                  <a:pt x="189" y="23"/>
                </a:lnTo>
                <a:lnTo>
                  <a:pt x="162" y="38"/>
                </a:lnTo>
                <a:lnTo>
                  <a:pt x="157" y="56"/>
                </a:lnTo>
                <a:lnTo>
                  <a:pt x="121" y="84"/>
                </a:lnTo>
                <a:lnTo>
                  <a:pt x="96" y="86"/>
                </a:lnTo>
                <a:lnTo>
                  <a:pt x="91" y="106"/>
                </a:lnTo>
                <a:lnTo>
                  <a:pt x="111" y="136"/>
                </a:lnTo>
                <a:lnTo>
                  <a:pt x="103" y="138"/>
                </a:lnTo>
                <a:lnTo>
                  <a:pt x="73" y="120"/>
                </a:lnTo>
                <a:lnTo>
                  <a:pt x="43" y="136"/>
                </a:lnTo>
                <a:lnTo>
                  <a:pt x="31" y="161"/>
                </a:lnTo>
                <a:lnTo>
                  <a:pt x="5" y="160"/>
                </a:lnTo>
                <a:lnTo>
                  <a:pt x="0" y="202"/>
                </a:lnTo>
                <a:lnTo>
                  <a:pt x="22" y="221"/>
                </a:lnTo>
                <a:lnTo>
                  <a:pt x="8" y="268"/>
                </a:lnTo>
                <a:lnTo>
                  <a:pt x="38" y="293"/>
                </a:lnTo>
                <a:lnTo>
                  <a:pt x="60" y="293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86" name="Freeform 133"/>
          <p:cNvSpPr>
            <a:spLocks/>
          </p:cNvSpPr>
          <p:nvPr/>
        </p:nvSpPr>
        <p:spPr bwMode="auto">
          <a:xfrm>
            <a:off x="4005814" y="4841040"/>
            <a:ext cx="204960" cy="344561"/>
          </a:xfrm>
          <a:custGeom>
            <a:avLst/>
            <a:gdLst>
              <a:gd name="T0" fmla="*/ 2147483647 w 137"/>
              <a:gd name="T1" fmla="*/ 2147483647 h 217"/>
              <a:gd name="T2" fmla="*/ 2147483647 w 137"/>
              <a:gd name="T3" fmla="*/ 2147483647 h 217"/>
              <a:gd name="T4" fmla="*/ 2147483647 w 137"/>
              <a:gd name="T5" fmla="*/ 2147483647 h 217"/>
              <a:gd name="T6" fmla="*/ 2147483647 w 137"/>
              <a:gd name="T7" fmla="*/ 2147483647 h 217"/>
              <a:gd name="T8" fmla="*/ 2147483647 w 137"/>
              <a:gd name="T9" fmla="*/ 2147483647 h 217"/>
              <a:gd name="T10" fmla="*/ 2147483647 w 137"/>
              <a:gd name="T11" fmla="*/ 2147483647 h 217"/>
              <a:gd name="T12" fmla="*/ 2147483647 w 137"/>
              <a:gd name="T13" fmla="*/ 2147483647 h 217"/>
              <a:gd name="T14" fmla="*/ 2147483647 w 137"/>
              <a:gd name="T15" fmla="*/ 2147483647 h 217"/>
              <a:gd name="T16" fmla="*/ 0 w 137"/>
              <a:gd name="T17" fmla="*/ 2147483647 h 217"/>
              <a:gd name="T18" fmla="*/ 2147483647 w 137"/>
              <a:gd name="T19" fmla="*/ 2147483647 h 217"/>
              <a:gd name="T20" fmla="*/ 2147483647 w 137"/>
              <a:gd name="T21" fmla="*/ 2147483647 h 217"/>
              <a:gd name="T22" fmla="*/ 2147483647 w 137"/>
              <a:gd name="T23" fmla="*/ 2147483647 h 217"/>
              <a:gd name="T24" fmla="*/ 2147483647 w 137"/>
              <a:gd name="T25" fmla="*/ 2147483647 h 217"/>
              <a:gd name="T26" fmla="*/ 2147483647 w 137"/>
              <a:gd name="T27" fmla="*/ 2147483647 h 217"/>
              <a:gd name="T28" fmla="*/ 2147483647 w 137"/>
              <a:gd name="T29" fmla="*/ 2147483647 h 217"/>
              <a:gd name="T30" fmla="*/ 2147483647 w 137"/>
              <a:gd name="T31" fmla="*/ 0 h 217"/>
              <a:gd name="T32" fmla="*/ 2147483647 w 137"/>
              <a:gd name="T33" fmla="*/ 2147483647 h 217"/>
              <a:gd name="T34" fmla="*/ 2147483647 w 137"/>
              <a:gd name="T35" fmla="*/ 2147483647 h 217"/>
              <a:gd name="T36" fmla="*/ 2147483647 w 137"/>
              <a:gd name="T37" fmla="*/ 2147483647 h 217"/>
              <a:gd name="T38" fmla="*/ 2147483647 w 137"/>
              <a:gd name="T39" fmla="*/ 2147483647 h 217"/>
              <a:gd name="T40" fmla="*/ 2147483647 w 137"/>
              <a:gd name="T41" fmla="*/ 2147483647 h 21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37" h="217">
                <a:moveTo>
                  <a:pt x="92" y="162"/>
                </a:moveTo>
                <a:lnTo>
                  <a:pt x="85" y="173"/>
                </a:lnTo>
                <a:lnTo>
                  <a:pt x="80" y="200"/>
                </a:lnTo>
                <a:lnTo>
                  <a:pt x="61" y="217"/>
                </a:lnTo>
                <a:lnTo>
                  <a:pt x="43" y="212"/>
                </a:lnTo>
                <a:lnTo>
                  <a:pt x="32" y="180"/>
                </a:lnTo>
                <a:lnTo>
                  <a:pt x="15" y="173"/>
                </a:lnTo>
                <a:lnTo>
                  <a:pt x="20" y="156"/>
                </a:lnTo>
                <a:lnTo>
                  <a:pt x="0" y="126"/>
                </a:lnTo>
                <a:lnTo>
                  <a:pt x="3" y="123"/>
                </a:lnTo>
                <a:lnTo>
                  <a:pt x="26" y="100"/>
                </a:lnTo>
                <a:lnTo>
                  <a:pt x="32" y="80"/>
                </a:lnTo>
                <a:lnTo>
                  <a:pt x="43" y="68"/>
                </a:lnTo>
                <a:lnTo>
                  <a:pt x="53" y="46"/>
                </a:lnTo>
                <a:lnTo>
                  <a:pt x="71" y="39"/>
                </a:lnTo>
                <a:lnTo>
                  <a:pt x="103" y="0"/>
                </a:lnTo>
                <a:lnTo>
                  <a:pt x="122" y="3"/>
                </a:lnTo>
                <a:lnTo>
                  <a:pt x="137" y="68"/>
                </a:lnTo>
                <a:lnTo>
                  <a:pt x="118" y="80"/>
                </a:lnTo>
                <a:lnTo>
                  <a:pt x="115" y="123"/>
                </a:lnTo>
                <a:lnTo>
                  <a:pt x="92" y="16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87" name="Freeform 134"/>
          <p:cNvSpPr>
            <a:spLocks/>
          </p:cNvSpPr>
          <p:nvPr/>
        </p:nvSpPr>
        <p:spPr bwMode="auto">
          <a:xfrm>
            <a:off x="4097073" y="5098271"/>
            <a:ext cx="347086" cy="257228"/>
          </a:xfrm>
          <a:custGeom>
            <a:avLst/>
            <a:gdLst>
              <a:gd name="T0" fmla="*/ 2147483647 w 232"/>
              <a:gd name="T1" fmla="*/ 2147483647 h 162"/>
              <a:gd name="T2" fmla="*/ 2147483647 w 232"/>
              <a:gd name="T3" fmla="*/ 2147483647 h 162"/>
              <a:gd name="T4" fmla="*/ 2147483647 w 232"/>
              <a:gd name="T5" fmla="*/ 2147483647 h 162"/>
              <a:gd name="T6" fmla="*/ 2147483647 w 232"/>
              <a:gd name="T7" fmla="*/ 2147483647 h 162"/>
              <a:gd name="T8" fmla="*/ 2147483647 w 232"/>
              <a:gd name="T9" fmla="*/ 2147483647 h 162"/>
              <a:gd name="T10" fmla="*/ 2147483647 w 232"/>
              <a:gd name="T11" fmla="*/ 2147483647 h 162"/>
              <a:gd name="T12" fmla="*/ 2147483647 w 232"/>
              <a:gd name="T13" fmla="*/ 2147483647 h 162"/>
              <a:gd name="T14" fmla="*/ 2147483647 w 232"/>
              <a:gd name="T15" fmla="*/ 2147483647 h 162"/>
              <a:gd name="T16" fmla="*/ 2147483647 w 232"/>
              <a:gd name="T17" fmla="*/ 2147483647 h 162"/>
              <a:gd name="T18" fmla="*/ 2147483647 w 232"/>
              <a:gd name="T19" fmla="*/ 2147483647 h 162"/>
              <a:gd name="T20" fmla="*/ 2147483647 w 232"/>
              <a:gd name="T21" fmla="*/ 2147483647 h 162"/>
              <a:gd name="T22" fmla="*/ 2147483647 w 232"/>
              <a:gd name="T23" fmla="*/ 2147483647 h 162"/>
              <a:gd name="T24" fmla="*/ 2147483647 w 232"/>
              <a:gd name="T25" fmla="*/ 2147483647 h 162"/>
              <a:gd name="T26" fmla="*/ 2147483647 w 232"/>
              <a:gd name="T27" fmla="*/ 2147483647 h 162"/>
              <a:gd name="T28" fmla="*/ 2147483647 w 232"/>
              <a:gd name="T29" fmla="*/ 2147483647 h 162"/>
              <a:gd name="T30" fmla="*/ 2147483647 w 232"/>
              <a:gd name="T31" fmla="*/ 0 h 162"/>
              <a:gd name="T32" fmla="*/ 2147483647 w 232"/>
              <a:gd name="T33" fmla="*/ 2147483647 h 162"/>
              <a:gd name="T34" fmla="*/ 2147483647 w 232"/>
              <a:gd name="T35" fmla="*/ 2147483647 h 162"/>
              <a:gd name="T36" fmla="*/ 0 w 232"/>
              <a:gd name="T37" fmla="*/ 2147483647 h 162"/>
              <a:gd name="T38" fmla="*/ 2147483647 w 232"/>
              <a:gd name="T39" fmla="*/ 2147483647 h 162"/>
              <a:gd name="T40" fmla="*/ 2147483647 w 232"/>
              <a:gd name="T41" fmla="*/ 2147483647 h 162"/>
              <a:gd name="T42" fmla="*/ 2147483647 w 232"/>
              <a:gd name="T43" fmla="*/ 2147483647 h 16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32" h="162">
                <a:moveTo>
                  <a:pt x="90" y="134"/>
                </a:moveTo>
                <a:lnTo>
                  <a:pt x="105" y="124"/>
                </a:lnTo>
                <a:lnTo>
                  <a:pt x="138" y="149"/>
                </a:lnTo>
                <a:lnTo>
                  <a:pt x="156" y="149"/>
                </a:lnTo>
                <a:lnTo>
                  <a:pt x="174" y="162"/>
                </a:lnTo>
                <a:lnTo>
                  <a:pt x="201" y="148"/>
                </a:lnTo>
                <a:lnTo>
                  <a:pt x="197" y="116"/>
                </a:lnTo>
                <a:lnTo>
                  <a:pt x="232" y="84"/>
                </a:lnTo>
                <a:lnTo>
                  <a:pt x="225" y="49"/>
                </a:lnTo>
                <a:lnTo>
                  <a:pt x="214" y="52"/>
                </a:lnTo>
                <a:lnTo>
                  <a:pt x="202" y="55"/>
                </a:lnTo>
                <a:lnTo>
                  <a:pt x="163" y="36"/>
                </a:lnTo>
                <a:lnTo>
                  <a:pt x="144" y="20"/>
                </a:lnTo>
                <a:lnTo>
                  <a:pt x="123" y="27"/>
                </a:lnTo>
                <a:lnTo>
                  <a:pt x="99" y="27"/>
                </a:lnTo>
                <a:lnTo>
                  <a:pt x="32" y="0"/>
                </a:lnTo>
                <a:lnTo>
                  <a:pt x="24" y="11"/>
                </a:lnTo>
                <a:lnTo>
                  <a:pt x="20" y="36"/>
                </a:lnTo>
                <a:lnTo>
                  <a:pt x="0" y="55"/>
                </a:lnTo>
                <a:lnTo>
                  <a:pt x="32" y="102"/>
                </a:lnTo>
                <a:lnTo>
                  <a:pt x="69" y="104"/>
                </a:lnTo>
                <a:lnTo>
                  <a:pt x="90" y="13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88" name="Freeform 135"/>
          <p:cNvSpPr>
            <a:spLocks/>
          </p:cNvSpPr>
          <p:nvPr/>
        </p:nvSpPr>
        <p:spPr bwMode="auto">
          <a:xfrm>
            <a:off x="4097073" y="5098271"/>
            <a:ext cx="347086" cy="257228"/>
          </a:xfrm>
          <a:custGeom>
            <a:avLst/>
            <a:gdLst>
              <a:gd name="T0" fmla="*/ 2147483647 w 232"/>
              <a:gd name="T1" fmla="*/ 2147483647 h 162"/>
              <a:gd name="T2" fmla="*/ 2147483647 w 232"/>
              <a:gd name="T3" fmla="*/ 2147483647 h 162"/>
              <a:gd name="T4" fmla="*/ 2147483647 w 232"/>
              <a:gd name="T5" fmla="*/ 2147483647 h 162"/>
              <a:gd name="T6" fmla="*/ 2147483647 w 232"/>
              <a:gd name="T7" fmla="*/ 2147483647 h 162"/>
              <a:gd name="T8" fmla="*/ 2147483647 w 232"/>
              <a:gd name="T9" fmla="*/ 2147483647 h 162"/>
              <a:gd name="T10" fmla="*/ 2147483647 w 232"/>
              <a:gd name="T11" fmla="*/ 2147483647 h 162"/>
              <a:gd name="T12" fmla="*/ 2147483647 w 232"/>
              <a:gd name="T13" fmla="*/ 2147483647 h 162"/>
              <a:gd name="T14" fmla="*/ 2147483647 w 232"/>
              <a:gd name="T15" fmla="*/ 2147483647 h 162"/>
              <a:gd name="T16" fmla="*/ 2147483647 w 232"/>
              <a:gd name="T17" fmla="*/ 2147483647 h 162"/>
              <a:gd name="T18" fmla="*/ 2147483647 w 232"/>
              <a:gd name="T19" fmla="*/ 2147483647 h 162"/>
              <a:gd name="T20" fmla="*/ 2147483647 w 232"/>
              <a:gd name="T21" fmla="*/ 2147483647 h 162"/>
              <a:gd name="T22" fmla="*/ 2147483647 w 232"/>
              <a:gd name="T23" fmla="*/ 2147483647 h 162"/>
              <a:gd name="T24" fmla="*/ 2147483647 w 232"/>
              <a:gd name="T25" fmla="*/ 2147483647 h 162"/>
              <a:gd name="T26" fmla="*/ 2147483647 w 232"/>
              <a:gd name="T27" fmla="*/ 2147483647 h 162"/>
              <a:gd name="T28" fmla="*/ 2147483647 w 232"/>
              <a:gd name="T29" fmla="*/ 2147483647 h 162"/>
              <a:gd name="T30" fmla="*/ 2147483647 w 232"/>
              <a:gd name="T31" fmla="*/ 0 h 162"/>
              <a:gd name="T32" fmla="*/ 2147483647 w 232"/>
              <a:gd name="T33" fmla="*/ 2147483647 h 162"/>
              <a:gd name="T34" fmla="*/ 2147483647 w 232"/>
              <a:gd name="T35" fmla="*/ 2147483647 h 162"/>
              <a:gd name="T36" fmla="*/ 0 w 232"/>
              <a:gd name="T37" fmla="*/ 2147483647 h 162"/>
              <a:gd name="T38" fmla="*/ 2147483647 w 232"/>
              <a:gd name="T39" fmla="*/ 2147483647 h 162"/>
              <a:gd name="T40" fmla="*/ 2147483647 w 232"/>
              <a:gd name="T41" fmla="*/ 2147483647 h 162"/>
              <a:gd name="T42" fmla="*/ 2147483647 w 232"/>
              <a:gd name="T43" fmla="*/ 2147483647 h 16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32" h="162">
                <a:moveTo>
                  <a:pt x="90" y="134"/>
                </a:moveTo>
                <a:lnTo>
                  <a:pt x="105" y="124"/>
                </a:lnTo>
                <a:lnTo>
                  <a:pt x="138" y="149"/>
                </a:lnTo>
                <a:lnTo>
                  <a:pt x="156" y="149"/>
                </a:lnTo>
                <a:lnTo>
                  <a:pt x="174" y="162"/>
                </a:lnTo>
                <a:lnTo>
                  <a:pt x="201" y="148"/>
                </a:lnTo>
                <a:lnTo>
                  <a:pt x="197" y="116"/>
                </a:lnTo>
                <a:lnTo>
                  <a:pt x="232" y="84"/>
                </a:lnTo>
                <a:lnTo>
                  <a:pt x="225" y="49"/>
                </a:lnTo>
                <a:lnTo>
                  <a:pt x="214" y="52"/>
                </a:lnTo>
                <a:lnTo>
                  <a:pt x="202" y="55"/>
                </a:lnTo>
                <a:lnTo>
                  <a:pt x="163" y="36"/>
                </a:lnTo>
                <a:lnTo>
                  <a:pt x="144" y="20"/>
                </a:lnTo>
                <a:lnTo>
                  <a:pt x="123" y="27"/>
                </a:lnTo>
                <a:lnTo>
                  <a:pt x="99" y="27"/>
                </a:lnTo>
                <a:lnTo>
                  <a:pt x="32" y="0"/>
                </a:lnTo>
                <a:lnTo>
                  <a:pt x="24" y="11"/>
                </a:lnTo>
                <a:lnTo>
                  <a:pt x="20" y="36"/>
                </a:lnTo>
                <a:lnTo>
                  <a:pt x="0" y="55"/>
                </a:lnTo>
                <a:lnTo>
                  <a:pt x="32" y="102"/>
                </a:lnTo>
                <a:lnTo>
                  <a:pt x="69" y="104"/>
                </a:lnTo>
                <a:lnTo>
                  <a:pt x="90" y="134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89" name="Freeform 136"/>
          <p:cNvSpPr>
            <a:spLocks/>
          </p:cNvSpPr>
          <p:nvPr/>
        </p:nvSpPr>
        <p:spPr bwMode="auto">
          <a:xfrm>
            <a:off x="4097073" y="5098271"/>
            <a:ext cx="347086" cy="257228"/>
          </a:xfrm>
          <a:custGeom>
            <a:avLst/>
            <a:gdLst>
              <a:gd name="T0" fmla="*/ 2147483647 w 232"/>
              <a:gd name="T1" fmla="*/ 2147483647 h 162"/>
              <a:gd name="T2" fmla="*/ 2147483647 w 232"/>
              <a:gd name="T3" fmla="*/ 2147483647 h 162"/>
              <a:gd name="T4" fmla="*/ 2147483647 w 232"/>
              <a:gd name="T5" fmla="*/ 2147483647 h 162"/>
              <a:gd name="T6" fmla="*/ 2147483647 w 232"/>
              <a:gd name="T7" fmla="*/ 2147483647 h 162"/>
              <a:gd name="T8" fmla="*/ 2147483647 w 232"/>
              <a:gd name="T9" fmla="*/ 2147483647 h 162"/>
              <a:gd name="T10" fmla="*/ 2147483647 w 232"/>
              <a:gd name="T11" fmla="*/ 2147483647 h 162"/>
              <a:gd name="T12" fmla="*/ 2147483647 w 232"/>
              <a:gd name="T13" fmla="*/ 2147483647 h 162"/>
              <a:gd name="T14" fmla="*/ 2147483647 w 232"/>
              <a:gd name="T15" fmla="*/ 2147483647 h 162"/>
              <a:gd name="T16" fmla="*/ 2147483647 w 232"/>
              <a:gd name="T17" fmla="*/ 2147483647 h 162"/>
              <a:gd name="T18" fmla="*/ 2147483647 w 232"/>
              <a:gd name="T19" fmla="*/ 2147483647 h 162"/>
              <a:gd name="T20" fmla="*/ 2147483647 w 232"/>
              <a:gd name="T21" fmla="*/ 2147483647 h 162"/>
              <a:gd name="T22" fmla="*/ 2147483647 w 232"/>
              <a:gd name="T23" fmla="*/ 2147483647 h 162"/>
              <a:gd name="T24" fmla="*/ 2147483647 w 232"/>
              <a:gd name="T25" fmla="*/ 2147483647 h 162"/>
              <a:gd name="T26" fmla="*/ 2147483647 w 232"/>
              <a:gd name="T27" fmla="*/ 2147483647 h 162"/>
              <a:gd name="T28" fmla="*/ 2147483647 w 232"/>
              <a:gd name="T29" fmla="*/ 2147483647 h 162"/>
              <a:gd name="T30" fmla="*/ 2147483647 w 232"/>
              <a:gd name="T31" fmla="*/ 0 h 162"/>
              <a:gd name="T32" fmla="*/ 2147483647 w 232"/>
              <a:gd name="T33" fmla="*/ 2147483647 h 162"/>
              <a:gd name="T34" fmla="*/ 2147483647 w 232"/>
              <a:gd name="T35" fmla="*/ 2147483647 h 162"/>
              <a:gd name="T36" fmla="*/ 0 w 232"/>
              <a:gd name="T37" fmla="*/ 2147483647 h 162"/>
              <a:gd name="T38" fmla="*/ 2147483647 w 232"/>
              <a:gd name="T39" fmla="*/ 2147483647 h 162"/>
              <a:gd name="T40" fmla="*/ 2147483647 w 232"/>
              <a:gd name="T41" fmla="*/ 2147483647 h 162"/>
              <a:gd name="T42" fmla="*/ 2147483647 w 232"/>
              <a:gd name="T43" fmla="*/ 2147483647 h 16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32" h="162">
                <a:moveTo>
                  <a:pt x="90" y="134"/>
                </a:moveTo>
                <a:lnTo>
                  <a:pt x="105" y="124"/>
                </a:lnTo>
                <a:lnTo>
                  <a:pt x="138" y="149"/>
                </a:lnTo>
                <a:lnTo>
                  <a:pt x="156" y="149"/>
                </a:lnTo>
                <a:lnTo>
                  <a:pt x="174" y="162"/>
                </a:lnTo>
                <a:lnTo>
                  <a:pt x="201" y="148"/>
                </a:lnTo>
                <a:lnTo>
                  <a:pt x="197" y="116"/>
                </a:lnTo>
                <a:lnTo>
                  <a:pt x="232" y="84"/>
                </a:lnTo>
                <a:lnTo>
                  <a:pt x="225" y="49"/>
                </a:lnTo>
                <a:lnTo>
                  <a:pt x="214" y="52"/>
                </a:lnTo>
                <a:lnTo>
                  <a:pt x="202" y="55"/>
                </a:lnTo>
                <a:lnTo>
                  <a:pt x="163" y="36"/>
                </a:lnTo>
                <a:lnTo>
                  <a:pt x="144" y="20"/>
                </a:lnTo>
                <a:lnTo>
                  <a:pt x="123" y="27"/>
                </a:lnTo>
                <a:lnTo>
                  <a:pt x="99" y="27"/>
                </a:lnTo>
                <a:lnTo>
                  <a:pt x="32" y="0"/>
                </a:lnTo>
                <a:lnTo>
                  <a:pt x="24" y="11"/>
                </a:lnTo>
                <a:lnTo>
                  <a:pt x="20" y="36"/>
                </a:lnTo>
                <a:lnTo>
                  <a:pt x="0" y="55"/>
                </a:lnTo>
                <a:lnTo>
                  <a:pt x="32" y="102"/>
                </a:lnTo>
                <a:lnTo>
                  <a:pt x="69" y="104"/>
                </a:lnTo>
                <a:lnTo>
                  <a:pt x="90" y="13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90" name="Freeform 137"/>
          <p:cNvSpPr>
            <a:spLocks/>
          </p:cNvSpPr>
          <p:nvPr/>
        </p:nvSpPr>
        <p:spPr bwMode="auto">
          <a:xfrm>
            <a:off x="4097073" y="5098271"/>
            <a:ext cx="347086" cy="257228"/>
          </a:xfrm>
          <a:custGeom>
            <a:avLst/>
            <a:gdLst>
              <a:gd name="T0" fmla="*/ 2147483647 w 232"/>
              <a:gd name="T1" fmla="*/ 2147483647 h 162"/>
              <a:gd name="T2" fmla="*/ 2147483647 w 232"/>
              <a:gd name="T3" fmla="*/ 2147483647 h 162"/>
              <a:gd name="T4" fmla="*/ 2147483647 w 232"/>
              <a:gd name="T5" fmla="*/ 2147483647 h 162"/>
              <a:gd name="T6" fmla="*/ 2147483647 w 232"/>
              <a:gd name="T7" fmla="*/ 2147483647 h 162"/>
              <a:gd name="T8" fmla="*/ 2147483647 w 232"/>
              <a:gd name="T9" fmla="*/ 2147483647 h 162"/>
              <a:gd name="T10" fmla="*/ 2147483647 w 232"/>
              <a:gd name="T11" fmla="*/ 2147483647 h 162"/>
              <a:gd name="T12" fmla="*/ 2147483647 w 232"/>
              <a:gd name="T13" fmla="*/ 2147483647 h 162"/>
              <a:gd name="T14" fmla="*/ 2147483647 w 232"/>
              <a:gd name="T15" fmla="*/ 2147483647 h 162"/>
              <a:gd name="T16" fmla="*/ 2147483647 w 232"/>
              <a:gd name="T17" fmla="*/ 2147483647 h 162"/>
              <a:gd name="T18" fmla="*/ 2147483647 w 232"/>
              <a:gd name="T19" fmla="*/ 2147483647 h 162"/>
              <a:gd name="T20" fmla="*/ 2147483647 w 232"/>
              <a:gd name="T21" fmla="*/ 2147483647 h 162"/>
              <a:gd name="T22" fmla="*/ 2147483647 w 232"/>
              <a:gd name="T23" fmla="*/ 2147483647 h 162"/>
              <a:gd name="T24" fmla="*/ 2147483647 w 232"/>
              <a:gd name="T25" fmla="*/ 2147483647 h 162"/>
              <a:gd name="T26" fmla="*/ 2147483647 w 232"/>
              <a:gd name="T27" fmla="*/ 2147483647 h 162"/>
              <a:gd name="T28" fmla="*/ 2147483647 w 232"/>
              <a:gd name="T29" fmla="*/ 2147483647 h 162"/>
              <a:gd name="T30" fmla="*/ 2147483647 w 232"/>
              <a:gd name="T31" fmla="*/ 0 h 162"/>
              <a:gd name="T32" fmla="*/ 2147483647 w 232"/>
              <a:gd name="T33" fmla="*/ 2147483647 h 162"/>
              <a:gd name="T34" fmla="*/ 2147483647 w 232"/>
              <a:gd name="T35" fmla="*/ 2147483647 h 162"/>
              <a:gd name="T36" fmla="*/ 0 w 232"/>
              <a:gd name="T37" fmla="*/ 2147483647 h 162"/>
              <a:gd name="T38" fmla="*/ 2147483647 w 232"/>
              <a:gd name="T39" fmla="*/ 2147483647 h 162"/>
              <a:gd name="T40" fmla="*/ 2147483647 w 232"/>
              <a:gd name="T41" fmla="*/ 2147483647 h 162"/>
              <a:gd name="T42" fmla="*/ 2147483647 w 232"/>
              <a:gd name="T43" fmla="*/ 2147483647 h 16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32" h="162">
                <a:moveTo>
                  <a:pt x="90" y="134"/>
                </a:moveTo>
                <a:lnTo>
                  <a:pt x="105" y="124"/>
                </a:lnTo>
                <a:lnTo>
                  <a:pt x="138" y="149"/>
                </a:lnTo>
                <a:lnTo>
                  <a:pt x="156" y="149"/>
                </a:lnTo>
                <a:lnTo>
                  <a:pt x="174" y="162"/>
                </a:lnTo>
                <a:lnTo>
                  <a:pt x="201" y="148"/>
                </a:lnTo>
                <a:lnTo>
                  <a:pt x="197" y="116"/>
                </a:lnTo>
                <a:lnTo>
                  <a:pt x="232" y="84"/>
                </a:lnTo>
                <a:lnTo>
                  <a:pt x="225" y="49"/>
                </a:lnTo>
                <a:lnTo>
                  <a:pt x="214" y="52"/>
                </a:lnTo>
                <a:lnTo>
                  <a:pt x="202" y="55"/>
                </a:lnTo>
                <a:lnTo>
                  <a:pt x="163" y="36"/>
                </a:lnTo>
                <a:lnTo>
                  <a:pt x="144" y="20"/>
                </a:lnTo>
                <a:lnTo>
                  <a:pt x="123" y="27"/>
                </a:lnTo>
                <a:lnTo>
                  <a:pt x="99" y="27"/>
                </a:lnTo>
                <a:lnTo>
                  <a:pt x="32" y="0"/>
                </a:lnTo>
                <a:lnTo>
                  <a:pt x="24" y="11"/>
                </a:lnTo>
                <a:lnTo>
                  <a:pt x="20" y="36"/>
                </a:lnTo>
                <a:lnTo>
                  <a:pt x="0" y="55"/>
                </a:lnTo>
                <a:lnTo>
                  <a:pt x="32" y="102"/>
                </a:lnTo>
                <a:lnTo>
                  <a:pt x="69" y="104"/>
                </a:lnTo>
                <a:lnTo>
                  <a:pt x="90" y="134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91" name="Freeform 138"/>
          <p:cNvSpPr>
            <a:spLocks/>
          </p:cNvSpPr>
          <p:nvPr/>
        </p:nvSpPr>
        <p:spPr bwMode="auto">
          <a:xfrm>
            <a:off x="3883137" y="6559077"/>
            <a:ext cx="152598" cy="133378"/>
          </a:xfrm>
          <a:custGeom>
            <a:avLst/>
            <a:gdLst>
              <a:gd name="T0" fmla="*/ 2147483647 w 102"/>
              <a:gd name="T1" fmla="*/ 2147483647 h 84"/>
              <a:gd name="T2" fmla="*/ 2147483647 w 102"/>
              <a:gd name="T3" fmla="*/ 2147483647 h 84"/>
              <a:gd name="T4" fmla="*/ 2147483647 w 102"/>
              <a:gd name="T5" fmla="*/ 2147483647 h 84"/>
              <a:gd name="T6" fmla="*/ 2147483647 w 102"/>
              <a:gd name="T7" fmla="*/ 2147483647 h 84"/>
              <a:gd name="T8" fmla="*/ 2147483647 w 102"/>
              <a:gd name="T9" fmla="*/ 2147483647 h 84"/>
              <a:gd name="T10" fmla="*/ 2147483647 w 102"/>
              <a:gd name="T11" fmla="*/ 2147483647 h 84"/>
              <a:gd name="T12" fmla="*/ 2147483647 w 102"/>
              <a:gd name="T13" fmla="*/ 0 h 84"/>
              <a:gd name="T14" fmla="*/ 2147483647 w 102"/>
              <a:gd name="T15" fmla="*/ 2147483647 h 84"/>
              <a:gd name="T16" fmla="*/ 2147483647 w 102"/>
              <a:gd name="T17" fmla="*/ 2147483647 h 84"/>
              <a:gd name="T18" fmla="*/ 2147483647 w 102"/>
              <a:gd name="T19" fmla="*/ 2147483647 h 84"/>
              <a:gd name="T20" fmla="*/ 2147483647 w 102"/>
              <a:gd name="T21" fmla="*/ 2147483647 h 84"/>
              <a:gd name="T22" fmla="*/ 2147483647 w 102"/>
              <a:gd name="T23" fmla="*/ 2147483647 h 84"/>
              <a:gd name="T24" fmla="*/ 2147483647 w 102"/>
              <a:gd name="T25" fmla="*/ 2147483647 h 84"/>
              <a:gd name="T26" fmla="*/ 2147483647 w 102"/>
              <a:gd name="T27" fmla="*/ 2147483647 h 84"/>
              <a:gd name="T28" fmla="*/ 0 w 102"/>
              <a:gd name="T29" fmla="*/ 2147483647 h 84"/>
              <a:gd name="T30" fmla="*/ 2147483647 w 102"/>
              <a:gd name="T31" fmla="*/ 2147483647 h 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2" h="84">
                <a:moveTo>
                  <a:pt x="39" y="84"/>
                </a:moveTo>
                <a:lnTo>
                  <a:pt x="75" y="75"/>
                </a:lnTo>
                <a:lnTo>
                  <a:pt x="82" y="54"/>
                </a:lnTo>
                <a:lnTo>
                  <a:pt x="100" y="49"/>
                </a:lnTo>
                <a:lnTo>
                  <a:pt x="102" y="29"/>
                </a:lnTo>
                <a:lnTo>
                  <a:pt x="87" y="22"/>
                </a:lnTo>
                <a:lnTo>
                  <a:pt x="76" y="0"/>
                </a:lnTo>
                <a:lnTo>
                  <a:pt x="57" y="2"/>
                </a:lnTo>
                <a:lnTo>
                  <a:pt x="39" y="6"/>
                </a:lnTo>
                <a:lnTo>
                  <a:pt x="24" y="4"/>
                </a:lnTo>
                <a:lnTo>
                  <a:pt x="22" y="6"/>
                </a:lnTo>
                <a:lnTo>
                  <a:pt x="26" y="16"/>
                </a:lnTo>
                <a:lnTo>
                  <a:pt x="26" y="49"/>
                </a:lnTo>
                <a:lnTo>
                  <a:pt x="3" y="49"/>
                </a:lnTo>
                <a:lnTo>
                  <a:pt x="0" y="49"/>
                </a:lnTo>
                <a:lnTo>
                  <a:pt x="39" y="84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92" name="Freeform 139"/>
          <p:cNvSpPr>
            <a:spLocks/>
          </p:cNvSpPr>
          <p:nvPr/>
        </p:nvSpPr>
        <p:spPr bwMode="auto">
          <a:xfrm>
            <a:off x="3661720" y="6052557"/>
            <a:ext cx="233385" cy="354087"/>
          </a:xfrm>
          <a:custGeom>
            <a:avLst/>
            <a:gdLst>
              <a:gd name="T0" fmla="*/ 2147483647 w 156"/>
              <a:gd name="T1" fmla="*/ 2147483647 h 223"/>
              <a:gd name="T2" fmla="*/ 2147483647 w 156"/>
              <a:gd name="T3" fmla="*/ 2147483647 h 223"/>
              <a:gd name="T4" fmla="*/ 2147483647 w 156"/>
              <a:gd name="T5" fmla="*/ 2147483647 h 223"/>
              <a:gd name="T6" fmla="*/ 2147483647 w 156"/>
              <a:gd name="T7" fmla="*/ 2147483647 h 223"/>
              <a:gd name="T8" fmla="*/ 2147483647 w 156"/>
              <a:gd name="T9" fmla="*/ 2147483647 h 223"/>
              <a:gd name="T10" fmla="*/ 2147483647 w 156"/>
              <a:gd name="T11" fmla="*/ 2147483647 h 223"/>
              <a:gd name="T12" fmla="*/ 2147483647 w 156"/>
              <a:gd name="T13" fmla="*/ 2147483647 h 223"/>
              <a:gd name="T14" fmla="*/ 2147483647 w 156"/>
              <a:gd name="T15" fmla="*/ 2147483647 h 223"/>
              <a:gd name="T16" fmla="*/ 2147483647 w 156"/>
              <a:gd name="T17" fmla="*/ 0 h 223"/>
              <a:gd name="T18" fmla="*/ 2147483647 w 156"/>
              <a:gd name="T19" fmla="*/ 2147483647 h 223"/>
              <a:gd name="T20" fmla="*/ 2147483647 w 156"/>
              <a:gd name="T21" fmla="*/ 2147483647 h 223"/>
              <a:gd name="T22" fmla="*/ 2147483647 w 156"/>
              <a:gd name="T23" fmla="*/ 2147483647 h 223"/>
              <a:gd name="T24" fmla="*/ 2147483647 w 156"/>
              <a:gd name="T25" fmla="*/ 2147483647 h 223"/>
              <a:gd name="T26" fmla="*/ 0 w 156"/>
              <a:gd name="T27" fmla="*/ 2147483647 h 223"/>
              <a:gd name="T28" fmla="*/ 2147483647 w 156"/>
              <a:gd name="T29" fmla="*/ 2147483647 h 223"/>
              <a:gd name="T30" fmla="*/ 2147483647 w 156"/>
              <a:gd name="T31" fmla="*/ 2147483647 h 223"/>
              <a:gd name="T32" fmla="*/ 2147483647 w 156"/>
              <a:gd name="T33" fmla="*/ 2147483647 h 223"/>
              <a:gd name="T34" fmla="*/ 2147483647 w 156"/>
              <a:gd name="T35" fmla="*/ 2147483647 h 223"/>
              <a:gd name="T36" fmla="*/ 2147483647 w 156"/>
              <a:gd name="T37" fmla="*/ 2147483647 h 223"/>
              <a:gd name="T38" fmla="*/ 2147483647 w 156"/>
              <a:gd name="T39" fmla="*/ 2147483647 h 223"/>
              <a:gd name="T40" fmla="*/ 2147483647 w 156"/>
              <a:gd name="T41" fmla="*/ 2147483647 h 223"/>
              <a:gd name="T42" fmla="*/ 2147483647 w 156"/>
              <a:gd name="T43" fmla="*/ 2147483647 h 223"/>
              <a:gd name="T44" fmla="*/ 2147483647 w 156"/>
              <a:gd name="T45" fmla="*/ 2147483647 h 223"/>
              <a:gd name="T46" fmla="*/ 2147483647 w 156"/>
              <a:gd name="T47" fmla="*/ 2147483647 h 22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56" h="223">
                <a:moveTo>
                  <a:pt x="154" y="127"/>
                </a:moveTo>
                <a:lnTo>
                  <a:pt x="156" y="94"/>
                </a:lnTo>
                <a:lnTo>
                  <a:pt x="133" y="81"/>
                </a:lnTo>
                <a:lnTo>
                  <a:pt x="137" y="60"/>
                </a:lnTo>
                <a:lnTo>
                  <a:pt x="150" y="53"/>
                </a:lnTo>
                <a:lnTo>
                  <a:pt x="148" y="36"/>
                </a:lnTo>
                <a:lnTo>
                  <a:pt x="117" y="36"/>
                </a:lnTo>
                <a:lnTo>
                  <a:pt x="111" y="3"/>
                </a:lnTo>
                <a:lnTo>
                  <a:pt x="71" y="0"/>
                </a:lnTo>
                <a:lnTo>
                  <a:pt x="78" y="36"/>
                </a:lnTo>
                <a:lnTo>
                  <a:pt x="41" y="36"/>
                </a:lnTo>
                <a:lnTo>
                  <a:pt x="32" y="47"/>
                </a:lnTo>
                <a:lnTo>
                  <a:pt x="7" y="26"/>
                </a:lnTo>
                <a:lnTo>
                  <a:pt x="0" y="53"/>
                </a:lnTo>
                <a:lnTo>
                  <a:pt x="26" y="202"/>
                </a:lnTo>
                <a:lnTo>
                  <a:pt x="41" y="198"/>
                </a:lnTo>
                <a:lnTo>
                  <a:pt x="61" y="223"/>
                </a:lnTo>
                <a:lnTo>
                  <a:pt x="82" y="202"/>
                </a:lnTo>
                <a:lnTo>
                  <a:pt x="104" y="213"/>
                </a:lnTo>
                <a:lnTo>
                  <a:pt x="117" y="210"/>
                </a:lnTo>
                <a:lnTo>
                  <a:pt x="117" y="187"/>
                </a:lnTo>
                <a:lnTo>
                  <a:pt x="137" y="180"/>
                </a:lnTo>
                <a:lnTo>
                  <a:pt x="124" y="146"/>
                </a:lnTo>
                <a:lnTo>
                  <a:pt x="154" y="12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93" name="Freeform 140"/>
          <p:cNvSpPr>
            <a:spLocks/>
          </p:cNvSpPr>
          <p:nvPr/>
        </p:nvSpPr>
        <p:spPr bwMode="auto">
          <a:xfrm>
            <a:off x="3661720" y="6052557"/>
            <a:ext cx="233385" cy="354087"/>
          </a:xfrm>
          <a:custGeom>
            <a:avLst/>
            <a:gdLst>
              <a:gd name="T0" fmla="*/ 2147483647 w 156"/>
              <a:gd name="T1" fmla="*/ 2147483647 h 223"/>
              <a:gd name="T2" fmla="*/ 2147483647 w 156"/>
              <a:gd name="T3" fmla="*/ 2147483647 h 223"/>
              <a:gd name="T4" fmla="*/ 2147483647 w 156"/>
              <a:gd name="T5" fmla="*/ 2147483647 h 223"/>
              <a:gd name="T6" fmla="*/ 2147483647 w 156"/>
              <a:gd name="T7" fmla="*/ 2147483647 h 223"/>
              <a:gd name="T8" fmla="*/ 2147483647 w 156"/>
              <a:gd name="T9" fmla="*/ 2147483647 h 223"/>
              <a:gd name="T10" fmla="*/ 2147483647 w 156"/>
              <a:gd name="T11" fmla="*/ 2147483647 h 223"/>
              <a:gd name="T12" fmla="*/ 2147483647 w 156"/>
              <a:gd name="T13" fmla="*/ 2147483647 h 223"/>
              <a:gd name="T14" fmla="*/ 2147483647 w 156"/>
              <a:gd name="T15" fmla="*/ 2147483647 h 223"/>
              <a:gd name="T16" fmla="*/ 2147483647 w 156"/>
              <a:gd name="T17" fmla="*/ 0 h 223"/>
              <a:gd name="T18" fmla="*/ 2147483647 w 156"/>
              <a:gd name="T19" fmla="*/ 2147483647 h 223"/>
              <a:gd name="T20" fmla="*/ 2147483647 w 156"/>
              <a:gd name="T21" fmla="*/ 2147483647 h 223"/>
              <a:gd name="T22" fmla="*/ 2147483647 w 156"/>
              <a:gd name="T23" fmla="*/ 2147483647 h 223"/>
              <a:gd name="T24" fmla="*/ 2147483647 w 156"/>
              <a:gd name="T25" fmla="*/ 2147483647 h 223"/>
              <a:gd name="T26" fmla="*/ 0 w 156"/>
              <a:gd name="T27" fmla="*/ 2147483647 h 223"/>
              <a:gd name="T28" fmla="*/ 2147483647 w 156"/>
              <a:gd name="T29" fmla="*/ 2147483647 h 223"/>
              <a:gd name="T30" fmla="*/ 2147483647 w 156"/>
              <a:gd name="T31" fmla="*/ 2147483647 h 223"/>
              <a:gd name="T32" fmla="*/ 2147483647 w 156"/>
              <a:gd name="T33" fmla="*/ 2147483647 h 223"/>
              <a:gd name="T34" fmla="*/ 2147483647 w 156"/>
              <a:gd name="T35" fmla="*/ 2147483647 h 223"/>
              <a:gd name="T36" fmla="*/ 2147483647 w 156"/>
              <a:gd name="T37" fmla="*/ 2147483647 h 223"/>
              <a:gd name="T38" fmla="*/ 2147483647 w 156"/>
              <a:gd name="T39" fmla="*/ 2147483647 h 223"/>
              <a:gd name="T40" fmla="*/ 2147483647 w 156"/>
              <a:gd name="T41" fmla="*/ 2147483647 h 223"/>
              <a:gd name="T42" fmla="*/ 2147483647 w 156"/>
              <a:gd name="T43" fmla="*/ 2147483647 h 223"/>
              <a:gd name="T44" fmla="*/ 2147483647 w 156"/>
              <a:gd name="T45" fmla="*/ 2147483647 h 223"/>
              <a:gd name="T46" fmla="*/ 2147483647 w 156"/>
              <a:gd name="T47" fmla="*/ 2147483647 h 22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56" h="223">
                <a:moveTo>
                  <a:pt x="154" y="127"/>
                </a:moveTo>
                <a:lnTo>
                  <a:pt x="156" y="94"/>
                </a:lnTo>
                <a:lnTo>
                  <a:pt x="133" y="81"/>
                </a:lnTo>
                <a:lnTo>
                  <a:pt x="137" y="60"/>
                </a:lnTo>
                <a:lnTo>
                  <a:pt x="150" y="53"/>
                </a:lnTo>
                <a:lnTo>
                  <a:pt x="148" y="36"/>
                </a:lnTo>
                <a:lnTo>
                  <a:pt x="117" y="36"/>
                </a:lnTo>
                <a:lnTo>
                  <a:pt x="111" y="3"/>
                </a:lnTo>
                <a:lnTo>
                  <a:pt x="71" y="0"/>
                </a:lnTo>
                <a:lnTo>
                  <a:pt x="78" y="36"/>
                </a:lnTo>
                <a:lnTo>
                  <a:pt x="41" y="36"/>
                </a:lnTo>
                <a:lnTo>
                  <a:pt x="32" y="47"/>
                </a:lnTo>
                <a:lnTo>
                  <a:pt x="7" y="26"/>
                </a:lnTo>
                <a:lnTo>
                  <a:pt x="0" y="53"/>
                </a:lnTo>
                <a:lnTo>
                  <a:pt x="26" y="202"/>
                </a:lnTo>
                <a:lnTo>
                  <a:pt x="41" y="198"/>
                </a:lnTo>
                <a:lnTo>
                  <a:pt x="61" y="223"/>
                </a:lnTo>
                <a:lnTo>
                  <a:pt x="82" y="202"/>
                </a:lnTo>
                <a:lnTo>
                  <a:pt x="104" y="213"/>
                </a:lnTo>
                <a:lnTo>
                  <a:pt x="117" y="210"/>
                </a:lnTo>
                <a:lnTo>
                  <a:pt x="117" y="187"/>
                </a:lnTo>
                <a:lnTo>
                  <a:pt x="137" y="180"/>
                </a:lnTo>
                <a:lnTo>
                  <a:pt x="124" y="146"/>
                </a:lnTo>
                <a:lnTo>
                  <a:pt x="154" y="12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94" name="Freeform 141"/>
          <p:cNvSpPr>
            <a:spLocks/>
          </p:cNvSpPr>
          <p:nvPr/>
        </p:nvSpPr>
        <p:spPr bwMode="auto">
          <a:xfrm>
            <a:off x="3661720" y="6052557"/>
            <a:ext cx="233385" cy="354087"/>
          </a:xfrm>
          <a:custGeom>
            <a:avLst/>
            <a:gdLst>
              <a:gd name="T0" fmla="*/ 2147483647 w 156"/>
              <a:gd name="T1" fmla="*/ 2147483647 h 223"/>
              <a:gd name="T2" fmla="*/ 2147483647 w 156"/>
              <a:gd name="T3" fmla="*/ 2147483647 h 223"/>
              <a:gd name="T4" fmla="*/ 2147483647 w 156"/>
              <a:gd name="T5" fmla="*/ 2147483647 h 223"/>
              <a:gd name="T6" fmla="*/ 2147483647 w 156"/>
              <a:gd name="T7" fmla="*/ 2147483647 h 223"/>
              <a:gd name="T8" fmla="*/ 2147483647 w 156"/>
              <a:gd name="T9" fmla="*/ 2147483647 h 223"/>
              <a:gd name="T10" fmla="*/ 2147483647 w 156"/>
              <a:gd name="T11" fmla="*/ 2147483647 h 223"/>
              <a:gd name="T12" fmla="*/ 2147483647 w 156"/>
              <a:gd name="T13" fmla="*/ 2147483647 h 223"/>
              <a:gd name="T14" fmla="*/ 2147483647 w 156"/>
              <a:gd name="T15" fmla="*/ 2147483647 h 223"/>
              <a:gd name="T16" fmla="*/ 2147483647 w 156"/>
              <a:gd name="T17" fmla="*/ 0 h 223"/>
              <a:gd name="T18" fmla="*/ 2147483647 w 156"/>
              <a:gd name="T19" fmla="*/ 2147483647 h 223"/>
              <a:gd name="T20" fmla="*/ 2147483647 w 156"/>
              <a:gd name="T21" fmla="*/ 2147483647 h 223"/>
              <a:gd name="T22" fmla="*/ 2147483647 w 156"/>
              <a:gd name="T23" fmla="*/ 2147483647 h 223"/>
              <a:gd name="T24" fmla="*/ 2147483647 w 156"/>
              <a:gd name="T25" fmla="*/ 2147483647 h 223"/>
              <a:gd name="T26" fmla="*/ 0 w 156"/>
              <a:gd name="T27" fmla="*/ 2147483647 h 223"/>
              <a:gd name="T28" fmla="*/ 2147483647 w 156"/>
              <a:gd name="T29" fmla="*/ 2147483647 h 223"/>
              <a:gd name="T30" fmla="*/ 2147483647 w 156"/>
              <a:gd name="T31" fmla="*/ 2147483647 h 223"/>
              <a:gd name="T32" fmla="*/ 2147483647 w 156"/>
              <a:gd name="T33" fmla="*/ 2147483647 h 223"/>
              <a:gd name="T34" fmla="*/ 2147483647 w 156"/>
              <a:gd name="T35" fmla="*/ 2147483647 h 223"/>
              <a:gd name="T36" fmla="*/ 2147483647 w 156"/>
              <a:gd name="T37" fmla="*/ 2147483647 h 223"/>
              <a:gd name="T38" fmla="*/ 2147483647 w 156"/>
              <a:gd name="T39" fmla="*/ 2147483647 h 223"/>
              <a:gd name="T40" fmla="*/ 2147483647 w 156"/>
              <a:gd name="T41" fmla="*/ 2147483647 h 223"/>
              <a:gd name="T42" fmla="*/ 2147483647 w 156"/>
              <a:gd name="T43" fmla="*/ 2147483647 h 223"/>
              <a:gd name="T44" fmla="*/ 2147483647 w 156"/>
              <a:gd name="T45" fmla="*/ 2147483647 h 223"/>
              <a:gd name="T46" fmla="*/ 2147483647 w 156"/>
              <a:gd name="T47" fmla="*/ 2147483647 h 22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56" h="223">
                <a:moveTo>
                  <a:pt x="154" y="127"/>
                </a:moveTo>
                <a:lnTo>
                  <a:pt x="156" y="94"/>
                </a:lnTo>
                <a:lnTo>
                  <a:pt x="133" y="81"/>
                </a:lnTo>
                <a:lnTo>
                  <a:pt x="137" y="60"/>
                </a:lnTo>
                <a:lnTo>
                  <a:pt x="150" y="53"/>
                </a:lnTo>
                <a:lnTo>
                  <a:pt x="148" y="36"/>
                </a:lnTo>
                <a:lnTo>
                  <a:pt x="117" y="36"/>
                </a:lnTo>
                <a:lnTo>
                  <a:pt x="111" y="3"/>
                </a:lnTo>
                <a:lnTo>
                  <a:pt x="71" y="0"/>
                </a:lnTo>
                <a:lnTo>
                  <a:pt x="78" y="36"/>
                </a:lnTo>
                <a:lnTo>
                  <a:pt x="41" y="36"/>
                </a:lnTo>
                <a:lnTo>
                  <a:pt x="32" y="47"/>
                </a:lnTo>
                <a:lnTo>
                  <a:pt x="7" y="26"/>
                </a:lnTo>
                <a:lnTo>
                  <a:pt x="0" y="53"/>
                </a:lnTo>
                <a:lnTo>
                  <a:pt x="26" y="202"/>
                </a:lnTo>
                <a:lnTo>
                  <a:pt x="41" y="198"/>
                </a:lnTo>
                <a:lnTo>
                  <a:pt x="61" y="223"/>
                </a:lnTo>
                <a:lnTo>
                  <a:pt x="82" y="202"/>
                </a:lnTo>
                <a:lnTo>
                  <a:pt x="104" y="213"/>
                </a:lnTo>
                <a:lnTo>
                  <a:pt x="117" y="210"/>
                </a:lnTo>
                <a:lnTo>
                  <a:pt x="117" y="187"/>
                </a:lnTo>
                <a:lnTo>
                  <a:pt x="137" y="180"/>
                </a:lnTo>
                <a:lnTo>
                  <a:pt x="124" y="146"/>
                </a:lnTo>
                <a:lnTo>
                  <a:pt x="154" y="127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95" name="Freeform 142"/>
          <p:cNvSpPr>
            <a:spLocks/>
          </p:cNvSpPr>
          <p:nvPr/>
        </p:nvSpPr>
        <p:spPr bwMode="auto">
          <a:xfrm>
            <a:off x="3661720" y="6052557"/>
            <a:ext cx="233385" cy="354087"/>
          </a:xfrm>
          <a:custGeom>
            <a:avLst/>
            <a:gdLst>
              <a:gd name="T0" fmla="*/ 2147483647 w 156"/>
              <a:gd name="T1" fmla="*/ 2147483647 h 223"/>
              <a:gd name="T2" fmla="*/ 2147483647 w 156"/>
              <a:gd name="T3" fmla="*/ 2147483647 h 223"/>
              <a:gd name="T4" fmla="*/ 2147483647 w 156"/>
              <a:gd name="T5" fmla="*/ 2147483647 h 223"/>
              <a:gd name="T6" fmla="*/ 2147483647 w 156"/>
              <a:gd name="T7" fmla="*/ 2147483647 h 223"/>
              <a:gd name="T8" fmla="*/ 2147483647 w 156"/>
              <a:gd name="T9" fmla="*/ 2147483647 h 223"/>
              <a:gd name="T10" fmla="*/ 2147483647 w 156"/>
              <a:gd name="T11" fmla="*/ 2147483647 h 223"/>
              <a:gd name="T12" fmla="*/ 2147483647 w 156"/>
              <a:gd name="T13" fmla="*/ 2147483647 h 223"/>
              <a:gd name="T14" fmla="*/ 2147483647 w 156"/>
              <a:gd name="T15" fmla="*/ 2147483647 h 223"/>
              <a:gd name="T16" fmla="*/ 2147483647 w 156"/>
              <a:gd name="T17" fmla="*/ 0 h 223"/>
              <a:gd name="T18" fmla="*/ 2147483647 w 156"/>
              <a:gd name="T19" fmla="*/ 2147483647 h 223"/>
              <a:gd name="T20" fmla="*/ 2147483647 w 156"/>
              <a:gd name="T21" fmla="*/ 2147483647 h 223"/>
              <a:gd name="T22" fmla="*/ 2147483647 w 156"/>
              <a:gd name="T23" fmla="*/ 2147483647 h 223"/>
              <a:gd name="T24" fmla="*/ 2147483647 w 156"/>
              <a:gd name="T25" fmla="*/ 2147483647 h 223"/>
              <a:gd name="T26" fmla="*/ 0 w 156"/>
              <a:gd name="T27" fmla="*/ 2147483647 h 223"/>
              <a:gd name="T28" fmla="*/ 2147483647 w 156"/>
              <a:gd name="T29" fmla="*/ 2147483647 h 223"/>
              <a:gd name="T30" fmla="*/ 2147483647 w 156"/>
              <a:gd name="T31" fmla="*/ 2147483647 h 223"/>
              <a:gd name="T32" fmla="*/ 2147483647 w 156"/>
              <a:gd name="T33" fmla="*/ 2147483647 h 223"/>
              <a:gd name="T34" fmla="*/ 2147483647 w 156"/>
              <a:gd name="T35" fmla="*/ 2147483647 h 223"/>
              <a:gd name="T36" fmla="*/ 2147483647 w 156"/>
              <a:gd name="T37" fmla="*/ 2147483647 h 223"/>
              <a:gd name="T38" fmla="*/ 2147483647 w 156"/>
              <a:gd name="T39" fmla="*/ 2147483647 h 223"/>
              <a:gd name="T40" fmla="*/ 2147483647 w 156"/>
              <a:gd name="T41" fmla="*/ 2147483647 h 223"/>
              <a:gd name="T42" fmla="*/ 2147483647 w 156"/>
              <a:gd name="T43" fmla="*/ 2147483647 h 223"/>
              <a:gd name="T44" fmla="*/ 2147483647 w 156"/>
              <a:gd name="T45" fmla="*/ 2147483647 h 223"/>
              <a:gd name="T46" fmla="*/ 2147483647 w 156"/>
              <a:gd name="T47" fmla="*/ 2147483647 h 22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56" h="223">
                <a:moveTo>
                  <a:pt x="154" y="127"/>
                </a:moveTo>
                <a:lnTo>
                  <a:pt x="156" y="94"/>
                </a:lnTo>
                <a:lnTo>
                  <a:pt x="133" y="81"/>
                </a:lnTo>
                <a:lnTo>
                  <a:pt x="137" y="60"/>
                </a:lnTo>
                <a:lnTo>
                  <a:pt x="150" y="53"/>
                </a:lnTo>
                <a:lnTo>
                  <a:pt x="148" y="36"/>
                </a:lnTo>
                <a:lnTo>
                  <a:pt x="117" y="36"/>
                </a:lnTo>
                <a:lnTo>
                  <a:pt x="111" y="3"/>
                </a:lnTo>
                <a:lnTo>
                  <a:pt x="71" y="0"/>
                </a:lnTo>
                <a:lnTo>
                  <a:pt x="78" y="36"/>
                </a:lnTo>
                <a:lnTo>
                  <a:pt x="41" y="36"/>
                </a:lnTo>
                <a:lnTo>
                  <a:pt x="32" y="47"/>
                </a:lnTo>
                <a:lnTo>
                  <a:pt x="7" y="26"/>
                </a:lnTo>
                <a:lnTo>
                  <a:pt x="0" y="53"/>
                </a:lnTo>
                <a:lnTo>
                  <a:pt x="26" y="202"/>
                </a:lnTo>
                <a:lnTo>
                  <a:pt x="41" y="198"/>
                </a:lnTo>
                <a:lnTo>
                  <a:pt x="61" y="223"/>
                </a:lnTo>
                <a:lnTo>
                  <a:pt x="82" y="202"/>
                </a:lnTo>
                <a:lnTo>
                  <a:pt x="104" y="213"/>
                </a:lnTo>
                <a:lnTo>
                  <a:pt x="117" y="210"/>
                </a:lnTo>
                <a:lnTo>
                  <a:pt x="117" y="187"/>
                </a:lnTo>
                <a:lnTo>
                  <a:pt x="137" y="180"/>
                </a:lnTo>
                <a:lnTo>
                  <a:pt x="124" y="146"/>
                </a:lnTo>
                <a:lnTo>
                  <a:pt x="154" y="12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96" name="Freeform 143"/>
          <p:cNvSpPr>
            <a:spLocks/>
          </p:cNvSpPr>
          <p:nvPr/>
        </p:nvSpPr>
        <p:spPr bwMode="auto">
          <a:xfrm>
            <a:off x="4222741" y="5547628"/>
            <a:ext cx="191496" cy="169897"/>
          </a:xfrm>
          <a:custGeom>
            <a:avLst/>
            <a:gdLst>
              <a:gd name="T0" fmla="*/ 2147483647 w 128"/>
              <a:gd name="T1" fmla="*/ 2147483647 h 107"/>
              <a:gd name="T2" fmla="*/ 2147483647 w 128"/>
              <a:gd name="T3" fmla="*/ 2147483647 h 107"/>
              <a:gd name="T4" fmla="*/ 2147483647 w 128"/>
              <a:gd name="T5" fmla="*/ 2147483647 h 107"/>
              <a:gd name="T6" fmla="*/ 2147483647 w 128"/>
              <a:gd name="T7" fmla="*/ 2147483647 h 107"/>
              <a:gd name="T8" fmla="*/ 2147483647 w 128"/>
              <a:gd name="T9" fmla="*/ 2147483647 h 107"/>
              <a:gd name="T10" fmla="*/ 2147483647 w 128"/>
              <a:gd name="T11" fmla="*/ 2147483647 h 107"/>
              <a:gd name="T12" fmla="*/ 2147483647 w 128"/>
              <a:gd name="T13" fmla="*/ 2147483647 h 107"/>
              <a:gd name="T14" fmla="*/ 2147483647 w 128"/>
              <a:gd name="T15" fmla="*/ 2147483647 h 107"/>
              <a:gd name="T16" fmla="*/ 2147483647 w 128"/>
              <a:gd name="T17" fmla="*/ 2147483647 h 107"/>
              <a:gd name="T18" fmla="*/ 2147483647 w 128"/>
              <a:gd name="T19" fmla="*/ 2147483647 h 107"/>
              <a:gd name="T20" fmla="*/ 0 w 128"/>
              <a:gd name="T21" fmla="*/ 2147483647 h 107"/>
              <a:gd name="T22" fmla="*/ 2147483647 w 128"/>
              <a:gd name="T23" fmla="*/ 2147483647 h 107"/>
              <a:gd name="T24" fmla="*/ 2147483647 w 128"/>
              <a:gd name="T25" fmla="*/ 0 h 107"/>
              <a:gd name="T26" fmla="*/ 2147483647 w 128"/>
              <a:gd name="T27" fmla="*/ 0 h 107"/>
              <a:gd name="T28" fmla="*/ 2147483647 w 128"/>
              <a:gd name="T29" fmla="*/ 2147483647 h 107"/>
              <a:gd name="T30" fmla="*/ 2147483647 w 128"/>
              <a:gd name="T31" fmla="*/ 2147483647 h 10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8" h="107">
                <a:moveTo>
                  <a:pt x="125" y="36"/>
                </a:moveTo>
                <a:lnTo>
                  <a:pt x="128" y="71"/>
                </a:lnTo>
                <a:lnTo>
                  <a:pt x="96" y="101"/>
                </a:lnTo>
                <a:lnTo>
                  <a:pt x="93" y="107"/>
                </a:lnTo>
                <a:lnTo>
                  <a:pt x="69" y="99"/>
                </a:lnTo>
                <a:lnTo>
                  <a:pt x="54" y="104"/>
                </a:lnTo>
                <a:lnTo>
                  <a:pt x="44" y="91"/>
                </a:lnTo>
                <a:lnTo>
                  <a:pt x="9" y="84"/>
                </a:lnTo>
                <a:lnTo>
                  <a:pt x="21" y="68"/>
                </a:lnTo>
                <a:lnTo>
                  <a:pt x="2" y="61"/>
                </a:lnTo>
                <a:lnTo>
                  <a:pt x="0" y="45"/>
                </a:lnTo>
                <a:lnTo>
                  <a:pt x="8" y="30"/>
                </a:lnTo>
                <a:lnTo>
                  <a:pt x="24" y="0"/>
                </a:lnTo>
                <a:lnTo>
                  <a:pt x="90" y="0"/>
                </a:lnTo>
                <a:lnTo>
                  <a:pt x="125" y="30"/>
                </a:lnTo>
                <a:lnTo>
                  <a:pt x="125" y="36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97" name="Freeform 144"/>
          <p:cNvSpPr>
            <a:spLocks/>
          </p:cNvSpPr>
          <p:nvPr/>
        </p:nvSpPr>
        <p:spPr bwMode="auto">
          <a:xfrm>
            <a:off x="4358884" y="5234823"/>
            <a:ext cx="201967" cy="193716"/>
          </a:xfrm>
          <a:custGeom>
            <a:avLst/>
            <a:gdLst>
              <a:gd name="T0" fmla="*/ 2147483647 w 135"/>
              <a:gd name="T1" fmla="*/ 2147483647 h 122"/>
              <a:gd name="T2" fmla="*/ 2147483647 w 135"/>
              <a:gd name="T3" fmla="*/ 2147483647 h 122"/>
              <a:gd name="T4" fmla="*/ 2147483647 w 135"/>
              <a:gd name="T5" fmla="*/ 2147483647 h 122"/>
              <a:gd name="T6" fmla="*/ 2147483647 w 135"/>
              <a:gd name="T7" fmla="*/ 2147483647 h 122"/>
              <a:gd name="T8" fmla="*/ 2147483647 w 135"/>
              <a:gd name="T9" fmla="*/ 2147483647 h 122"/>
              <a:gd name="T10" fmla="*/ 2147483647 w 135"/>
              <a:gd name="T11" fmla="*/ 2147483647 h 122"/>
              <a:gd name="T12" fmla="*/ 2147483647 w 135"/>
              <a:gd name="T13" fmla="*/ 2147483647 h 122"/>
              <a:gd name="T14" fmla="*/ 2147483647 w 135"/>
              <a:gd name="T15" fmla="*/ 2147483647 h 122"/>
              <a:gd name="T16" fmla="*/ 2147483647 w 135"/>
              <a:gd name="T17" fmla="*/ 2147483647 h 122"/>
              <a:gd name="T18" fmla="*/ 2147483647 w 135"/>
              <a:gd name="T19" fmla="*/ 0 h 122"/>
              <a:gd name="T20" fmla="*/ 2147483647 w 135"/>
              <a:gd name="T21" fmla="*/ 2147483647 h 122"/>
              <a:gd name="T22" fmla="*/ 2147483647 w 135"/>
              <a:gd name="T23" fmla="*/ 2147483647 h 122"/>
              <a:gd name="T24" fmla="*/ 0 w 135"/>
              <a:gd name="T25" fmla="*/ 2147483647 h 122"/>
              <a:gd name="T26" fmla="*/ 2147483647 w 135"/>
              <a:gd name="T27" fmla="*/ 2147483647 h 122"/>
              <a:gd name="T28" fmla="*/ 2147483647 w 135"/>
              <a:gd name="T29" fmla="*/ 2147483647 h 122"/>
              <a:gd name="T30" fmla="*/ 2147483647 w 135"/>
              <a:gd name="T31" fmla="*/ 2147483647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22">
                <a:moveTo>
                  <a:pt x="46" y="105"/>
                </a:moveTo>
                <a:lnTo>
                  <a:pt x="49" y="100"/>
                </a:lnTo>
                <a:lnTo>
                  <a:pt x="77" y="106"/>
                </a:lnTo>
                <a:lnTo>
                  <a:pt x="84" y="100"/>
                </a:lnTo>
                <a:lnTo>
                  <a:pt x="135" y="62"/>
                </a:lnTo>
                <a:lnTo>
                  <a:pt x="117" y="53"/>
                </a:lnTo>
                <a:lnTo>
                  <a:pt x="117" y="31"/>
                </a:lnTo>
                <a:lnTo>
                  <a:pt x="128" y="17"/>
                </a:lnTo>
                <a:lnTo>
                  <a:pt x="122" y="1"/>
                </a:lnTo>
                <a:lnTo>
                  <a:pt x="58" y="0"/>
                </a:lnTo>
                <a:lnTo>
                  <a:pt x="23" y="31"/>
                </a:lnTo>
                <a:lnTo>
                  <a:pt x="27" y="62"/>
                </a:lnTo>
                <a:lnTo>
                  <a:pt x="0" y="77"/>
                </a:lnTo>
                <a:lnTo>
                  <a:pt x="4" y="106"/>
                </a:lnTo>
                <a:lnTo>
                  <a:pt x="22" y="122"/>
                </a:lnTo>
                <a:lnTo>
                  <a:pt x="46" y="105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98" name="Freeform 145"/>
          <p:cNvSpPr>
            <a:spLocks/>
          </p:cNvSpPr>
          <p:nvPr/>
        </p:nvSpPr>
        <p:spPr bwMode="auto">
          <a:xfrm>
            <a:off x="4358884" y="5234823"/>
            <a:ext cx="201967" cy="193716"/>
          </a:xfrm>
          <a:custGeom>
            <a:avLst/>
            <a:gdLst>
              <a:gd name="T0" fmla="*/ 2147483647 w 135"/>
              <a:gd name="T1" fmla="*/ 2147483647 h 122"/>
              <a:gd name="T2" fmla="*/ 2147483647 w 135"/>
              <a:gd name="T3" fmla="*/ 2147483647 h 122"/>
              <a:gd name="T4" fmla="*/ 2147483647 w 135"/>
              <a:gd name="T5" fmla="*/ 2147483647 h 122"/>
              <a:gd name="T6" fmla="*/ 2147483647 w 135"/>
              <a:gd name="T7" fmla="*/ 2147483647 h 122"/>
              <a:gd name="T8" fmla="*/ 2147483647 w 135"/>
              <a:gd name="T9" fmla="*/ 2147483647 h 122"/>
              <a:gd name="T10" fmla="*/ 2147483647 w 135"/>
              <a:gd name="T11" fmla="*/ 2147483647 h 122"/>
              <a:gd name="T12" fmla="*/ 2147483647 w 135"/>
              <a:gd name="T13" fmla="*/ 2147483647 h 122"/>
              <a:gd name="T14" fmla="*/ 2147483647 w 135"/>
              <a:gd name="T15" fmla="*/ 2147483647 h 122"/>
              <a:gd name="T16" fmla="*/ 2147483647 w 135"/>
              <a:gd name="T17" fmla="*/ 2147483647 h 122"/>
              <a:gd name="T18" fmla="*/ 2147483647 w 135"/>
              <a:gd name="T19" fmla="*/ 0 h 122"/>
              <a:gd name="T20" fmla="*/ 2147483647 w 135"/>
              <a:gd name="T21" fmla="*/ 2147483647 h 122"/>
              <a:gd name="T22" fmla="*/ 2147483647 w 135"/>
              <a:gd name="T23" fmla="*/ 2147483647 h 122"/>
              <a:gd name="T24" fmla="*/ 0 w 135"/>
              <a:gd name="T25" fmla="*/ 2147483647 h 122"/>
              <a:gd name="T26" fmla="*/ 2147483647 w 135"/>
              <a:gd name="T27" fmla="*/ 2147483647 h 122"/>
              <a:gd name="T28" fmla="*/ 2147483647 w 135"/>
              <a:gd name="T29" fmla="*/ 2147483647 h 122"/>
              <a:gd name="T30" fmla="*/ 2147483647 w 135"/>
              <a:gd name="T31" fmla="*/ 2147483647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22">
                <a:moveTo>
                  <a:pt x="46" y="105"/>
                </a:moveTo>
                <a:lnTo>
                  <a:pt x="49" y="100"/>
                </a:lnTo>
                <a:lnTo>
                  <a:pt x="77" y="106"/>
                </a:lnTo>
                <a:lnTo>
                  <a:pt x="84" y="100"/>
                </a:lnTo>
                <a:lnTo>
                  <a:pt x="135" y="62"/>
                </a:lnTo>
                <a:lnTo>
                  <a:pt x="117" y="53"/>
                </a:lnTo>
                <a:lnTo>
                  <a:pt x="117" y="31"/>
                </a:lnTo>
                <a:lnTo>
                  <a:pt x="128" y="17"/>
                </a:lnTo>
                <a:lnTo>
                  <a:pt x="122" y="1"/>
                </a:lnTo>
                <a:lnTo>
                  <a:pt x="58" y="0"/>
                </a:lnTo>
                <a:lnTo>
                  <a:pt x="23" y="31"/>
                </a:lnTo>
                <a:lnTo>
                  <a:pt x="27" y="62"/>
                </a:lnTo>
                <a:lnTo>
                  <a:pt x="0" y="77"/>
                </a:lnTo>
                <a:lnTo>
                  <a:pt x="4" y="106"/>
                </a:lnTo>
                <a:lnTo>
                  <a:pt x="22" y="122"/>
                </a:lnTo>
                <a:lnTo>
                  <a:pt x="46" y="105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399" name="Freeform 146"/>
          <p:cNvSpPr>
            <a:spLocks/>
          </p:cNvSpPr>
          <p:nvPr/>
        </p:nvSpPr>
        <p:spPr bwMode="auto">
          <a:xfrm>
            <a:off x="4358884" y="5234823"/>
            <a:ext cx="201967" cy="193716"/>
          </a:xfrm>
          <a:custGeom>
            <a:avLst/>
            <a:gdLst>
              <a:gd name="T0" fmla="*/ 2147483647 w 135"/>
              <a:gd name="T1" fmla="*/ 2147483647 h 122"/>
              <a:gd name="T2" fmla="*/ 2147483647 w 135"/>
              <a:gd name="T3" fmla="*/ 2147483647 h 122"/>
              <a:gd name="T4" fmla="*/ 2147483647 w 135"/>
              <a:gd name="T5" fmla="*/ 2147483647 h 122"/>
              <a:gd name="T6" fmla="*/ 2147483647 w 135"/>
              <a:gd name="T7" fmla="*/ 2147483647 h 122"/>
              <a:gd name="T8" fmla="*/ 2147483647 w 135"/>
              <a:gd name="T9" fmla="*/ 2147483647 h 122"/>
              <a:gd name="T10" fmla="*/ 2147483647 w 135"/>
              <a:gd name="T11" fmla="*/ 2147483647 h 122"/>
              <a:gd name="T12" fmla="*/ 2147483647 w 135"/>
              <a:gd name="T13" fmla="*/ 2147483647 h 122"/>
              <a:gd name="T14" fmla="*/ 2147483647 w 135"/>
              <a:gd name="T15" fmla="*/ 2147483647 h 122"/>
              <a:gd name="T16" fmla="*/ 2147483647 w 135"/>
              <a:gd name="T17" fmla="*/ 2147483647 h 122"/>
              <a:gd name="T18" fmla="*/ 2147483647 w 135"/>
              <a:gd name="T19" fmla="*/ 0 h 122"/>
              <a:gd name="T20" fmla="*/ 2147483647 w 135"/>
              <a:gd name="T21" fmla="*/ 2147483647 h 122"/>
              <a:gd name="T22" fmla="*/ 2147483647 w 135"/>
              <a:gd name="T23" fmla="*/ 2147483647 h 122"/>
              <a:gd name="T24" fmla="*/ 0 w 135"/>
              <a:gd name="T25" fmla="*/ 2147483647 h 122"/>
              <a:gd name="T26" fmla="*/ 2147483647 w 135"/>
              <a:gd name="T27" fmla="*/ 2147483647 h 122"/>
              <a:gd name="T28" fmla="*/ 2147483647 w 135"/>
              <a:gd name="T29" fmla="*/ 2147483647 h 122"/>
              <a:gd name="T30" fmla="*/ 2147483647 w 135"/>
              <a:gd name="T31" fmla="*/ 2147483647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22">
                <a:moveTo>
                  <a:pt x="46" y="105"/>
                </a:moveTo>
                <a:lnTo>
                  <a:pt x="49" y="100"/>
                </a:lnTo>
                <a:lnTo>
                  <a:pt x="77" y="106"/>
                </a:lnTo>
                <a:lnTo>
                  <a:pt x="84" y="100"/>
                </a:lnTo>
                <a:lnTo>
                  <a:pt x="135" y="62"/>
                </a:lnTo>
                <a:lnTo>
                  <a:pt x="117" y="53"/>
                </a:lnTo>
                <a:lnTo>
                  <a:pt x="117" y="31"/>
                </a:lnTo>
                <a:lnTo>
                  <a:pt x="128" y="17"/>
                </a:lnTo>
                <a:lnTo>
                  <a:pt x="122" y="1"/>
                </a:lnTo>
                <a:lnTo>
                  <a:pt x="58" y="0"/>
                </a:lnTo>
                <a:lnTo>
                  <a:pt x="23" y="31"/>
                </a:lnTo>
                <a:lnTo>
                  <a:pt x="27" y="62"/>
                </a:lnTo>
                <a:lnTo>
                  <a:pt x="0" y="77"/>
                </a:lnTo>
                <a:lnTo>
                  <a:pt x="4" y="106"/>
                </a:lnTo>
                <a:lnTo>
                  <a:pt x="22" y="122"/>
                </a:lnTo>
                <a:lnTo>
                  <a:pt x="46" y="105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00" name="Freeform 147"/>
          <p:cNvSpPr>
            <a:spLocks/>
          </p:cNvSpPr>
          <p:nvPr/>
        </p:nvSpPr>
        <p:spPr bwMode="auto">
          <a:xfrm>
            <a:off x="4358884" y="5234823"/>
            <a:ext cx="201967" cy="193716"/>
          </a:xfrm>
          <a:custGeom>
            <a:avLst/>
            <a:gdLst>
              <a:gd name="T0" fmla="*/ 2147483647 w 135"/>
              <a:gd name="T1" fmla="*/ 2147483647 h 122"/>
              <a:gd name="T2" fmla="*/ 2147483647 w 135"/>
              <a:gd name="T3" fmla="*/ 2147483647 h 122"/>
              <a:gd name="T4" fmla="*/ 2147483647 w 135"/>
              <a:gd name="T5" fmla="*/ 2147483647 h 122"/>
              <a:gd name="T6" fmla="*/ 2147483647 w 135"/>
              <a:gd name="T7" fmla="*/ 2147483647 h 122"/>
              <a:gd name="T8" fmla="*/ 2147483647 w 135"/>
              <a:gd name="T9" fmla="*/ 2147483647 h 122"/>
              <a:gd name="T10" fmla="*/ 2147483647 w 135"/>
              <a:gd name="T11" fmla="*/ 2147483647 h 122"/>
              <a:gd name="T12" fmla="*/ 2147483647 w 135"/>
              <a:gd name="T13" fmla="*/ 2147483647 h 122"/>
              <a:gd name="T14" fmla="*/ 2147483647 w 135"/>
              <a:gd name="T15" fmla="*/ 2147483647 h 122"/>
              <a:gd name="T16" fmla="*/ 2147483647 w 135"/>
              <a:gd name="T17" fmla="*/ 2147483647 h 122"/>
              <a:gd name="T18" fmla="*/ 2147483647 w 135"/>
              <a:gd name="T19" fmla="*/ 0 h 122"/>
              <a:gd name="T20" fmla="*/ 2147483647 w 135"/>
              <a:gd name="T21" fmla="*/ 2147483647 h 122"/>
              <a:gd name="T22" fmla="*/ 2147483647 w 135"/>
              <a:gd name="T23" fmla="*/ 2147483647 h 122"/>
              <a:gd name="T24" fmla="*/ 0 w 135"/>
              <a:gd name="T25" fmla="*/ 2147483647 h 122"/>
              <a:gd name="T26" fmla="*/ 2147483647 w 135"/>
              <a:gd name="T27" fmla="*/ 2147483647 h 122"/>
              <a:gd name="T28" fmla="*/ 2147483647 w 135"/>
              <a:gd name="T29" fmla="*/ 2147483647 h 122"/>
              <a:gd name="T30" fmla="*/ 2147483647 w 135"/>
              <a:gd name="T31" fmla="*/ 2147483647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22">
                <a:moveTo>
                  <a:pt x="46" y="105"/>
                </a:moveTo>
                <a:lnTo>
                  <a:pt x="49" y="100"/>
                </a:lnTo>
                <a:lnTo>
                  <a:pt x="77" y="106"/>
                </a:lnTo>
                <a:lnTo>
                  <a:pt x="84" y="100"/>
                </a:lnTo>
                <a:lnTo>
                  <a:pt x="135" y="62"/>
                </a:lnTo>
                <a:lnTo>
                  <a:pt x="117" y="53"/>
                </a:lnTo>
                <a:lnTo>
                  <a:pt x="117" y="31"/>
                </a:lnTo>
                <a:lnTo>
                  <a:pt x="128" y="17"/>
                </a:lnTo>
                <a:lnTo>
                  <a:pt x="122" y="1"/>
                </a:lnTo>
                <a:lnTo>
                  <a:pt x="58" y="0"/>
                </a:lnTo>
                <a:lnTo>
                  <a:pt x="23" y="31"/>
                </a:lnTo>
                <a:lnTo>
                  <a:pt x="27" y="62"/>
                </a:lnTo>
                <a:lnTo>
                  <a:pt x="0" y="77"/>
                </a:lnTo>
                <a:lnTo>
                  <a:pt x="4" y="106"/>
                </a:lnTo>
                <a:lnTo>
                  <a:pt x="22" y="122"/>
                </a:lnTo>
                <a:lnTo>
                  <a:pt x="46" y="105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01" name="Freeform 148"/>
          <p:cNvSpPr>
            <a:spLocks/>
          </p:cNvSpPr>
          <p:nvPr/>
        </p:nvSpPr>
        <p:spPr bwMode="auto">
          <a:xfrm>
            <a:off x="4358884" y="5234823"/>
            <a:ext cx="201967" cy="193716"/>
          </a:xfrm>
          <a:custGeom>
            <a:avLst/>
            <a:gdLst>
              <a:gd name="T0" fmla="*/ 2147483647 w 135"/>
              <a:gd name="T1" fmla="*/ 2147483647 h 122"/>
              <a:gd name="T2" fmla="*/ 2147483647 w 135"/>
              <a:gd name="T3" fmla="*/ 2147483647 h 122"/>
              <a:gd name="T4" fmla="*/ 2147483647 w 135"/>
              <a:gd name="T5" fmla="*/ 2147483647 h 122"/>
              <a:gd name="T6" fmla="*/ 2147483647 w 135"/>
              <a:gd name="T7" fmla="*/ 2147483647 h 122"/>
              <a:gd name="T8" fmla="*/ 2147483647 w 135"/>
              <a:gd name="T9" fmla="*/ 2147483647 h 122"/>
              <a:gd name="T10" fmla="*/ 2147483647 w 135"/>
              <a:gd name="T11" fmla="*/ 2147483647 h 122"/>
              <a:gd name="T12" fmla="*/ 2147483647 w 135"/>
              <a:gd name="T13" fmla="*/ 2147483647 h 122"/>
              <a:gd name="T14" fmla="*/ 2147483647 w 135"/>
              <a:gd name="T15" fmla="*/ 2147483647 h 122"/>
              <a:gd name="T16" fmla="*/ 2147483647 w 135"/>
              <a:gd name="T17" fmla="*/ 2147483647 h 122"/>
              <a:gd name="T18" fmla="*/ 2147483647 w 135"/>
              <a:gd name="T19" fmla="*/ 0 h 122"/>
              <a:gd name="T20" fmla="*/ 2147483647 w 135"/>
              <a:gd name="T21" fmla="*/ 2147483647 h 122"/>
              <a:gd name="T22" fmla="*/ 2147483647 w 135"/>
              <a:gd name="T23" fmla="*/ 2147483647 h 122"/>
              <a:gd name="T24" fmla="*/ 0 w 135"/>
              <a:gd name="T25" fmla="*/ 2147483647 h 122"/>
              <a:gd name="T26" fmla="*/ 2147483647 w 135"/>
              <a:gd name="T27" fmla="*/ 2147483647 h 122"/>
              <a:gd name="T28" fmla="*/ 2147483647 w 135"/>
              <a:gd name="T29" fmla="*/ 2147483647 h 122"/>
              <a:gd name="T30" fmla="*/ 2147483647 w 135"/>
              <a:gd name="T31" fmla="*/ 2147483647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22">
                <a:moveTo>
                  <a:pt x="46" y="105"/>
                </a:moveTo>
                <a:lnTo>
                  <a:pt x="49" y="100"/>
                </a:lnTo>
                <a:lnTo>
                  <a:pt x="77" y="106"/>
                </a:lnTo>
                <a:lnTo>
                  <a:pt x="84" y="100"/>
                </a:lnTo>
                <a:lnTo>
                  <a:pt x="135" y="62"/>
                </a:lnTo>
                <a:lnTo>
                  <a:pt x="117" y="53"/>
                </a:lnTo>
                <a:lnTo>
                  <a:pt x="117" y="31"/>
                </a:lnTo>
                <a:lnTo>
                  <a:pt x="128" y="17"/>
                </a:lnTo>
                <a:lnTo>
                  <a:pt x="122" y="1"/>
                </a:lnTo>
                <a:lnTo>
                  <a:pt x="58" y="0"/>
                </a:lnTo>
                <a:lnTo>
                  <a:pt x="23" y="31"/>
                </a:lnTo>
                <a:lnTo>
                  <a:pt x="27" y="62"/>
                </a:lnTo>
                <a:lnTo>
                  <a:pt x="0" y="77"/>
                </a:lnTo>
                <a:lnTo>
                  <a:pt x="4" y="106"/>
                </a:lnTo>
                <a:lnTo>
                  <a:pt x="22" y="122"/>
                </a:lnTo>
                <a:lnTo>
                  <a:pt x="46" y="105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02" name="Freeform 149"/>
          <p:cNvSpPr>
            <a:spLocks/>
          </p:cNvSpPr>
          <p:nvPr/>
        </p:nvSpPr>
        <p:spPr bwMode="auto">
          <a:xfrm>
            <a:off x="4358884" y="5234823"/>
            <a:ext cx="201967" cy="193716"/>
          </a:xfrm>
          <a:custGeom>
            <a:avLst/>
            <a:gdLst>
              <a:gd name="T0" fmla="*/ 2147483647 w 135"/>
              <a:gd name="T1" fmla="*/ 2147483647 h 122"/>
              <a:gd name="T2" fmla="*/ 2147483647 w 135"/>
              <a:gd name="T3" fmla="*/ 2147483647 h 122"/>
              <a:gd name="T4" fmla="*/ 2147483647 w 135"/>
              <a:gd name="T5" fmla="*/ 2147483647 h 122"/>
              <a:gd name="T6" fmla="*/ 2147483647 w 135"/>
              <a:gd name="T7" fmla="*/ 2147483647 h 122"/>
              <a:gd name="T8" fmla="*/ 2147483647 w 135"/>
              <a:gd name="T9" fmla="*/ 2147483647 h 122"/>
              <a:gd name="T10" fmla="*/ 2147483647 w 135"/>
              <a:gd name="T11" fmla="*/ 2147483647 h 122"/>
              <a:gd name="T12" fmla="*/ 2147483647 w 135"/>
              <a:gd name="T13" fmla="*/ 2147483647 h 122"/>
              <a:gd name="T14" fmla="*/ 2147483647 w 135"/>
              <a:gd name="T15" fmla="*/ 2147483647 h 122"/>
              <a:gd name="T16" fmla="*/ 2147483647 w 135"/>
              <a:gd name="T17" fmla="*/ 2147483647 h 122"/>
              <a:gd name="T18" fmla="*/ 2147483647 w 135"/>
              <a:gd name="T19" fmla="*/ 0 h 122"/>
              <a:gd name="T20" fmla="*/ 2147483647 w 135"/>
              <a:gd name="T21" fmla="*/ 2147483647 h 122"/>
              <a:gd name="T22" fmla="*/ 2147483647 w 135"/>
              <a:gd name="T23" fmla="*/ 2147483647 h 122"/>
              <a:gd name="T24" fmla="*/ 0 w 135"/>
              <a:gd name="T25" fmla="*/ 2147483647 h 122"/>
              <a:gd name="T26" fmla="*/ 2147483647 w 135"/>
              <a:gd name="T27" fmla="*/ 2147483647 h 122"/>
              <a:gd name="T28" fmla="*/ 2147483647 w 135"/>
              <a:gd name="T29" fmla="*/ 2147483647 h 122"/>
              <a:gd name="T30" fmla="*/ 2147483647 w 135"/>
              <a:gd name="T31" fmla="*/ 2147483647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22">
                <a:moveTo>
                  <a:pt x="46" y="105"/>
                </a:moveTo>
                <a:lnTo>
                  <a:pt x="49" y="100"/>
                </a:lnTo>
                <a:lnTo>
                  <a:pt x="77" y="106"/>
                </a:lnTo>
                <a:lnTo>
                  <a:pt x="84" y="100"/>
                </a:lnTo>
                <a:lnTo>
                  <a:pt x="135" y="62"/>
                </a:lnTo>
                <a:lnTo>
                  <a:pt x="117" y="53"/>
                </a:lnTo>
                <a:lnTo>
                  <a:pt x="117" y="31"/>
                </a:lnTo>
                <a:lnTo>
                  <a:pt x="128" y="17"/>
                </a:lnTo>
                <a:lnTo>
                  <a:pt x="122" y="1"/>
                </a:lnTo>
                <a:lnTo>
                  <a:pt x="58" y="0"/>
                </a:lnTo>
                <a:lnTo>
                  <a:pt x="23" y="31"/>
                </a:lnTo>
                <a:lnTo>
                  <a:pt x="27" y="62"/>
                </a:lnTo>
                <a:lnTo>
                  <a:pt x="0" y="77"/>
                </a:lnTo>
                <a:lnTo>
                  <a:pt x="4" y="106"/>
                </a:lnTo>
                <a:lnTo>
                  <a:pt x="22" y="122"/>
                </a:lnTo>
                <a:lnTo>
                  <a:pt x="46" y="105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03" name="Freeform 150"/>
          <p:cNvSpPr>
            <a:spLocks/>
          </p:cNvSpPr>
          <p:nvPr/>
        </p:nvSpPr>
        <p:spPr bwMode="auto">
          <a:xfrm>
            <a:off x="4358884" y="5234823"/>
            <a:ext cx="201967" cy="193716"/>
          </a:xfrm>
          <a:custGeom>
            <a:avLst/>
            <a:gdLst>
              <a:gd name="T0" fmla="*/ 2147483647 w 135"/>
              <a:gd name="T1" fmla="*/ 2147483647 h 122"/>
              <a:gd name="T2" fmla="*/ 2147483647 w 135"/>
              <a:gd name="T3" fmla="*/ 2147483647 h 122"/>
              <a:gd name="T4" fmla="*/ 2147483647 w 135"/>
              <a:gd name="T5" fmla="*/ 2147483647 h 122"/>
              <a:gd name="T6" fmla="*/ 2147483647 w 135"/>
              <a:gd name="T7" fmla="*/ 2147483647 h 122"/>
              <a:gd name="T8" fmla="*/ 2147483647 w 135"/>
              <a:gd name="T9" fmla="*/ 2147483647 h 122"/>
              <a:gd name="T10" fmla="*/ 2147483647 w 135"/>
              <a:gd name="T11" fmla="*/ 2147483647 h 122"/>
              <a:gd name="T12" fmla="*/ 2147483647 w 135"/>
              <a:gd name="T13" fmla="*/ 2147483647 h 122"/>
              <a:gd name="T14" fmla="*/ 2147483647 w 135"/>
              <a:gd name="T15" fmla="*/ 2147483647 h 122"/>
              <a:gd name="T16" fmla="*/ 2147483647 w 135"/>
              <a:gd name="T17" fmla="*/ 2147483647 h 122"/>
              <a:gd name="T18" fmla="*/ 2147483647 w 135"/>
              <a:gd name="T19" fmla="*/ 0 h 122"/>
              <a:gd name="T20" fmla="*/ 2147483647 w 135"/>
              <a:gd name="T21" fmla="*/ 2147483647 h 122"/>
              <a:gd name="T22" fmla="*/ 2147483647 w 135"/>
              <a:gd name="T23" fmla="*/ 2147483647 h 122"/>
              <a:gd name="T24" fmla="*/ 0 w 135"/>
              <a:gd name="T25" fmla="*/ 2147483647 h 122"/>
              <a:gd name="T26" fmla="*/ 2147483647 w 135"/>
              <a:gd name="T27" fmla="*/ 2147483647 h 122"/>
              <a:gd name="T28" fmla="*/ 2147483647 w 135"/>
              <a:gd name="T29" fmla="*/ 2147483647 h 122"/>
              <a:gd name="T30" fmla="*/ 2147483647 w 135"/>
              <a:gd name="T31" fmla="*/ 2147483647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22">
                <a:moveTo>
                  <a:pt x="46" y="105"/>
                </a:moveTo>
                <a:lnTo>
                  <a:pt x="49" y="100"/>
                </a:lnTo>
                <a:lnTo>
                  <a:pt x="77" y="106"/>
                </a:lnTo>
                <a:lnTo>
                  <a:pt x="84" y="100"/>
                </a:lnTo>
                <a:lnTo>
                  <a:pt x="135" y="62"/>
                </a:lnTo>
                <a:lnTo>
                  <a:pt x="117" y="53"/>
                </a:lnTo>
                <a:lnTo>
                  <a:pt x="117" y="31"/>
                </a:lnTo>
                <a:lnTo>
                  <a:pt x="128" y="17"/>
                </a:lnTo>
                <a:lnTo>
                  <a:pt x="122" y="1"/>
                </a:lnTo>
                <a:lnTo>
                  <a:pt x="58" y="0"/>
                </a:lnTo>
                <a:lnTo>
                  <a:pt x="23" y="31"/>
                </a:lnTo>
                <a:lnTo>
                  <a:pt x="27" y="62"/>
                </a:lnTo>
                <a:lnTo>
                  <a:pt x="0" y="77"/>
                </a:lnTo>
                <a:lnTo>
                  <a:pt x="4" y="106"/>
                </a:lnTo>
                <a:lnTo>
                  <a:pt x="22" y="122"/>
                </a:lnTo>
                <a:lnTo>
                  <a:pt x="46" y="105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04" name="Freeform 151"/>
          <p:cNvSpPr>
            <a:spLocks/>
          </p:cNvSpPr>
          <p:nvPr/>
        </p:nvSpPr>
        <p:spPr bwMode="auto">
          <a:xfrm>
            <a:off x="4358884" y="5234823"/>
            <a:ext cx="201967" cy="193716"/>
          </a:xfrm>
          <a:custGeom>
            <a:avLst/>
            <a:gdLst>
              <a:gd name="T0" fmla="*/ 2147483647 w 135"/>
              <a:gd name="T1" fmla="*/ 2147483647 h 122"/>
              <a:gd name="T2" fmla="*/ 2147483647 w 135"/>
              <a:gd name="T3" fmla="*/ 2147483647 h 122"/>
              <a:gd name="T4" fmla="*/ 2147483647 w 135"/>
              <a:gd name="T5" fmla="*/ 2147483647 h 122"/>
              <a:gd name="T6" fmla="*/ 2147483647 w 135"/>
              <a:gd name="T7" fmla="*/ 2147483647 h 122"/>
              <a:gd name="T8" fmla="*/ 2147483647 w 135"/>
              <a:gd name="T9" fmla="*/ 2147483647 h 122"/>
              <a:gd name="T10" fmla="*/ 2147483647 w 135"/>
              <a:gd name="T11" fmla="*/ 2147483647 h 122"/>
              <a:gd name="T12" fmla="*/ 2147483647 w 135"/>
              <a:gd name="T13" fmla="*/ 2147483647 h 122"/>
              <a:gd name="T14" fmla="*/ 2147483647 w 135"/>
              <a:gd name="T15" fmla="*/ 2147483647 h 122"/>
              <a:gd name="T16" fmla="*/ 2147483647 w 135"/>
              <a:gd name="T17" fmla="*/ 2147483647 h 122"/>
              <a:gd name="T18" fmla="*/ 2147483647 w 135"/>
              <a:gd name="T19" fmla="*/ 0 h 122"/>
              <a:gd name="T20" fmla="*/ 2147483647 w 135"/>
              <a:gd name="T21" fmla="*/ 2147483647 h 122"/>
              <a:gd name="T22" fmla="*/ 2147483647 w 135"/>
              <a:gd name="T23" fmla="*/ 2147483647 h 122"/>
              <a:gd name="T24" fmla="*/ 0 w 135"/>
              <a:gd name="T25" fmla="*/ 2147483647 h 122"/>
              <a:gd name="T26" fmla="*/ 2147483647 w 135"/>
              <a:gd name="T27" fmla="*/ 2147483647 h 122"/>
              <a:gd name="T28" fmla="*/ 2147483647 w 135"/>
              <a:gd name="T29" fmla="*/ 2147483647 h 122"/>
              <a:gd name="T30" fmla="*/ 2147483647 w 135"/>
              <a:gd name="T31" fmla="*/ 2147483647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22">
                <a:moveTo>
                  <a:pt x="46" y="105"/>
                </a:moveTo>
                <a:lnTo>
                  <a:pt x="49" y="100"/>
                </a:lnTo>
                <a:lnTo>
                  <a:pt x="77" y="106"/>
                </a:lnTo>
                <a:lnTo>
                  <a:pt x="84" y="100"/>
                </a:lnTo>
                <a:lnTo>
                  <a:pt x="135" y="62"/>
                </a:lnTo>
                <a:lnTo>
                  <a:pt x="117" y="53"/>
                </a:lnTo>
                <a:lnTo>
                  <a:pt x="117" y="31"/>
                </a:lnTo>
                <a:lnTo>
                  <a:pt x="128" y="17"/>
                </a:lnTo>
                <a:lnTo>
                  <a:pt x="122" y="1"/>
                </a:lnTo>
                <a:lnTo>
                  <a:pt x="58" y="0"/>
                </a:lnTo>
                <a:lnTo>
                  <a:pt x="23" y="31"/>
                </a:lnTo>
                <a:lnTo>
                  <a:pt x="27" y="62"/>
                </a:lnTo>
                <a:lnTo>
                  <a:pt x="0" y="77"/>
                </a:lnTo>
                <a:lnTo>
                  <a:pt x="4" y="106"/>
                </a:lnTo>
                <a:lnTo>
                  <a:pt x="22" y="122"/>
                </a:lnTo>
                <a:lnTo>
                  <a:pt x="46" y="105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05" name="Freeform 152"/>
          <p:cNvSpPr>
            <a:spLocks/>
          </p:cNvSpPr>
          <p:nvPr/>
        </p:nvSpPr>
        <p:spPr bwMode="auto">
          <a:xfrm>
            <a:off x="4358884" y="5234823"/>
            <a:ext cx="201967" cy="193716"/>
          </a:xfrm>
          <a:custGeom>
            <a:avLst/>
            <a:gdLst>
              <a:gd name="T0" fmla="*/ 2147483647 w 135"/>
              <a:gd name="T1" fmla="*/ 2147483647 h 122"/>
              <a:gd name="T2" fmla="*/ 2147483647 w 135"/>
              <a:gd name="T3" fmla="*/ 2147483647 h 122"/>
              <a:gd name="T4" fmla="*/ 2147483647 w 135"/>
              <a:gd name="T5" fmla="*/ 2147483647 h 122"/>
              <a:gd name="T6" fmla="*/ 2147483647 w 135"/>
              <a:gd name="T7" fmla="*/ 2147483647 h 122"/>
              <a:gd name="T8" fmla="*/ 2147483647 w 135"/>
              <a:gd name="T9" fmla="*/ 2147483647 h 122"/>
              <a:gd name="T10" fmla="*/ 2147483647 w 135"/>
              <a:gd name="T11" fmla="*/ 2147483647 h 122"/>
              <a:gd name="T12" fmla="*/ 2147483647 w 135"/>
              <a:gd name="T13" fmla="*/ 2147483647 h 122"/>
              <a:gd name="T14" fmla="*/ 2147483647 w 135"/>
              <a:gd name="T15" fmla="*/ 2147483647 h 122"/>
              <a:gd name="T16" fmla="*/ 2147483647 w 135"/>
              <a:gd name="T17" fmla="*/ 2147483647 h 122"/>
              <a:gd name="T18" fmla="*/ 2147483647 w 135"/>
              <a:gd name="T19" fmla="*/ 0 h 122"/>
              <a:gd name="T20" fmla="*/ 2147483647 w 135"/>
              <a:gd name="T21" fmla="*/ 2147483647 h 122"/>
              <a:gd name="T22" fmla="*/ 2147483647 w 135"/>
              <a:gd name="T23" fmla="*/ 2147483647 h 122"/>
              <a:gd name="T24" fmla="*/ 0 w 135"/>
              <a:gd name="T25" fmla="*/ 2147483647 h 122"/>
              <a:gd name="T26" fmla="*/ 2147483647 w 135"/>
              <a:gd name="T27" fmla="*/ 2147483647 h 122"/>
              <a:gd name="T28" fmla="*/ 2147483647 w 135"/>
              <a:gd name="T29" fmla="*/ 2147483647 h 122"/>
              <a:gd name="T30" fmla="*/ 2147483647 w 135"/>
              <a:gd name="T31" fmla="*/ 2147483647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22">
                <a:moveTo>
                  <a:pt x="46" y="105"/>
                </a:moveTo>
                <a:lnTo>
                  <a:pt x="49" y="100"/>
                </a:lnTo>
                <a:lnTo>
                  <a:pt x="77" y="106"/>
                </a:lnTo>
                <a:lnTo>
                  <a:pt x="84" y="100"/>
                </a:lnTo>
                <a:lnTo>
                  <a:pt x="135" y="62"/>
                </a:lnTo>
                <a:lnTo>
                  <a:pt x="117" y="53"/>
                </a:lnTo>
                <a:lnTo>
                  <a:pt x="117" y="31"/>
                </a:lnTo>
                <a:lnTo>
                  <a:pt x="128" y="17"/>
                </a:lnTo>
                <a:lnTo>
                  <a:pt x="122" y="1"/>
                </a:lnTo>
                <a:lnTo>
                  <a:pt x="58" y="0"/>
                </a:lnTo>
                <a:lnTo>
                  <a:pt x="23" y="31"/>
                </a:lnTo>
                <a:lnTo>
                  <a:pt x="27" y="62"/>
                </a:lnTo>
                <a:lnTo>
                  <a:pt x="0" y="77"/>
                </a:lnTo>
                <a:lnTo>
                  <a:pt x="4" y="106"/>
                </a:lnTo>
                <a:lnTo>
                  <a:pt x="22" y="122"/>
                </a:lnTo>
                <a:lnTo>
                  <a:pt x="46" y="105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06" name="Freeform 153"/>
          <p:cNvSpPr>
            <a:spLocks/>
          </p:cNvSpPr>
          <p:nvPr/>
        </p:nvSpPr>
        <p:spPr bwMode="auto">
          <a:xfrm>
            <a:off x="4358884" y="5234823"/>
            <a:ext cx="201967" cy="193716"/>
          </a:xfrm>
          <a:custGeom>
            <a:avLst/>
            <a:gdLst>
              <a:gd name="T0" fmla="*/ 2147483647 w 135"/>
              <a:gd name="T1" fmla="*/ 2147483647 h 122"/>
              <a:gd name="T2" fmla="*/ 2147483647 w 135"/>
              <a:gd name="T3" fmla="*/ 2147483647 h 122"/>
              <a:gd name="T4" fmla="*/ 2147483647 w 135"/>
              <a:gd name="T5" fmla="*/ 2147483647 h 122"/>
              <a:gd name="T6" fmla="*/ 2147483647 w 135"/>
              <a:gd name="T7" fmla="*/ 2147483647 h 122"/>
              <a:gd name="T8" fmla="*/ 2147483647 w 135"/>
              <a:gd name="T9" fmla="*/ 2147483647 h 122"/>
              <a:gd name="T10" fmla="*/ 2147483647 w 135"/>
              <a:gd name="T11" fmla="*/ 2147483647 h 122"/>
              <a:gd name="T12" fmla="*/ 2147483647 w 135"/>
              <a:gd name="T13" fmla="*/ 2147483647 h 122"/>
              <a:gd name="T14" fmla="*/ 2147483647 w 135"/>
              <a:gd name="T15" fmla="*/ 2147483647 h 122"/>
              <a:gd name="T16" fmla="*/ 2147483647 w 135"/>
              <a:gd name="T17" fmla="*/ 2147483647 h 122"/>
              <a:gd name="T18" fmla="*/ 2147483647 w 135"/>
              <a:gd name="T19" fmla="*/ 0 h 122"/>
              <a:gd name="T20" fmla="*/ 2147483647 w 135"/>
              <a:gd name="T21" fmla="*/ 2147483647 h 122"/>
              <a:gd name="T22" fmla="*/ 2147483647 w 135"/>
              <a:gd name="T23" fmla="*/ 2147483647 h 122"/>
              <a:gd name="T24" fmla="*/ 0 w 135"/>
              <a:gd name="T25" fmla="*/ 2147483647 h 122"/>
              <a:gd name="T26" fmla="*/ 2147483647 w 135"/>
              <a:gd name="T27" fmla="*/ 2147483647 h 122"/>
              <a:gd name="T28" fmla="*/ 2147483647 w 135"/>
              <a:gd name="T29" fmla="*/ 2147483647 h 122"/>
              <a:gd name="T30" fmla="*/ 2147483647 w 135"/>
              <a:gd name="T31" fmla="*/ 2147483647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22">
                <a:moveTo>
                  <a:pt x="46" y="105"/>
                </a:moveTo>
                <a:lnTo>
                  <a:pt x="49" y="100"/>
                </a:lnTo>
                <a:lnTo>
                  <a:pt x="77" y="106"/>
                </a:lnTo>
                <a:lnTo>
                  <a:pt x="84" y="100"/>
                </a:lnTo>
                <a:lnTo>
                  <a:pt x="135" y="62"/>
                </a:lnTo>
                <a:lnTo>
                  <a:pt x="117" y="53"/>
                </a:lnTo>
                <a:lnTo>
                  <a:pt x="117" y="31"/>
                </a:lnTo>
                <a:lnTo>
                  <a:pt x="128" y="17"/>
                </a:lnTo>
                <a:lnTo>
                  <a:pt x="122" y="1"/>
                </a:lnTo>
                <a:lnTo>
                  <a:pt x="58" y="0"/>
                </a:lnTo>
                <a:lnTo>
                  <a:pt x="23" y="31"/>
                </a:lnTo>
                <a:lnTo>
                  <a:pt x="27" y="62"/>
                </a:lnTo>
                <a:lnTo>
                  <a:pt x="0" y="77"/>
                </a:lnTo>
                <a:lnTo>
                  <a:pt x="4" y="106"/>
                </a:lnTo>
                <a:lnTo>
                  <a:pt x="22" y="122"/>
                </a:lnTo>
                <a:lnTo>
                  <a:pt x="46" y="105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07" name="Freeform 154"/>
          <p:cNvSpPr>
            <a:spLocks/>
          </p:cNvSpPr>
          <p:nvPr/>
        </p:nvSpPr>
        <p:spPr bwMode="auto">
          <a:xfrm>
            <a:off x="4013295" y="5496817"/>
            <a:ext cx="146613" cy="182600"/>
          </a:xfrm>
          <a:custGeom>
            <a:avLst/>
            <a:gdLst>
              <a:gd name="T0" fmla="*/ 2147483647 w 98"/>
              <a:gd name="T1" fmla="*/ 2147483647 h 115"/>
              <a:gd name="T2" fmla="*/ 2147483647 w 98"/>
              <a:gd name="T3" fmla="*/ 2147483647 h 115"/>
              <a:gd name="T4" fmla="*/ 2147483647 w 98"/>
              <a:gd name="T5" fmla="*/ 2147483647 h 115"/>
              <a:gd name="T6" fmla="*/ 2147483647 w 98"/>
              <a:gd name="T7" fmla="*/ 2147483647 h 115"/>
              <a:gd name="T8" fmla="*/ 2147483647 w 98"/>
              <a:gd name="T9" fmla="*/ 2147483647 h 115"/>
              <a:gd name="T10" fmla="*/ 2147483647 w 98"/>
              <a:gd name="T11" fmla="*/ 2147483647 h 115"/>
              <a:gd name="T12" fmla="*/ 2147483647 w 98"/>
              <a:gd name="T13" fmla="*/ 2147483647 h 115"/>
              <a:gd name="T14" fmla="*/ 2147483647 w 98"/>
              <a:gd name="T15" fmla="*/ 2147483647 h 115"/>
              <a:gd name="T16" fmla="*/ 2147483647 w 98"/>
              <a:gd name="T17" fmla="*/ 2147483647 h 115"/>
              <a:gd name="T18" fmla="*/ 2147483647 w 98"/>
              <a:gd name="T19" fmla="*/ 2147483647 h 115"/>
              <a:gd name="T20" fmla="*/ 0 w 98"/>
              <a:gd name="T21" fmla="*/ 2147483647 h 115"/>
              <a:gd name="T22" fmla="*/ 2147483647 w 98"/>
              <a:gd name="T23" fmla="*/ 2147483647 h 115"/>
              <a:gd name="T24" fmla="*/ 2147483647 w 98"/>
              <a:gd name="T25" fmla="*/ 0 h 115"/>
              <a:gd name="T26" fmla="*/ 2147483647 w 98"/>
              <a:gd name="T27" fmla="*/ 2147483647 h 11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8" h="115">
                <a:moveTo>
                  <a:pt x="67" y="4"/>
                </a:moveTo>
                <a:lnTo>
                  <a:pt x="74" y="27"/>
                </a:lnTo>
                <a:lnTo>
                  <a:pt x="88" y="47"/>
                </a:lnTo>
                <a:lnTo>
                  <a:pt x="98" y="80"/>
                </a:lnTo>
                <a:lnTo>
                  <a:pt x="68" y="99"/>
                </a:lnTo>
                <a:lnTo>
                  <a:pt x="71" y="110"/>
                </a:lnTo>
                <a:lnTo>
                  <a:pt x="52" y="115"/>
                </a:lnTo>
                <a:lnTo>
                  <a:pt x="35" y="105"/>
                </a:lnTo>
                <a:lnTo>
                  <a:pt x="37" y="77"/>
                </a:lnTo>
                <a:lnTo>
                  <a:pt x="19" y="68"/>
                </a:lnTo>
                <a:lnTo>
                  <a:pt x="0" y="35"/>
                </a:lnTo>
                <a:lnTo>
                  <a:pt x="13" y="12"/>
                </a:lnTo>
                <a:lnTo>
                  <a:pt x="40" y="0"/>
                </a:lnTo>
                <a:lnTo>
                  <a:pt x="67" y="4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08" name="Freeform 155"/>
          <p:cNvSpPr>
            <a:spLocks/>
          </p:cNvSpPr>
          <p:nvPr/>
        </p:nvSpPr>
        <p:spPr bwMode="auto">
          <a:xfrm>
            <a:off x="3827783" y="5936647"/>
            <a:ext cx="321653" cy="392195"/>
          </a:xfrm>
          <a:custGeom>
            <a:avLst/>
            <a:gdLst>
              <a:gd name="T0" fmla="*/ 2147483647 w 215"/>
              <a:gd name="T1" fmla="*/ 2147483647 h 247"/>
              <a:gd name="T2" fmla="*/ 2147483647 w 215"/>
              <a:gd name="T3" fmla="*/ 2147483647 h 247"/>
              <a:gd name="T4" fmla="*/ 2147483647 w 215"/>
              <a:gd name="T5" fmla="*/ 2147483647 h 247"/>
              <a:gd name="T6" fmla="*/ 2147483647 w 215"/>
              <a:gd name="T7" fmla="*/ 2147483647 h 247"/>
              <a:gd name="T8" fmla="*/ 2147483647 w 215"/>
              <a:gd name="T9" fmla="*/ 2147483647 h 247"/>
              <a:gd name="T10" fmla="*/ 2147483647 w 215"/>
              <a:gd name="T11" fmla="*/ 2147483647 h 247"/>
              <a:gd name="T12" fmla="*/ 2147483647 w 215"/>
              <a:gd name="T13" fmla="*/ 2147483647 h 247"/>
              <a:gd name="T14" fmla="*/ 2147483647 w 215"/>
              <a:gd name="T15" fmla="*/ 2147483647 h 247"/>
              <a:gd name="T16" fmla="*/ 2147483647 w 215"/>
              <a:gd name="T17" fmla="*/ 2147483647 h 247"/>
              <a:gd name="T18" fmla="*/ 2147483647 w 215"/>
              <a:gd name="T19" fmla="*/ 2147483647 h 247"/>
              <a:gd name="T20" fmla="*/ 2147483647 w 215"/>
              <a:gd name="T21" fmla="*/ 2147483647 h 247"/>
              <a:gd name="T22" fmla="*/ 2147483647 w 215"/>
              <a:gd name="T23" fmla="*/ 0 h 247"/>
              <a:gd name="T24" fmla="*/ 2147483647 w 215"/>
              <a:gd name="T25" fmla="*/ 2147483647 h 247"/>
              <a:gd name="T26" fmla="*/ 2147483647 w 215"/>
              <a:gd name="T27" fmla="*/ 2147483647 h 247"/>
              <a:gd name="T28" fmla="*/ 2147483647 w 215"/>
              <a:gd name="T29" fmla="*/ 2147483647 h 247"/>
              <a:gd name="T30" fmla="*/ 2147483647 w 215"/>
              <a:gd name="T31" fmla="*/ 2147483647 h 247"/>
              <a:gd name="T32" fmla="*/ 2147483647 w 215"/>
              <a:gd name="T33" fmla="*/ 2147483647 h 247"/>
              <a:gd name="T34" fmla="*/ 2147483647 w 215"/>
              <a:gd name="T35" fmla="*/ 2147483647 h 247"/>
              <a:gd name="T36" fmla="*/ 2147483647 w 215"/>
              <a:gd name="T37" fmla="*/ 2147483647 h 247"/>
              <a:gd name="T38" fmla="*/ 0 w 215"/>
              <a:gd name="T39" fmla="*/ 2147483647 h 247"/>
              <a:gd name="T40" fmla="*/ 2147483647 w 215"/>
              <a:gd name="T41" fmla="*/ 2147483647 h 247"/>
              <a:gd name="T42" fmla="*/ 2147483647 w 215"/>
              <a:gd name="T43" fmla="*/ 2147483647 h 247"/>
              <a:gd name="T44" fmla="*/ 2147483647 w 215"/>
              <a:gd name="T45" fmla="*/ 2147483647 h 247"/>
              <a:gd name="T46" fmla="*/ 2147483647 w 215"/>
              <a:gd name="T47" fmla="*/ 2147483647 h 247"/>
              <a:gd name="T48" fmla="*/ 2147483647 w 215"/>
              <a:gd name="T49" fmla="*/ 2147483647 h 247"/>
              <a:gd name="T50" fmla="*/ 2147483647 w 215"/>
              <a:gd name="T51" fmla="*/ 2147483647 h 247"/>
              <a:gd name="T52" fmla="*/ 2147483647 w 215"/>
              <a:gd name="T53" fmla="*/ 2147483647 h 247"/>
              <a:gd name="T54" fmla="*/ 2147483647 w 215"/>
              <a:gd name="T55" fmla="*/ 2147483647 h 247"/>
              <a:gd name="T56" fmla="*/ 2147483647 w 215"/>
              <a:gd name="T57" fmla="*/ 2147483647 h 247"/>
              <a:gd name="T58" fmla="*/ 2147483647 w 215"/>
              <a:gd name="T59" fmla="*/ 2147483647 h 247"/>
              <a:gd name="T60" fmla="*/ 2147483647 w 215"/>
              <a:gd name="T61" fmla="*/ 2147483647 h 247"/>
              <a:gd name="T62" fmla="*/ 2147483647 w 215"/>
              <a:gd name="T63" fmla="*/ 2147483647 h 247"/>
              <a:gd name="T64" fmla="*/ 2147483647 w 215"/>
              <a:gd name="T65" fmla="*/ 2147483647 h 247"/>
              <a:gd name="T66" fmla="*/ 2147483647 w 215"/>
              <a:gd name="T67" fmla="*/ 2147483647 h 247"/>
              <a:gd name="T68" fmla="*/ 2147483647 w 215"/>
              <a:gd name="T69" fmla="*/ 2147483647 h 247"/>
              <a:gd name="T70" fmla="*/ 2147483647 w 215"/>
              <a:gd name="T71" fmla="*/ 2147483647 h 247"/>
              <a:gd name="T72" fmla="*/ 2147483647 w 215"/>
              <a:gd name="T73" fmla="*/ 2147483647 h 247"/>
              <a:gd name="T74" fmla="*/ 2147483647 w 215"/>
              <a:gd name="T75" fmla="*/ 2147483647 h 247"/>
              <a:gd name="T76" fmla="*/ 2147483647 w 215"/>
              <a:gd name="T77" fmla="*/ 2147483647 h 247"/>
              <a:gd name="T78" fmla="*/ 2147483647 w 215"/>
              <a:gd name="T79" fmla="*/ 2147483647 h 24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5" h="247">
                <a:moveTo>
                  <a:pt x="174" y="188"/>
                </a:moveTo>
                <a:lnTo>
                  <a:pt x="159" y="172"/>
                </a:lnTo>
                <a:lnTo>
                  <a:pt x="166" y="142"/>
                </a:lnTo>
                <a:lnTo>
                  <a:pt x="144" y="119"/>
                </a:lnTo>
                <a:lnTo>
                  <a:pt x="151" y="110"/>
                </a:lnTo>
                <a:lnTo>
                  <a:pt x="198" y="107"/>
                </a:lnTo>
                <a:lnTo>
                  <a:pt x="191" y="78"/>
                </a:lnTo>
                <a:lnTo>
                  <a:pt x="200" y="50"/>
                </a:lnTo>
                <a:lnTo>
                  <a:pt x="215" y="46"/>
                </a:lnTo>
                <a:lnTo>
                  <a:pt x="204" y="12"/>
                </a:lnTo>
                <a:lnTo>
                  <a:pt x="174" y="23"/>
                </a:lnTo>
                <a:lnTo>
                  <a:pt x="159" y="0"/>
                </a:lnTo>
                <a:lnTo>
                  <a:pt x="144" y="3"/>
                </a:lnTo>
                <a:lnTo>
                  <a:pt x="106" y="21"/>
                </a:lnTo>
                <a:lnTo>
                  <a:pt x="111" y="34"/>
                </a:lnTo>
                <a:lnTo>
                  <a:pt x="75" y="72"/>
                </a:lnTo>
                <a:lnTo>
                  <a:pt x="48" y="52"/>
                </a:lnTo>
                <a:lnTo>
                  <a:pt x="46" y="50"/>
                </a:lnTo>
                <a:lnTo>
                  <a:pt x="15" y="46"/>
                </a:lnTo>
                <a:lnTo>
                  <a:pt x="0" y="60"/>
                </a:lnTo>
                <a:lnTo>
                  <a:pt x="18" y="78"/>
                </a:lnTo>
                <a:lnTo>
                  <a:pt x="1" y="76"/>
                </a:lnTo>
                <a:lnTo>
                  <a:pt x="7" y="107"/>
                </a:lnTo>
                <a:lnTo>
                  <a:pt x="39" y="107"/>
                </a:lnTo>
                <a:lnTo>
                  <a:pt x="40" y="126"/>
                </a:lnTo>
                <a:lnTo>
                  <a:pt x="28" y="133"/>
                </a:lnTo>
                <a:lnTo>
                  <a:pt x="24" y="154"/>
                </a:lnTo>
                <a:lnTo>
                  <a:pt x="46" y="167"/>
                </a:lnTo>
                <a:lnTo>
                  <a:pt x="45" y="200"/>
                </a:lnTo>
                <a:lnTo>
                  <a:pt x="75" y="202"/>
                </a:lnTo>
                <a:lnTo>
                  <a:pt x="91" y="188"/>
                </a:lnTo>
                <a:lnTo>
                  <a:pt x="105" y="210"/>
                </a:lnTo>
                <a:lnTo>
                  <a:pt x="113" y="213"/>
                </a:lnTo>
                <a:lnTo>
                  <a:pt x="108" y="233"/>
                </a:lnTo>
                <a:lnTo>
                  <a:pt x="121" y="231"/>
                </a:lnTo>
                <a:lnTo>
                  <a:pt x="142" y="247"/>
                </a:lnTo>
                <a:lnTo>
                  <a:pt x="193" y="210"/>
                </a:lnTo>
                <a:lnTo>
                  <a:pt x="191" y="196"/>
                </a:lnTo>
                <a:lnTo>
                  <a:pt x="170" y="200"/>
                </a:lnTo>
                <a:lnTo>
                  <a:pt x="174" y="188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09" name="Freeform 156"/>
          <p:cNvSpPr>
            <a:spLocks/>
          </p:cNvSpPr>
          <p:nvPr/>
        </p:nvSpPr>
        <p:spPr bwMode="auto">
          <a:xfrm>
            <a:off x="5062030" y="5533337"/>
            <a:ext cx="424881" cy="560506"/>
          </a:xfrm>
          <a:custGeom>
            <a:avLst/>
            <a:gdLst>
              <a:gd name="T0" fmla="*/ 0 w 284"/>
              <a:gd name="T1" fmla="*/ 2147483647 h 353"/>
              <a:gd name="T2" fmla="*/ 2147483647 w 284"/>
              <a:gd name="T3" fmla="*/ 2147483647 h 353"/>
              <a:gd name="T4" fmla="*/ 2147483647 w 284"/>
              <a:gd name="T5" fmla="*/ 2147483647 h 353"/>
              <a:gd name="T6" fmla="*/ 2147483647 w 284"/>
              <a:gd name="T7" fmla="*/ 2147483647 h 353"/>
              <a:gd name="T8" fmla="*/ 2147483647 w 284"/>
              <a:gd name="T9" fmla="*/ 2147483647 h 353"/>
              <a:gd name="T10" fmla="*/ 2147483647 w 284"/>
              <a:gd name="T11" fmla="*/ 2147483647 h 353"/>
              <a:gd name="T12" fmla="*/ 2147483647 w 284"/>
              <a:gd name="T13" fmla="*/ 2147483647 h 353"/>
              <a:gd name="T14" fmla="*/ 2147483647 w 284"/>
              <a:gd name="T15" fmla="*/ 2147483647 h 353"/>
              <a:gd name="T16" fmla="*/ 2147483647 w 284"/>
              <a:gd name="T17" fmla="*/ 2147483647 h 353"/>
              <a:gd name="T18" fmla="*/ 2147483647 w 284"/>
              <a:gd name="T19" fmla="*/ 2147483647 h 353"/>
              <a:gd name="T20" fmla="*/ 2147483647 w 284"/>
              <a:gd name="T21" fmla="*/ 2147483647 h 353"/>
              <a:gd name="T22" fmla="*/ 2147483647 w 284"/>
              <a:gd name="T23" fmla="*/ 2147483647 h 353"/>
              <a:gd name="T24" fmla="*/ 2147483647 w 284"/>
              <a:gd name="T25" fmla="*/ 2147483647 h 353"/>
              <a:gd name="T26" fmla="*/ 2147483647 w 284"/>
              <a:gd name="T27" fmla="*/ 2147483647 h 353"/>
              <a:gd name="T28" fmla="*/ 2147483647 w 284"/>
              <a:gd name="T29" fmla="*/ 2147483647 h 353"/>
              <a:gd name="T30" fmla="*/ 2147483647 w 284"/>
              <a:gd name="T31" fmla="*/ 2147483647 h 353"/>
              <a:gd name="T32" fmla="*/ 2147483647 w 284"/>
              <a:gd name="T33" fmla="*/ 2147483647 h 353"/>
              <a:gd name="T34" fmla="*/ 2147483647 w 284"/>
              <a:gd name="T35" fmla="*/ 0 h 353"/>
              <a:gd name="T36" fmla="*/ 2147483647 w 284"/>
              <a:gd name="T37" fmla="*/ 2147483647 h 353"/>
              <a:gd name="T38" fmla="*/ 2147483647 w 284"/>
              <a:gd name="T39" fmla="*/ 2147483647 h 353"/>
              <a:gd name="T40" fmla="*/ 2147483647 w 284"/>
              <a:gd name="T41" fmla="*/ 2147483647 h 353"/>
              <a:gd name="T42" fmla="*/ 2147483647 w 284"/>
              <a:gd name="T43" fmla="*/ 2147483647 h 353"/>
              <a:gd name="T44" fmla="*/ 2147483647 w 284"/>
              <a:gd name="T45" fmla="*/ 2147483647 h 353"/>
              <a:gd name="T46" fmla="*/ 2147483647 w 284"/>
              <a:gd name="T47" fmla="*/ 2147483647 h 353"/>
              <a:gd name="T48" fmla="*/ 2147483647 w 284"/>
              <a:gd name="T49" fmla="*/ 2147483647 h 353"/>
              <a:gd name="T50" fmla="*/ 2147483647 w 284"/>
              <a:gd name="T51" fmla="*/ 2147483647 h 353"/>
              <a:gd name="T52" fmla="*/ 2147483647 w 284"/>
              <a:gd name="T53" fmla="*/ 2147483647 h 353"/>
              <a:gd name="T54" fmla="*/ 2147483647 w 284"/>
              <a:gd name="T55" fmla="*/ 2147483647 h 353"/>
              <a:gd name="T56" fmla="*/ 2147483647 w 284"/>
              <a:gd name="T57" fmla="*/ 2147483647 h 353"/>
              <a:gd name="T58" fmla="*/ 2147483647 w 284"/>
              <a:gd name="T59" fmla="*/ 2147483647 h 353"/>
              <a:gd name="T60" fmla="*/ 2147483647 w 284"/>
              <a:gd name="T61" fmla="*/ 2147483647 h 353"/>
              <a:gd name="T62" fmla="*/ 2147483647 w 284"/>
              <a:gd name="T63" fmla="*/ 2147483647 h 353"/>
              <a:gd name="T64" fmla="*/ 2147483647 w 284"/>
              <a:gd name="T65" fmla="*/ 2147483647 h 353"/>
              <a:gd name="T66" fmla="*/ 2147483647 w 284"/>
              <a:gd name="T67" fmla="*/ 2147483647 h 353"/>
              <a:gd name="T68" fmla="*/ 2147483647 w 284"/>
              <a:gd name="T69" fmla="*/ 2147483647 h 353"/>
              <a:gd name="T70" fmla="*/ 2147483647 w 284"/>
              <a:gd name="T71" fmla="*/ 2147483647 h 353"/>
              <a:gd name="T72" fmla="*/ 2147483647 w 284"/>
              <a:gd name="T73" fmla="*/ 2147483647 h 353"/>
              <a:gd name="T74" fmla="*/ 2147483647 w 284"/>
              <a:gd name="T75" fmla="*/ 2147483647 h 353"/>
              <a:gd name="T76" fmla="*/ 2147483647 w 284"/>
              <a:gd name="T77" fmla="*/ 2147483647 h 353"/>
              <a:gd name="T78" fmla="*/ 2147483647 w 284"/>
              <a:gd name="T79" fmla="*/ 2147483647 h 353"/>
              <a:gd name="T80" fmla="*/ 2147483647 w 284"/>
              <a:gd name="T81" fmla="*/ 2147483647 h 353"/>
              <a:gd name="T82" fmla="*/ 0 w 284"/>
              <a:gd name="T83" fmla="*/ 2147483647 h 3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84" h="353">
                <a:moveTo>
                  <a:pt x="0" y="275"/>
                </a:moveTo>
                <a:lnTo>
                  <a:pt x="16" y="242"/>
                </a:lnTo>
                <a:lnTo>
                  <a:pt x="39" y="239"/>
                </a:lnTo>
                <a:lnTo>
                  <a:pt x="46" y="220"/>
                </a:lnTo>
                <a:lnTo>
                  <a:pt x="59" y="213"/>
                </a:lnTo>
                <a:lnTo>
                  <a:pt x="78" y="215"/>
                </a:lnTo>
                <a:lnTo>
                  <a:pt x="82" y="195"/>
                </a:lnTo>
                <a:lnTo>
                  <a:pt x="111" y="186"/>
                </a:lnTo>
                <a:lnTo>
                  <a:pt x="117" y="173"/>
                </a:lnTo>
                <a:lnTo>
                  <a:pt x="105" y="166"/>
                </a:lnTo>
                <a:lnTo>
                  <a:pt x="111" y="156"/>
                </a:lnTo>
                <a:lnTo>
                  <a:pt x="111" y="136"/>
                </a:lnTo>
                <a:lnTo>
                  <a:pt x="101" y="122"/>
                </a:lnTo>
                <a:lnTo>
                  <a:pt x="107" y="110"/>
                </a:lnTo>
                <a:lnTo>
                  <a:pt x="132" y="95"/>
                </a:lnTo>
                <a:lnTo>
                  <a:pt x="167" y="65"/>
                </a:lnTo>
                <a:lnTo>
                  <a:pt x="174" y="23"/>
                </a:lnTo>
                <a:lnTo>
                  <a:pt x="197" y="0"/>
                </a:lnTo>
                <a:lnTo>
                  <a:pt x="206" y="16"/>
                </a:lnTo>
                <a:lnTo>
                  <a:pt x="232" y="45"/>
                </a:lnTo>
                <a:lnTo>
                  <a:pt x="245" y="88"/>
                </a:lnTo>
                <a:lnTo>
                  <a:pt x="242" y="134"/>
                </a:lnTo>
                <a:lnTo>
                  <a:pt x="251" y="159"/>
                </a:lnTo>
                <a:lnTo>
                  <a:pt x="245" y="186"/>
                </a:lnTo>
                <a:lnTo>
                  <a:pt x="275" y="215"/>
                </a:lnTo>
                <a:lnTo>
                  <a:pt x="283" y="258"/>
                </a:lnTo>
                <a:lnTo>
                  <a:pt x="284" y="264"/>
                </a:lnTo>
                <a:lnTo>
                  <a:pt x="266" y="295"/>
                </a:lnTo>
                <a:lnTo>
                  <a:pt x="245" y="295"/>
                </a:lnTo>
                <a:lnTo>
                  <a:pt x="230" y="351"/>
                </a:lnTo>
                <a:lnTo>
                  <a:pt x="228" y="349"/>
                </a:lnTo>
                <a:lnTo>
                  <a:pt x="215" y="344"/>
                </a:lnTo>
                <a:lnTo>
                  <a:pt x="191" y="353"/>
                </a:lnTo>
                <a:lnTo>
                  <a:pt x="161" y="330"/>
                </a:lnTo>
                <a:lnTo>
                  <a:pt x="147" y="333"/>
                </a:lnTo>
                <a:lnTo>
                  <a:pt x="131" y="347"/>
                </a:lnTo>
                <a:lnTo>
                  <a:pt x="111" y="325"/>
                </a:lnTo>
                <a:lnTo>
                  <a:pt x="86" y="325"/>
                </a:lnTo>
                <a:lnTo>
                  <a:pt x="59" y="295"/>
                </a:lnTo>
                <a:lnTo>
                  <a:pt x="50" y="305"/>
                </a:lnTo>
                <a:lnTo>
                  <a:pt x="11" y="295"/>
                </a:lnTo>
                <a:lnTo>
                  <a:pt x="0" y="275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10" name="Freeform 157"/>
          <p:cNvSpPr>
            <a:spLocks/>
          </p:cNvSpPr>
          <p:nvPr/>
        </p:nvSpPr>
        <p:spPr bwMode="auto">
          <a:xfrm>
            <a:off x="7807299" y="5779451"/>
            <a:ext cx="798895" cy="604964"/>
          </a:xfrm>
          <a:custGeom>
            <a:avLst/>
            <a:gdLst>
              <a:gd name="T0" fmla="*/ 2147483647 w 534"/>
              <a:gd name="T1" fmla="*/ 2147483647 h 381"/>
              <a:gd name="T2" fmla="*/ 2147483647 w 534"/>
              <a:gd name="T3" fmla="*/ 0 h 381"/>
              <a:gd name="T4" fmla="*/ 2147483647 w 534"/>
              <a:gd name="T5" fmla="*/ 2147483647 h 381"/>
              <a:gd name="T6" fmla="*/ 2147483647 w 534"/>
              <a:gd name="T7" fmla="*/ 2147483647 h 381"/>
              <a:gd name="T8" fmla="*/ 2147483647 w 534"/>
              <a:gd name="T9" fmla="*/ 2147483647 h 381"/>
              <a:gd name="T10" fmla="*/ 2147483647 w 534"/>
              <a:gd name="T11" fmla="*/ 2147483647 h 381"/>
              <a:gd name="T12" fmla="*/ 2147483647 w 534"/>
              <a:gd name="T13" fmla="*/ 2147483647 h 381"/>
              <a:gd name="T14" fmla="*/ 2147483647 w 534"/>
              <a:gd name="T15" fmla="*/ 2147483647 h 381"/>
              <a:gd name="T16" fmla="*/ 2147483647 w 534"/>
              <a:gd name="T17" fmla="*/ 2147483647 h 381"/>
              <a:gd name="T18" fmla="*/ 2147483647 w 534"/>
              <a:gd name="T19" fmla="*/ 2147483647 h 381"/>
              <a:gd name="T20" fmla="*/ 2147483647 w 534"/>
              <a:gd name="T21" fmla="*/ 2147483647 h 381"/>
              <a:gd name="T22" fmla="*/ 2147483647 w 534"/>
              <a:gd name="T23" fmla="*/ 2147483647 h 381"/>
              <a:gd name="T24" fmla="*/ 2147483647 w 534"/>
              <a:gd name="T25" fmla="*/ 2147483647 h 381"/>
              <a:gd name="T26" fmla="*/ 2147483647 w 534"/>
              <a:gd name="T27" fmla="*/ 2147483647 h 381"/>
              <a:gd name="T28" fmla="*/ 2147483647 w 534"/>
              <a:gd name="T29" fmla="*/ 2147483647 h 381"/>
              <a:gd name="T30" fmla="*/ 2147483647 w 534"/>
              <a:gd name="T31" fmla="*/ 2147483647 h 381"/>
              <a:gd name="T32" fmla="*/ 2147483647 w 534"/>
              <a:gd name="T33" fmla="*/ 2147483647 h 381"/>
              <a:gd name="T34" fmla="*/ 2147483647 w 534"/>
              <a:gd name="T35" fmla="*/ 2147483647 h 381"/>
              <a:gd name="T36" fmla="*/ 2147483647 w 534"/>
              <a:gd name="T37" fmla="*/ 2147483647 h 381"/>
              <a:gd name="T38" fmla="*/ 2147483647 w 534"/>
              <a:gd name="T39" fmla="*/ 2147483647 h 381"/>
              <a:gd name="T40" fmla="*/ 2147483647 w 534"/>
              <a:gd name="T41" fmla="*/ 2147483647 h 381"/>
              <a:gd name="T42" fmla="*/ 2147483647 w 534"/>
              <a:gd name="T43" fmla="*/ 2147483647 h 381"/>
              <a:gd name="T44" fmla="*/ 2147483647 w 534"/>
              <a:gd name="T45" fmla="*/ 2147483647 h 381"/>
              <a:gd name="T46" fmla="*/ 2147483647 w 534"/>
              <a:gd name="T47" fmla="*/ 2147483647 h 381"/>
              <a:gd name="T48" fmla="*/ 2147483647 w 534"/>
              <a:gd name="T49" fmla="*/ 2147483647 h 381"/>
              <a:gd name="T50" fmla="*/ 2147483647 w 534"/>
              <a:gd name="T51" fmla="*/ 2147483647 h 381"/>
              <a:gd name="T52" fmla="*/ 2147483647 w 534"/>
              <a:gd name="T53" fmla="*/ 2147483647 h 381"/>
              <a:gd name="T54" fmla="*/ 2147483647 w 534"/>
              <a:gd name="T55" fmla="*/ 2147483647 h 381"/>
              <a:gd name="T56" fmla="*/ 2147483647 w 534"/>
              <a:gd name="T57" fmla="*/ 2147483647 h 381"/>
              <a:gd name="T58" fmla="*/ 2147483647 w 534"/>
              <a:gd name="T59" fmla="*/ 2147483647 h 381"/>
              <a:gd name="T60" fmla="*/ 2147483647 w 534"/>
              <a:gd name="T61" fmla="*/ 2147483647 h 381"/>
              <a:gd name="T62" fmla="*/ 2147483647 w 534"/>
              <a:gd name="T63" fmla="*/ 2147483647 h 381"/>
              <a:gd name="T64" fmla="*/ 2147483647 w 534"/>
              <a:gd name="T65" fmla="*/ 2147483647 h 381"/>
              <a:gd name="T66" fmla="*/ 2147483647 w 534"/>
              <a:gd name="T67" fmla="*/ 2147483647 h 381"/>
              <a:gd name="T68" fmla="*/ 2147483647 w 534"/>
              <a:gd name="T69" fmla="*/ 2147483647 h 381"/>
              <a:gd name="T70" fmla="*/ 2147483647 w 534"/>
              <a:gd name="T71" fmla="*/ 2147483647 h 381"/>
              <a:gd name="T72" fmla="*/ 2147483647 w 534"/>
              <a:gd name="T73" fmla="*/ 2147483647 h 381"/>
              <a:gd name="T74" fmla="*/ 0 w 534"/>
              <a:gd name="T75" fmla="*/ 2147483647 h 381"/>
              <a:gd name="T76" fmla="*/ 0 w 534"/>
              <a:gd name="T77" fmla="*/ 2147483647 h 381"/>
              <a:gd name="T78" fmla="*/ 2147483647 w 534"/>
              <a:gd name="T79" fmla="*/ 2147483647 h 381"/>
              <a:gd name="T80" fmla="*/ 2147483647 w 534"/>
              <a:gd name="T81" fmla="*/ 2147483647 h 381"/>
              <a:gd name="T82" fmla="*/ 2147483647 w 534"/>
              <a:gd name="T83" fmla="*/ 2147483647 h 381"/>
              <a:gd name="T84" fmla="*/ 2147483647 w 534"/>
              <a:gd name="T85" fmla="*/ 2147483647 h 381"/>
              <a:gd name="T86" fmla="*/ 2147483647 w 534"/>
              <a:gd name="T87" fmla="*/ 2147483647 h 381"/>
              <a:gd name="T88" fmla="*/ 2147483647 w 534"/>
              <a:gd name="T89" fmla="*/ 2147483647 h 381"/>
              <a:gd name="T90" fmla="*/ 2147483647 w 534"/>
              <a:gd name="T91" fmla="*/ 2147483647 h 381"/>
              <a:gd name="T92" fmla="*/ 2147483647 w 534"/>
              <a:gd name="T93" fmla="*/ 2147483647 h 381"/>
              <a:gd name="T94" fmla="*/ 2147483647 w 534"/>
              <a:gd name="T95" fmla="*/ 2147483647 h 381"/>
              <a:gd name="T96" fmla="*/ 2147483647 w 534"/>
              <a:gd name="T97" fmla="*/ 2147483647 h 381"/>
              <a:gd name="T98" fmla="*/ 2147483647 w 534"/>
              <a:gd name="T99" fmla="*/ 2147483647 h 381"/>
              <a:gd name="T100" fmla="*/ 2147483647 w 534"/>
              <a:gd name="T101" fmla="*/ 2147483647 h 381"/>
              <a:gd name="T102" fmla="*/ 2147483647 w 534"/>
              <a:gd name="T103" fmla="*/ 2147483647 h 38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34" h="381">
                <a:moveTo>
                  <a:pt x="331" y="19"/>
                </a:moveTo>
                <a:lnTo>
                  <a:pt x="364" y="0"/>
                </a:lnTo>
                <a:lnTo>
                  <a:pt x="393" y="13"/>
                </a:lnTo>
                <a:lnTo>
                  <a:pt x="370" y="60"/>
                </a:lnTo>
                <a:lnTo>
                  <a:pt x="374" y="81"/>
                </a:lnTo>
                <a:lnTo>
                  <a:pt x="364" y="96"/>
                </a:lnTo>
                <a:lnTo>
                  <a:pt x="378" y="120"/>
                </a:lnTo>
                <a:lnTo>
                  <a:pt x="398" y="107"/>
                </a:lnTo>
                <a:lnTo>
                  <a:pt x="431" y="133"/>
                </a:lnTo>
                <a:lnTo>
                  <a:pt x="455" y="110"/>
                </a:lnTo>
                <a:lnTo>
                  <a:pt x="466" y="71"/>
                </a:lnTo>
                <a:lnTo>
                  <a:pt x="496" y="71"/>
                </a:lnTo>
                <a:lnTo>
                  <a:pt x="497" y="46"/>
                </a:lnTo>
                <a:lnTo>
                  <a:pt x="524" y="79"/>
                </a:lnTo>
                <a:lnTo>
                  <a:pt x="526" y="112"/>
                </a:lnTo>
                <a:lnTo>
                  <a:pt x="494" y="120"/>
                </a:lnTo>
                <a:lnTo>
                  <a:pt x="509" y="147"/>
                </a:lnTo>
                <a:lnTo>
                  <a:pt x="491" y="160"/>
                </a:lnTo>
                <a:lnTo>
                  <a:pt x="491" y="189"/>
                </a:lnTo>
                <a:lnTo>
                  <a:pt x="466" y="210"/>
                </a:lnTo>
                <a:lnTo>
                  <a:pt x="474" y="221"/>
                </a:lnTo>
                <a:lnTo>
                  <a:pt x="474" y="271"/>
                </a:lnTo>
                <a:lnTo>
                  <a:pt x="515" y="276"/>
                </a:lnTo>
                <a:lnTo>
                  <a:pt x="534" y="325"/>
                </a:lnTo>
                <a:lnTo>
                  <a:pt x="522" y="362"/>
                </a:lnTo>
                <a:lnTo>
                  <a:pt x="411" y="381"/>
                </a:lnTo>
                <a:lnTo>
                  <a:pt x="253" y="241"/>
                </a:lnTo>
                <a:lnTo>
                  <a:pt x="209" y="251"/>
                </a:lnTo>
                <a:lnTo>
                  <a:pt x="142" y="287"/>
                </a:lnTo>
                <a:lnTo>
                  <a:pt x="120" y="254"/>
                </a:lnTo>
                <a:lnTo>
                  <a:pt x="115" y="226"/>
                </a:lnTo>
                <a:lnTo>
                  <a:pt x="100" y="202"/>
                </a:lnTo>
                <a:lnTo>
                  <a:pt x="98" y="175"/>
                </a:lnTo>
                <a:lnTo>
                  <a:pt x="75" y="180"/>
                </a:lnTo>
                <a:lnTo>
                  <a:pt x="67" y="156"/>
                </a:lnTo>
                <a:lnTo>
                  <a:pt x="32" y="187"/>
                </a:lnTo>
                <a:lnTo>
                  <a:pt x="34" y="147"/>
                </a:lnTo>
                <a:lnTo>
                  <a:pt x="0" y="148"/>
                </a:lnTo>
                <a:lnTo>
                  <a:pt x="0" y="126"/>
                </a:lnTo>
                <a:lnTo>
                  <a:pt x="36" y="112"/>
                </a:lnTo>
                <a:lnTo>
                  <a:pt x="56" y="126"/>
                </a:lnTo>
                <a:lnTo>
                  <a:pt x="73" y="110"/>
                </a:lnTo>
                <a:lnTo>
                  <a:pt x="100" y="119"/>
                </a:lnTo>
                <a:lnTo>
                  <a:pt x="128" y="103"/>
                </a:lnTo>
                <a:lnTo>
                  <a:pt x="155" y="120"/>
                </a:lnTo>
                <a:lnTo>
                  <a:pt x="181" y="110"/>
                </a:lnTo>
                <a:lnTo>
                  <a:pt x="209" y="112"/>
                </a:lnTo>
                <a:lnTo>
                  <a:pt x="221" y="98"/>
                </a:lnTo>
                <a:lnTo>
                  <a:pt x="262" y="76"/>
                </a:lnTo>
                <a:lnTo>
                  <a:pt x="286" y="76"/>
                </a:lnTo>
                <a:lnTo>
                  <a:pt x="294" y="42"/>
                </a:lnTo>
                <a:lnTo>
                  <a:pt x="331" y="19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11" name="Freeform 158"/>
          <p:cNvSpPr>
            <a:spLocks/>
          </p:cNvSpPr>
          <p:nvPr/>
        </p:nvSpPr>
        <p:spPr bwMode="auto">
          <a:xfrm>
            <a:off x="7807299" y="5779451"/>
            <a:ext cx="798895" cy="604964"/>
          </a:xfrm>
          <a:custGeom>
            <a:avLst/>
            <a:gdLst>
              <a:gd name="T0" fmla="*/ 2147483647 w 534"/>
              <a:gd name="T1" fmla="*/ 2147483647 h 381"/>
              <a:gd name="T2" fmla="*/ 2147483647 w 534"/>
              <a:gd name="T3" fmla="*/ 0 h 381"/>
              <a:gd name="T4" fmla="*/ 2147483647 w 534"/>
              <a:gd name="T5" fmla="*/ 2147483647 h 381"/>
              <a:gd name="T6" fmla="*/ 2147483647 w 534"/>
              <a:gd name="T7" fmla="*/ 2147483647 h 381"/>
              <a:gd name="T8" fmla="*/ 2147483647 w 534"/>
              <a:gd name="T9" fmla="*/ 2147483647 h 381"/>
              <a:gd name="T10" fmla="*/ 2147483647 w 534"/>
              <a:gd name="T11" fmla="*/ 2147483647 h 381"/>
              <a:gd name="T12" fmla="*/ 2147483647 w 534"/>
              <a:gd name="T13" fmla="*/ 2147483647 h 381"/>
              <a:gd name="T14" fmla="*/ 2147483647 w 534"/>
              <a:gd name="T15" fmla="*/ 2147483647 h 381"/>
              <a:gd name="T16" fmla="*/ 2147483647 w 534"/>
              <a:gd name="T17" fmla="*/ 2147483647 h 381"/>
              <a:gd name="T18" fmla="*/ 2147483647 w 534"/>
              <a:gd name="T19" fmla="*/ 2147483647 h 381"/>
              <a:gd name="T20" fmla="*/ 2147483647 w 534"/>
              <a:gd name="T21" fmla="*/ 2147483647 h 381"/>
              <a:gd name="T22" fmla="*/ 2147483647 w 534"/>
              <a:gd name="T23" fmla="*/ 2147483647 h 381"/>
              <a:gd name="T24" fmla="*/ 2147483647 w 534"/>
              <a:gd name="T25" fmla="*/ 2147483647 h 381"/>
              <a:gd name="T26" fmla="*/ 2147483647 w 534"/>
              <a:gd name="T27" fmla="*/ 2147483647 h 381"/>
              <a:gd name="T28" fmla="*/ 2147483647 w 534"/>
              <a:gd name="T29" fmla="*/ 2147483647 h 381"/>
              <a:gd name="T30" fmla="*/ 2147483647 w 534"/>
              <a:gd name="T31" fmla="*/ 2147483647 h 381"/>
              <a:gd name="T32" fmla="*/ 2147483647 w 534"/>
              <a:gd name="T33" fmla="*/ 2147483647 h 381"/>
              <a:gd name="T34" fmla="*/ 2147483647 w 534"/>
              <a:gd name="T35" fmla="*/ 2147483647 h 381"/>
              <a:gd name="T36" fmla="*/ 2147483647 w 534"/>
              <a:gd name="T37" fmla="*/ 2147483647 h 381"/>
              <a:gd name="T38" fmla="*/ 2147483647 w 534"/>
              <a:gd name="T39" fmla="*/ 2147483647 h 381"/>
              <a:gd name="T40" fmla="*/ 2147483647 w 534"/>
              <a:gd name="T41" fmla="*/ 2147483647 h 381"/>
              <a:gd name="T42" fmla="*/ 2147483647 w 534"/>
              <a:gd name="T43" fmla="*/ 2147483647 h 381"/>
              <a:gd name="T44" fmla="*/ 2147483647 w 534"/>
              <a:gd name="T45" fmla="*/ 2147483647 h 381"/>
              <a:gd name="T46" fmla="*/ 2147483647 w 534"/>
              <a:gd name="T47" fmla="*/ 2147483647 h 381"/>
              <a:gd name="T48" fmla="*/ 2147483647 w 534"/>
              <a:gd name="T49" fmla="*/ 2147483647 h 381"/>
              <a:gd name="T50" fmla="*/ 2147483647 w 534"/>
              <a:gd name="T51" fmla="*/ 2147483647 h 381"/>
              <a:gd name="T52" fmla="*/ 2147483647 w 534"/>
              <a:gd name="T53" fmla="*/ 2147483647 h 381"/>
              <a:gd name="T54" fmla="*/ 2147483647 w 534"/>
              <a:gd name="T55" fmla="*/ 2147483647 h 381"/>
              <a:gd name="T56" fmla="*/ 2147483647 w 534"/>
              <a:gd name="T57" fmla="*/ 2147483647 h 381"/>
              <a:gd name="T58" fmla="*/ 2147483647 w 534"/>
              <a:gd name="T59" fmla="*/ 2147483647 h 381"/>
              <a:gd name="T60" fmla="*/ 2147483647 w 534"/>
              <a:gd name="T61" fmla="*/ 2147483647 h 381"/>
              <a:gd name="T62" fmla="*/ 2147483647 w 534"/>
              <a:gd name="T63" fmla="*/ 2147483647 h 381"/>
              <a:gd name="T64" fmla="*/ 2147483647 w 534"/>
              <a:gd name="T65" fmla="*/ 2147483647 h 381"/>
              <a:gd name="T66" fmla="*/ 2147483647 w 534"/>
              <a:gd name="T67" fmla="*/ 2147483647 h 381"/>
              <a:gd name="T68" fmla="*/ 2147483647 w 534"/>
              <a:gd name="T69" fmla="*/ 2147483647 h 381"/>
              <a:gd name="T70" fmla="*/ 2147483647 w 534"/>
              <a:gd name="T71" fmla="*/ 2147483647 h 381"/>
              <a:gd name="T72" fmla="*/ 2147483647 w 534"/>
              <a:gd name="T73" fmla="*/ 2147483647 h 381"/>
              <a:gd name="T74" fmla="*/ 0 w 534"/>
              <a:gd name="T75" fmla="*/ 2147483647 h 381"/>
              <a:gd name="T76" fmla="*/ 0 w 534"/>
              <a:gd name="T77" fmla="*/ 2147483647 h 381"/>
              <a:gd name="T78" fmla="*/ 2147483647 w 534"/>
              <a:gd name="T79" fmla="*/ 2147483647 h 381"/>
              <a:gd name="T80" fmla="*/ 2147483647 w 534"/>
              <a:gd name="T81" fmla="*/ 2147483647 h 381"/>
              <a:gd name="T82" fmla="*/ 2147483647 w 534"/>
              <a:gd name="T83" fmla="*/ 2147483647 h 381"/>
              <a:gd name="T84" fmla="*/ 2147483647 w 534"/>
              <a:gd name="T85" fmla="*/ 2147483647 h 381"/>
              <a:gd name="T86" fmla="*/ 2147483647 w 534"/>
              <a:gd name="T87" fmla="*/ 2147483647 h 381"/>
              <a:gd name="T88" fmla="*/ 2147483647 w 534"/>
              <a:gd name="T89" fmla="*/ 2147483647 h 381"/>
              <a:gd name="T90" fmla="*/ 2147483647 w 534"/>
              <a:gd name="T91" fmla="*/ 2147483647 h 381"/>
              <a:gd name="T92" fmla="*/ 2147483647 w 534"/>
              <a:gd name="T93" fmla="*/ 2147483647 h 381"/>
              <a:gd name="T94" fmla="*/ 2147483647 w 534"/>
              <a:gd name="T95" fmla="*/ 2147483647 h 381"/>
              <a:gd name="T96" fmla="*/ 2147483647 w 534"/>
              <a:gd name="T97" fmla="*/ 2147483647 h 381"/>
              <a:gd name="T98" fmla="*/ 2147483647 w 534"/>
              <a:gd name="T99" fmla="*/ 2147483647 h 381"/>
              <a:gd name="T100" fmla="*/ 2147483647 w 534"/>
              <a:gd name="T101" fmla="*/ 2147483647 h 381"/>
              <a:gd name="T102" fmla="*/ 2147483647 w 534"/>
              <a:gd name="T103" fmla="*/ 2147483647 h 38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34" h="381">
                <a:moveTo>
                  <a:pt x="331" y="19"/>
                </a:moveTo>
                <a:lnTo>
                  <a:pt x="364" y="0"/>
                </a:lnTo>
                <a:lnTo>
                  <a:pt x="393" y="13"/>
                </a:lnTo>
                <a:lnTo>
                  <a:pt x="370" y="60"/>
                </a:lnTo>
                <a:lnTo>
                  <a:pt x="374" y="81"/>
                </a:lnTo>
                <a:lnTo>
                  <a:pt x="364" y="96"/>
                </a:lnTo>
                <a:lnTo>
                  <a:pt x="378" y="120"/>
                </a:lnTo>
                <a:lnTo>
                  <a:pt x="398" y="107"/>
                </a:lnTo>
                <a:lnTo>
                  <a:pt x="431" y="133"/>
                </a:lnTo>
                <a:lnTo>
                  <a:pt x="455" y="110"/>
                </a:lnTo>
                <a:lnTo>
                  <a:pt x="466" y="71"/>
                </a:lnTo>
                <a:lnTo>
                  <a:pt x="496" y="71"/>
                </a:lnTo>
                <a:lnTo>
                  <a:pt x="497" y="46"/>
                </a:lnTo>
                <a:lnTo>
                  <a:pt x="524" y="79"/>
                </a:lnTo>
                <a:lnTo>
                  <a:pt x="526" y="112"/>
                </a:lnTo>
                <a:lnTo>
                  <a:pt x="494" y="120"/>
                </a:lnTo>
                <a:lnTo>
                  <a:pt x="509" y="147"/>
                </a:lnTo>
                <a:lnTo>
                  <a:pt x="491" y="160"/>
                </a:lnTo>
                <a:lnTo>
                  <a:pt x="491" y="189"/>
                </a:lnTo>
                <a:lnTo>
                  <a:pt x="466" y="210"/>
                </a:lnTo>
                <a:lnTo>
                  <a:pt x="474" y="221"/>
                </a:lnTo>
                <a:lnTo>
                  <a:pt x="474" y="271"/>
                </a:lnTo>
                <a:lnTo>
                  <a:pt x="515" y="276"/>
                </a:lnTo>
                <a:lnTo>
                  <a:pt x="534" y="325"/>
                </a:lnTo>
                <a:lnTo>
                  <a:pt x="522" y="362"/>
                </a:lnTo>
                <a:lnTo>
                  <a:pt x="411" y="381"/>
                </a:lnTo>
                <a:lnTo>
                  <a:pt x="253" y="241"/>
                </a:lnTo>
                <a:lnTo>
                  <a:pt x="209" y="251"/>
                </a:lnTo>
                <a:lnTo>
                  <a:pt x="142" y="287"/>
                </a:lnTo>
                <a:lnTo>
                  <a:pt x="120" y="254"/>
                </a:lnTo>
                <a:lnTo>
                  <a:pt x="115" y="226"/>
                </a:lnTo>
                <a:lnTo>
                  <a:pt x="100" y="202"/>
                </a:lnTo>
                <a:lnTo>
                  <a:pt x="98" y="175"/>
                </a:lnTo>
                <a:lnTo>
                  <a:pt x="75" y="180"/>
                </a:lnTo>
                <a:lnTo>
                  <a:pt x="67" y="156"/>
                </a:lnTo>
                <a:lnTo>
                  <a:pt x="32" y="187"/>
                </a:lnTo>
                <a:lnTo>
                  <a:pt x="34" y="147"/>
                </a:lnTo>
                <a:lnTo>
                  <a:pt x="0" y="148"/>
                </a:lnTo>
                <a:lnTo>
                  <a:pt x="0" y="126"/>
                </a:lnTo>
                <a:lnTo>
                  <a:pt x="36" y="112"/>
                </a:lnTo>
                <a:lnTo>
                  <a:pt x="56" y="126"/>
                </a:lnTo>
                <a:lnTo>
                  <a:pt x="73" y="110"/>
                </a:lnTo>
                <a:lnTo>
                  <a:pt x="100" y="119"/>
                </a:lnTo>
                <a:lnTo>
                  <a:pt x="128" y="103"/>
                </a:lnTo>
                <a:lnTo>
                  <a:pt x="155" y="120"/>
                </a:lnTo>
                <a:lnTo>
                  <a:pt x="181" y="110"/>
                </a:lnTo>
                <a:lnTo>
                  <a:pt x="209" y="112"/>
                </a:lnTo>
                <a:lnTo>
                  <a:pt x="221" y="98"/>
                </a:lnTo>
                <a:lnTo>
                  <a:pt x="262" y="76"/>
                </a:lnTo>
                <a:lnTo>
                  <a:pt x="286" y="76"/>
                </a:lnTo>
                <a:lnTo>
                  <a:pt x="294" y="42"/>
                </a:lnTo>
                <a:lnTo>
                  <a:pt x="331" y="19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12" name="Freeform 159"/>
          <p:cNvSpPr>
            <a:spLocks/>
          </p:cNvSpPr>
          <p:nvPr/>
        </p:nvSpPr>
        <p:spPr bwMode="auto">
          <a:xfrm>
            <a:off x="7807299" y="5779451"/>
            <a:ext cx="798895" cy="604964"/>
          </a:xfrm>
          <a:custGeom>
            <a:avLst/>
            <a:gdLst>
              <a:gd name="T0" fmla="*/ 2147483647 w 534"/>
              <a:gd name="T1" fmla="*/ 2147483647 h 381"/>
              <a:gd name="T2" fmla="*/ 2147483647 w 534"/>
              <a:gd name="T3" fmla="*/ 0 h 381"/>
              <a:gd name="T4" fmla="*/ 2147483647 w 534"/>
              <a:gd name="T5" fmla="*/ 2147483647 h 381"/>
              <a:gd name="T6" fmla="*/ 2147483647 w 534"/>
              <a:gd name="T7" fmla="*/ 2147483647 h 381"/>
              <a:gd name="T8" fmla="*/ 2147483647 w 534"/>
              <a:gd name="T9" fmla="*/ 2147483647 h 381"/>
              <a:gd name="T10" fmla="*/ 2147483647 w 534"/>
              <a:gd name="T11" fmla="*/ 2147483647 h 381"/>
              <a:gd name="T12" fmla="*/ 2147483647 w 534"/>
              <a:gd name="T13" fmla="*/ 2147483647 h 381"/>
              <a:gd name="T14" fmla="*/ 2147483647 w 534"/>
              <a:gd name="T15" fmla="*/ 2147483647 h 381"/>
              <a:gd name="T16" fmla="*/ 2147483647 w 534"/>
              <a:gd name="T17" fmla="*/ 2147483647 h 381"/>
              <a:gd name="T18" fmla="*/ 2147483647 w 534"/>
              <a:gd name="T19" fmla="*/ 2147483647 h 381"/>
              <a:gd name="T20" fmla="*/ 2147483647 w 534"/>
              <a:gd name="T21" fmla="*/ 2147483647 h 381"/>
              <a:gd name="T22" fmla="*/ 2147483647 w 534"/>
              <a:gd name="T23" fmla="*/ 2147483647 h 381"/>
              <a:gd name="T24" fmla="*/ 2147483647 w 534"/>
              <a:gd name="T25" fmla="*/ 2147483647 h 381"/>
              <a:gd name="T26" fmla="*/ 2147483647 w 534"/>
              <a:gd name="T27" fmla="*/ 2147483647 h 381"/>
              <a:gd name="T28" fmla="*/ 2147483647 w 534"/>
              <a:gd name="T29" fmla="*/ 2147483647 h 381"/>
              <a:gd name="T30" fmla="*/ 2147483647 w 534"/>
              <a:gd name="T31" fmla="*/ 2147483647 h 381"/>
              <a:gd name="T32" fmla="*/ 2147483647 w 534"/>
              <a:gd name="T33" fmla="*/ 2147483647 h 381"/>
              <a:gd name="T34" fmla="*/ 2147483647 w 534"/>
              <a:gd name="T35" fmla="*/ 2147483647 h 381"/>
              <a:gd name="T36" fmla="*/ 2147483647 w 534"/>
              <a:gd name="T37" fmla="*/ 2147483647 h 381"/>
              <a:gd name="T38" fmla="*/ 2147483647 w 534"/>
              <a:gd name="T39" fmla="*/ 2147483647 h 381"/>
              <a:gd name="T40" fmla="*/ 2147483647 w 534"/>
              <a:gd name="T41" fmla="*/ 2147483647 h 381"/>
              <a:gd name="T42" fmla="*/ 2147483647 w 534"/>
              <a:gd name="T43" fmla="*/ 2147483647 h 381"/>
              <a:gd name="T44" fmla="*/ 2147483647 w 534"/>
              <a:gd name="T45" fmla="*/ 2147483647 h 381"/>
              <a:gd name="T46" fmla="*/ 2147483647 w 534"/>
              <a:gd name="T47" fmla="*/ 2147483647 h 381"/>
              <a:gd name="T48" fmla="*/ 2147483647 w 534"/>
              <a:gd name="T49" fmla="*/ 2147483647 h 381"/>
              <a:gd name="T50" fmla="*/ 2147483647 w 534"/>
              <a:gd name="T51" fmla="*/ 2147483647 h 381"/>
              <a:gd name="T52" fmla="*/ 2147483647 w 534"/>
              <a:gd name="T53" fmla="*/ 2147483647 h 381"/>
              <a:gd name="T54" fmla="*/ 2147483647 w 534"/>
              <a:gd name="T55" fmla="*/ 2147483647 h 381"/>
              <a:gd name="T56" fmla="*/ 2147483647 w 534"/>
              <a:gd name="T57" fmla="*/ 2147483647 h 381"/>
              <a:gd name="T58" fmla="*/ 2147483647 w 534"/>
              <a:gd name="T59" fmla="*/ 2147483647 h 381"/>
              <a:gd name="T60" fmla="*/ 2147483647 w 534"/>
              <a:gd name="T61" fmla="*/ 2147483647 h 381"/>
              <a:gd name="T62" fmla="*/ 2147483647 w 534"/>
              <a:gd name="T63" fmla="*/ 2147483647 h 381"/>
              <a:gd name="T64" fmla="*/ 2147483647 w 534"/>
              <a:gd name="T65" fmla="*/ 2147483647 h 381"/>
              <a:gd name="T66" fmla="*/ 2147483647 w 534"/>
              <a:gd name="T67" fmla="*/ 2147483647 h 381"/>
              <a:gd name="T68" fmla="*/ 2147483647 w 534"/>
              <a:gd name="T69" fmla="*/ 2147483647 h 381"/>
              <a:gd name="T70" fmla="*/ 2147483647 w 534"/>
              <a:gd name="T71" fmla="*/ 2147483647 h 381"/>
              <a:gd name="T72" fmla="*/ 2147483647 w 534"/>
              <a:gd name="T73" fmla="*/ 2147483647 h 381"/>
              <a:gd name="T74" fmla="*/ 0 w 534"/>
              <a:gd name="T75" fmla="*/ 2147483647 h 381"/>
              <a:gd name="T76" fmla="*/ 0 w 534"/>
              <a:gd name="T77" fmla="*/ 2147483647 h 381"/>
              <a:gd name="T78" fmla="*/ 2147483647 w 534"/>
              <a:gd name="T79" fmla="*/ 2147483647 h 381"/>
              <a:gd name="T80" fmla="*/ 2147483647 w 534"/>
              <a:gd name="T81" fmla="*/ 2147483647 h 381"/>
              <a:gd name="T82" fmla="*/ 2147483647 w 534"/>
              <a:gd name="T83" fmla="*/ 2147483647 h 381"/>
              <a:gd name="T84" fmla="*/ 2147483647 w 534"/>
              <a:gd name="T85" fmla="*/ 2147483647 h 381"/>
              <a:gd name="T86" fmla="*/ 2147483647 w 534"/>
              <a:gd name="T87" fmla="*/ 2147483647 h 381"/>
              <a:gd name="T88" fmla="*/ 2147483647 w 534"/>
              <a:gd name="T89" fmla="*/ 2147483647 h 381"/>
              <a:gd name="T90" fmla="*/ 2147483647 w 534"/>
              <a:gd name="T91" fmla="*/ 2147483647 h 381"/>
              <a:gd name="T92" fmla="*/ 2147483647 w 534"/>
              <a:gd name="T93" fmla="*/ 2147483647 h 381"/>
              <a:gd name="T94" fmla="*/ 2147483647 w 534"/>
              <a:gd name="T95" fmla="*/ 2147483647 h 381"/>
              <a:gd name="T96" fmla="*/ 2147483647 w 534"/>
              <a:gd name="T97" fmla="*/ 2147483647 h 381"/>
              <a:gd name="T98" fmla="*/ 2147483647 w 534"/>
              <a:gd name="T99" fmla="*/ 2147483647 h 381"/>
              <a:gd name="T100" fmla="*/ 2147483647 w 534"/>
              <a:gd name="T101" fmla="*/ 2147483647 h 381"/>
              <a:gd name="T102" fmla="*/ 2147483647 w 534"/>
              <a:gd name="T103" fmla="*/ 2147483647 h 38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34" h="381">
                <a:moveTo>
                  <a:pt x="331" y="19"/>
                </a:moveTo>
                <a:lnTo>
                  <a:pt x="364" y="0"/>
                </a:lnTo>
                <a:lnTo>
                  <a:pt x="393" y="13"/>
                </a:lnTo>
                <a:lnTo>
                  <a:pt x="370" y="60"/>
                </a:lnTo>
                <a:lnTo>
                  <a:pt x="374" y="81"/>
                </a:lnTo>
                <a:lnTo>
                  <a:pt x="364" y="96"/>
                </a:lnTo>
                <a:lnTo>
                  <a:pt x="378" y="120"/>
                </a:lnTo>
                <a:lnTo>
                  <a:pt x="398" y="107"/>
                </a:lnTo>
                <a:lnTo>
                  <a:pt x="431" y="133"/>
                </a:lnTo>
                <a:lnTo>
                  <a:pt x="455" y="110"/>
                </a:lnTo>
                <a:lnTo>
                  <a:pt x="466" y="71"/>
                </a:lnTo>
                <a:lnTo>
                  <a:pt x="496" y="71"/>
                </a:lnTo>
                <a:lnTo>
                  <a:pt x="497" y="46"/>
                </a:lnTo>
                <a:lnTo>
                  <a:pt x="524" y="79"/>
                </a:lnTo>
                <a:lnTo>
                  <a:pt x="526" y="112"/>
                </a:lnTo>
                <a:lnTo>
                  <a:pt x="494" y="120"/>
                </a:lnTo>
                <a:lnTo>
                  <a:pt x="509" y="147"/>
                </a:lnTo>
                <a:lnTo>
                  <a:pt x="491" y="160"/>
                </a:lnTo>
                <a:lnTo>
                  <a:pt x="491" y="189"/>
                </a:lnTo>
                <a:lnTo>
                  <a:pt x="466" y="210"/>
                </a:lnTo>
                <a:lnTo>
                  <a:pt x="474" y="221"/>
                </a:lnTo>
                <a:lnTo>
                  <a:pt x="474" y="271"/>
                </a:lnTo>
                <a:lnTo>
                  <a:pt x="515" y="276"/>
                </a:lnTo>
                <a:lnTo>
                  <a:pt x="534" y="325"/>
                </a:lnTo>
                <a:lnTo>
                  <a:pt x="522" y="362"/>
                </a:lnTo>
                <a:lnTo>
                  <a:pt x="411" y="381"/>
                </a:lnTo>
                <a:lnTo>
                  <a:pt x="253" y="241"/>
                </a:lnTo>
                <a:lnTo>
                  <a:pt x="209" y="251"/>
                </a:lnTo>
                <a:lnTo>
                  <a:pt x="142" y="287"/>
                </a:lnTo>
                <a:lnTo>
                  <a:pt x="120" y="254"/>
                </a:lnTo>
                <a:lnTo>
                  <a:pt x="115" y="226"/>
                </a:lnTo>
                <a:lnTo>
                  <a:pt x="100" y="202"/>
                </a:lnTo>
                <a:lnTo>
                  <a:pt x="98" y="175"/>
                </a:lnTo>
                <a:lnTo>
                  <a:pt x="75" y="180"/>
                </a:lnTo>
                <a:lnTo>
                  <a:pt x="67" y="156"/>
                </a:lnTo>
                <a:lnTo>
                  <a:pt x="32" y="187"/>
                </a:lnTo>
                <a:lnTo>
                  <a:pt x="34" y="147"/>
                </a:lnTo>
                <a:lnTo>
                  <a:pt x="0" y="148"/>
                </a:lnTo>
                <a:lnTo>
                  <a:pt x="0" y="126"/>
                </a:lnTo>
                <a:lnTo>
                  <a:pt x="36" y="112"/>
                </a:lnTo>
                <a:lnTo>
                  <a:pt x="56" y="126"/>
                </a:lnTo>
                <a:lnTo>
                  <a:pt x="73" y="110"/>
                </a:lnTo>
                <a:lnTo>
                  <a:pt x="100" y="119"/>
                </a:lnTo>
                <a:lnTo>
                  <a:pt x="128" y="103"/>
                </a:lnTo>
                <a:lnTo>
                  <a:pt x="155" y="120"/>
                </a:lnTo>
                <a:lnTo>
                  <a:pt x="181" y="110"/>
                </a:lnTo>
                <a:lnTo>
                  <a:pt x="209" y="112"/>
                </a:lnTo>
                <a:lnTo>
                  <a:pt x="221" y="98"/>
                </a:lnTo>
                <a:lnTo>
                  <a:pt x="262" y="76"/>
                </a:lnTo>
                <a:lnTo>
                  <a:pt x="286" y="76"/>
                </a:lnTo>
                <a:lnTo>
                  <a:pt x="294" y="42"/>
                </a:lnTo>
                <a:lnTo>
                  <a:pt x="331" y="19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13" name="Freeform 160"/>
          <p:cNvSpPr>
            <a:spLocks/>
          </p:cNvSpPr>
          <p:nvPr/>
        </p:nvSpPr>
        <p:spPr bwMode="auto">
          <a:xfrm>
            <a:off x="7807299" y="5779451"/>
            <a:ext cx="798895" cy="604964"/>
          </a:xfrm>
          <a:custGeom>
            <a:avLst/>
            <a:gdLst>
              <a:gd name="T0" fmla="*/ 2147483647 w 534"/>
              <a:gd name="T1" fmla="*/ 2147483647 h 381"/>
              <a:gd name="T2" fmla="*/ 2147483647 w 534"/>
              <a:gd name="T3" fmla="*/ 0 h 381"/>
              <a:gd name="T4" fmla="*/ 2147483647 w 534"/>
              <a:gd name="T5" fmla="*/ 2147483647 h 381"/>
              <a:gd name="T6" fmla="*/ 2147483647 w 534"/>
              <a:gd name="T7" fmla="*/ 2147483647 h 381"/>
              <a:gd name="T8" fmla="*/ 2147483647 w 534"/>
              <a:gd name="T9" fmla="*/ 2147483647 h 381"/>
              <a:gd name="T10" fmla="*/ 2147483647 w 534"/>
              <a:gd name="T11" fmla="*/ 2147483647 h 381"/>
              <a:gd name="T12" fmla="*/ 2147483647 w 534"/>
              <a:gd name="T13" fmla="*/ 2147483647 h 381"/>
              <a:gd name="T14" fmla="*/ 2147483647 w 534"/>
              <a:gd name="T15" fmla="*/ 2147483647 h 381"/>
              <a:gd name="T16" fmla="*/ 2147483647 w 534"/>
              <a:gd name="T17" fmla="*/ 2147483647 h 381"/>
              <a:gd name="T18" fmla="*/ 2147483647 w 534"/>
              <a:gd name="T19" fmla="*/ 2147483647 h 381"/>
              <a:gd name="T20" fmla="*/ 2147483647 w 534"/>
              <a:gd name="T21" fmla="*/ 2147483647 h 381"/>
              <a:gd name="T22" fmla="*/ 2147483647 w 534"/>
              <a:gd name="T23" fmla="*/ 2147483647 h 381"/>
              <a:gd name="T24" fmla="*/ 2147483647 w 534"/>
              <a:gd name="T25" fmla="*/ 2147483647 h 381"/>
              <a:gd name="T26" fmla="*/ 2147483647 w 534"/>
              <a:gd name="T27" fmla="*/ 2147483647 h 381"/>
              <a:gd name="T28" fmla="*/ 2147483647 w 534"/>
              <a:gd name="T29" fmla="*/ 2147483647 h 381"/>
              <a:gd name="T30" fmla="*/ 2147483647 w 534"/>
              <a:gd name="T31" fmla="*/ 2147483647 h 381"/>
              <a:gd name="T32" fmla="*/ 2147483647 w 534"/>
              <a:gd name="T33" fmla="*/ 2147483647 h 381"/>
              <a:gd name="T34" fmla="*/ 2147483647 w 534"/>
              <a:gd name="T35" fmla="*/ 2147483647 h 381"/>
              <a:gd name="T36" fmla="*/ 2147483647 w 534"/>
              <a:gd name="T37" fmla="*/ 2147483647 h 381"/>
              <a:gd name="T38" fmla="*/ 2147483647 w 534"/>
              <a:gd name="T39" fmla="*/ 2147483647 h 381"/>
              <a:gd name="T40" fmla="*/ 2147483647 w 534"/>
              <a:gd name="T41" fmla="*/ 2147483647 h 381"/>
              <a:gd name="T42" fmla="*/ 2147483647 w 534"/>
              <a:gd name="T43" fmla="*/ 2147483647 h 381"/>
              <a:gd name="T44" fmla="*/ 2147483647 w 534"/>
              <a:gd name="T45" fmla="*/ 2147483647 h 381"/>
              <a:gd name="T46" fmla="*/ 2147483647 w 534"/>
              <a:gd name="T47" fmla="*/ 2147483647 h 381"/>
              <a:gd name="T48" fmla="*/ 2147483647 w 534"/>
              <a:gd name="T49" fmla="*/ 2147483647 h 381"/>
              <a:gd name="T50" fmla="*/ 2147483647 w 534"/>
              <a:gd name="T51" fmla="*/ 2147483647 h 381"/>
              <a:gd name="T52" fmla="*/ 2147483647 w 534"/>
              <a:gd name="T53" fmla="*/ 2147483647 h 381"/>
              <a:gd name="T54" fmla="*/ 2147483647 w 534"/>
              <a:gd name="T55" fmla="*/ 2147483647 h 381"/>
              <a:gd name="T56" fmla="*/ 2147483647 w 534"/>
              <a:gd name="T57" fmla="*/ 2147483647 h 381"/>
              <a:gd name="T58" fmla="*/ 2147483647 w 534"/>
              <a:gd name="T59" fmla="*/ 2147483647 h 381"/>
              <a:gd name="T60" fmla="*/ 2147483647 w 534"/>
              <a:gd name="T61" fmla="*/ 2147483647 h 381"/>
              <a:gd name="T62" fmla="*/ 2147483647 w 534"/>
              <a:gd name="T63" fmla="*/ 2147483647 h 381"/>
              <a:gd name="T64" fmla="*/ 2147483647 w 534"/>
              <a:gd name="T65" fmla="*/ 2147483647 h 381"/>
              <a:gd name="T66" fmla="*/ 2147483647 w 534"/>
              <a:gd name="T67" fmla="*/ 2147483647 h 381"/>
              <a:gd name="T68" fmla="*/ 2147483647 w 534"/>
              <a:gd name="T69" fmla="*/ 2147483647 h 381"/>
              <a:gd name="T70" fmla="*/ 2147483647 w 534"/>
              <a:gd name="T71" fmla="*/ 2147483647 h 381"/>
              <a:gd name="T72" fmla="*/ 2147483647 w 534"/>
              <a:gd name="T73" fmla="*/ 2147483647 h 381"/>
              <a:gd name="T74" fmla="*/ 0 w 534"/>
              <a:gd name="T75" fmla="*/ 2147483647 h 381"/>
              <a:gd name="T76" fmla="*/ 0 w 534"/>
              <a:gd name="T77" fmla="*/ 2147483647 h 381"/>
              <a:gd name="T78" fmla="*/ 2147483647 w 534"/>
              <a:gd name="T79" fmla="*/ 2147483647 h 381"/>
              <a:gd name="T80" fmla="*/ 2147483647 w 534"/>
              <a:gd name="T81" fmla="*/ 2147483647 h 381"/>
              <a:gd name="T82" fmla="*/ 2147483647 w 534"/>
              <a:gd name="T83" fmla="*/ 2147483647 h 381"/>
              <a:gd name="T84" fmla="*/ 2147483647 w 534"/>
              <a:gd name="T85" fmla="*/ 2147483647 h 381"/>
              <a:gd name="T86" fmla="*/ 2147483647 w 534"/>
              <a:gd name="T87" fmla="*/ 2147483647 h 381"/>
              <a:gd name="T88" fmla="*/ 2147483647 w 534"/>
              <a:gd name="T89" fmla="*/ 2147483647 h 381"/>
              <a:gd name="T90" fmla="*/ 2147483647 w 534"/>
              <a:gd name="T91" fmla="*/ 2147483647 h 381"/>
              <a:gd name="T92" fmla="*/ 2147483647 w 534"/>
              <a:gd name="T93" fmla="*/ 2147483647 h 381"/>
              <a:gd name="T94" fmla="*/ 2147483647 w 534"/>
              <a:gd name="T95" fmla="*/ 2147483647 h 381"/>
              <a:gd name="T96" fmla="*/ 2147483647 w 534"/>
              <a:gd name="T97" fmla="*/ 2147483647 h 381"/>
              <a:gd name="T98" fmla="*/ 2147483647 w 534"/>
              <a:gd name="T99" fmla="*/ 2147483647 h 381"/>
              <a:gd name="T100" fmla="*/ 2147483647 w 534"/>
              <a:gd name="T101" fmla="*/ 2147483647 h 381"/>
              <a:gd name="T102" fmla="*/ 2147483647 w 534"/>
              <a:gd name="T103" fmla="*/ 2147483647 h 38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34" h="381">
                <a:moveTo>
                  <a:pt x="331" y="19"/>
                </a:moveTo>
                <a:lnTo>
                  <a:pt x="364" y="0"/>
                </a:lnTo>
                <a:lnTo>
                  <a:pt x="393" y="13"/>
                </a:lnTo>
                <a:lnTo>
                  <a:pt x="370" y="60"/>
                </a:lnTo>
                <a:lnTo>
                  <a:pt x="374" y="81"/>
                </a:lnTo>
                <a:lnTo>
                  <a:pt x="364" y="96"/>
                </a:lnTo>
                <a:lnTo>
                  <a:pt x="378" y="120"/>
                </a:lnTo>
                <a:lnTo>
                  <a:pt x="398" y="107"/>
                </a:lnTo>
                <a:lnTo>
                  <a:pt x="431" y="133"/>
                </a:lnTo>
                <a:lnTo>
                  <a:pt x="455" y="110"/>
                </a:lnTo>
                <a:lnTo>
                  <a:pt x="466" y="71"/>
                </a:lnTo>
                <a:lnTo>
                  <a:pt x="496" y="71"/>
                </a:lnTo>
                <a:lnTo>
                  <a:pt x="497" y="46"/>
                </a:lnTo>
                <a:lnTo>
                  <a:pt x="524" y="79"/>
                </a:lnTo>
                <a:lnTo>
                  <a:pt x="526" y="112"/>
                </a:lnTo>
                <a:lnTo>
                  <a:pt x="494" y="120"/>
                </a:lnTo>
                <a:lnTo>
                  <a:pt x="509" y="147"/>
                </a:lnTo>
                <a:lnTo>
                  <a:pt x="491" y="160"/>
                </a:lnTo>
                <a:lnTo>
                  <a:pt x="491" y="189"/>
                </a:lnTo>
                <a:lnTo>
                  <a:pt x="466" y="210"/>
                </a:lnTo>
                <a:lnTo>
                  <a:pt x="474" y="221"/>
                </a:lnTo>
                <a:lnTo>
                  <a:pt x="474" y="271"/>
                </a:lnTo>
                <a:lnTo>
                  <a:pt x="515" y="276"/>
                </a:lnTo>
                <a:lnTo>
                  <a:pt x="534" y="325"/>
                </a:lnTo>
                <a:lnTo>
                  <a:pt x="522" y="362"/>
                </a:lnTo>
                <a:lnTo>
                  <a:pt x="411" y="381"/>
                </a:lnTo>
                <a:lnTo>
                  <a:pt x="253" y="241"/>
                </a:lnTo>
                <a:lnTo>
                  <a:pt x="209" y="251"/>
                </a:lnTo>
                <a:lnTo>
                  <a:pt x="142" y="287"/>
                </a:lnTo>
                <a:lnTo>
                  <a:pt x="120" y="254"/>
                </a:lnTo>
                <a:lnTo>
                  <a:pt x="115" y="226"/>
                </a:lnTo>
                <a:lnTo>
                  <a:pt x="100" y="202"/>
                </a:lnTo>
                <a:lnTo>
                  <a:pt x="98" y="175"/>
                </a:lnTo>
                <a:lnTo>
                  <a:pt x="75" y="180"/>
                </a:lnTo>
                <a:lnTo>
                  <a:pt x="67" y="156"/>
                </a:lnTo>
                <a:lnTo>
                  <a:pt x="32" y="187"/>
                </a:lnTo>
                <a:lnTo>
                  <a:pt x="34" y="147"/>
                </a:lnTo>
                <a:lnTo>
                  <a:pt x="0" y="148"/>
                </a:lnTo>
                <a:lnTo>
                  <a:pt x="0" y="126"/>
                </a:lnTo>
                <a:lnTo>
                  <a:pt x="36" y="112"/>
                </a:lnTo>
                <a:lnTo>
                  <a:pt x="56" y="126"/>
                </a:lnTo>
                <a:lnTo>
                  <a:pt x="73" y="110"/>
                </a:lnTo>
                <a:lnTo>
                  <a:pt x="100" y="119"/>
                </a:lnTo>
                <a:lnTo>
                  <a:pt x="128" y="103"/>
                </a:lnTo>
                <a:lnTo>
                  <a:pt x="155" y="120"/>
                </a:lnTo>
                <a:lnTo>
                  <a:pt x="181" y="110"/>
                </a:lnTo>
                <a:lnTo>
                  <a:pt x="209" y="112"/>
                </a:lnTo>
                <a:lnTo>
                  <a:pt x="221" y="98"/>
                </a:lnTo>
                <a:lnTo>
                  <a:pt x="262" y="76"/>
                </a:lnTo>
                <a:lnTo>
                  <a:pt x="286" y="76"/>
                </a:lnTo>
                <a:lnTo>
                  <a:pt x="294" y="42"/>
                </a:lnTo>
                <a:lnTo>
                  <a:pt x="331" y="19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14" name="Freeform 161"/>
          <p:cNvSpPr>
            <a:spLocks/>
          </p:cNvSpPr>
          <p:nvPr/>
        </p:nvSpPr>
        <p:spPr bwMode="auto">
          <a:xfrm>
            <a:off x="7433283" y="5892188"/>
            <a:ext cx="583463" cy="974929"/>
          </a:xfrm>
          <a:custGeom>
            <a:avLst/>
            <a:gdLst>
              <a:gd name="T0" fmla="*/ 0 w 390"/>
              <a:gd name="T1" fmla="*/ 2147483647 h 614"/>
              <a:gd name="T2" fmla="*/ 2147483647 w 390"/>
              <a:gd name="T3" fmla="*/ 2147483647 h 614"/>
              <a:gd name="T4" fmla="*/ 2147483647 w 390"/>
              <a:gd name="T5" fmla="*/ 2147483647 h 614"/>
              <a:gd name="T6" fmla="*/ 2147483647 w 390"/>
              <a:gd name="T7" fmla="*/ 2147483647 h 614"/>
              <a:gd name="T8" fmla="*/ 2147483647 w 390"/>
              <a:gd name="T9" fmla="*/ 2147483647 h 614"/>
              <a:gd name="T10" fmla="*/ 2147483647 w 390"/>
              <a:gd name="T11" fmla="*/ 2147483647 h 614"/>
              <a:gd name="T12" fmla="*/ 2147483647 w 390"/>
              <a:gd name="T13" fmla="*/ 2147483647 h 614"/>
              <a:gd name="T14" fmla="*/ 2147483647 w 390"/>
              <a:gd name="T15" fmla="*/ 2147483647 h 614"/>
              <a:gd name="T16" fmla="*/ 2147483647 w 390"/>
              <a:gd name="T17" fmla="*/ 2147483647 h 614"/>
              <a:gd name="T18" fmla="*/ 2147483647 w 390"/>
              <a:gd name="T19" fmla="*/ 2147483647 h 614"/>
              <a:gd name="T20" fmla="*/ 2147483647 w 390"/>
              <a:gd name="T21" fmla="*/ 2147483647 h 614"/>
              <a:gd name="T22" fmla="*/ 2147483647 w 390"/>
              <a:gd name="T23" fmla="*/ 2147483647 h 614"/>
              <a:gd name="T24" fmla="*/ 2147483647 w 390"/>
              <a:gd name="T25" fmla="*/ 2147483647 h 614"/>
              <a:gd name="T26" fmla="*/ 2147483647 w 390"/>
              <a:gd name="T27" fmla="*/ 2147483647 h 614"/>
              <a:gd name="T28" fmla="*/ 2147483647 w 390"/>
              <a:gd name="T29" fmla="*/ 2147483647 h 614"/>
              <a:gd name="T30" fmla="*/ 2147483647 w 390"/>
              <a:gd name="T31" fmla="*/ 2147483647 h 614"/>
              <a:gd name="T32" fmla="*/ 2147483647 w 390"/>
              <a:gd name="T33" fmla="*/ 2147483647 h 614"/>
              <a:gd name="T34" fmla="*/ 2147483647 w 390"/>
              <a:gd name="T35" fmla="*/ 2147483647 h 614"/>
              <a:gd name="T36" fmla="*/ 2147483647 w 390"/>
              <a:gd name="T37" fmla="*/ 2147483647 h 614"/>
              <a:gd name="T38" fmla="*/ 2147483647 w 390"/>
              <a:gd name="T39" fmla="*/ 2147483647 h 614"/>
              <a:gd name="T40" fmla="*/ 2147483647 w 390"/>
              <a:gd name="T41" fmla="*/ 2147483647 h 614"/>
              <a:gd name="T42" fmla="*/ 2147483647 w 390"/>
              <a:gd name="T43" fmla="*/ 2147483647 h 614"/>
              <a:gd name="T44" fmla="*/ 2147483647 w 390"/>
              <a:gd name="T45" fmla="*/ 2147483647 h 614"/>
              <a:gd name="T46" fmla="*/ 2147483647 w 390"/>
              <a:gd name="T47" fmla="*/ 2147483647 h 614"/>
              <a:gd name="T48" fmla="*/ 2147483647 w 390"/>
              <a:gd name="T49" fmla="*/ 2147483647 h 614"/>
              <a:gd name="T50" fmla="*/ 2147483647 w 390"/>
              <a:gd name="T51" fmla="*/ 2147483647 h 614"/>
              <a:gd name="T52" fmla="*/ 2147483647 w 390"/>
              <a:gd name="T53" fmla="*/ 2147483647 h 614"/>
              <a:gd name="T54" fmla="*/ 2147483647 w 390"/>
              <a:gd name="T55" fmla="*/ 2147483647 h 614"/>
              <a:gd name="T56" fmla="*/ 2147483647 w 390"/>
              <a:gd name="T57" fmla="*/ 0 h 614"/>
              <a:gd name="T58" fmla="*/ 2147483647 w 390"/>
              <a:gd name="T59" fmla="*/ 2147483647 h 614"/>
              <a:gd name="T60" fmla="*/ 2147483647 w 390"/>
              <a:gd name="T61" fmla="*/ 2147483647 h 614"/>
              <a:gd name="T62" fmla="*/ 2147483647 w 390"/>
              <a:gd name="T63" fmla="*/ 2147483647 h 614"/>
              <a:gd name="T64" fmla="*/ 2147483647 w 390"/>
              <a:gd name="T65" fmla="*/ 2147483647 h 614"/>
              <a:gd name="T66" fmla="*/ 2147483647 w 390"/>
              <a:gd name="T67" fmla="*/ 2147483647 h 614"/>
              <a:gd name="T68" fmla="*/ 2147483647 w 390"/>
              <a:gd name="T69" fmla="*/ 2147483647 h 614"/>
              <a:gd name="T70" fmla="*/ 2147483647 w 390"/>
              <a:gd name="T71" fmla="*/ 2147483647 h 614"/>
              <a:gd name="T72" fmla="*/ 2147483647 w 390"/>
              <a:gd name="T73" fmla="*/ 2147483647 h 614"/>
              <a:gd name="T74" fmla="*/ 2147483647 w 390"/>
              <a:gd name="T75" fmla="*/ 2147483647 h 614"/>
              <a:gd name="T76" fmla="*/ 2147483647 w 390"/>
              <a:gd name="T77" fmla="*/ 2147483647 h 614"/>
              <a:gd name="T78" fmla="*/ 2147483647 w 390"/>
              <a:gd name="T79" fmla="*/ 2147483647 h 614"/>
              <a:gd name="T80" fmla="*/ 2147483647 w 390"/>
              <a:gd name="T81" fmla="*/ 2147483647 h 614"/>
              <a:gd name="T82" fmla="*/ 2147483647 w 390"/>
              <a:gd name="T83" fmla="*/ 2147483647 h 614"/>
              <a:gd name="T84" fmla="*/ 2147483647 w 390"/>
              <a:gd name="T85" fmla="*/ 2147483647 h 614"/>
              <a:gd name="T86" fmla="*/ 2147483647 w 390"/>
              <a:gd name="T87" fmla="*/ 2147483647 h 614"/>
              <a:gd name="T88" fmla="*/ 2147483647 w 390"/>
              <a:gd name="T89" fmla="*/ 2147483647 h 614"/>
              <a:gd name="T90" fmla="*/ 2147483647 w 390"/>
              <a:gd name="T91" fmla="*/ 2147483647 h 614"/>
              <a:gd name="T92" fmla="*/ 2147483647 w 390"/>
              <a:gd name="T93" fmla="*/ 2147483647 h 614"/>
              <a:gd name="T94" fmla="*/ 2147483647 w 390"/>
              <a:gd name="T95" fmla="*/ 2147483647 h 614"/>
              <a:gd name="T96" fmla="*/ 2147483647 w 390"/>
              <a:gd name="T97" fmla="*/ 2147483647 h 614"/>
              <a:gd name="T98" fmla="*/ 2147483647 w 390"/>
              <a:gd name="T99" fmla="*/ 2147483647 h 614"/>
              <a:gd name="T100" fmla="*/ 2147483647 w 390"/>
              <a:gd name="T101" fmla="*/ 2147483647 h 614"/>
              <a:gd name="T102" fmla="*/ 2147483647 w 390"/>
              <a:gd name="T103" fmla="*/ 2147483647 h 614"/>
              <a:gd name="T104" fmla="*/ 2147483647 w 390"/>
              <a:gd name="T105" fmla="*/ 2147483647 h 614"/>
              <a:gd name="T106" fmla="*/ 2147483647 w 390"/>
              <a:gd name="T107" fmla="*/ 2147483647 h 614"/>
              <a:gd name="T108" fmla="*/ 2147483647 w 390"/>
              <a:gd name="T109" fmla="*/ 2147483647 h 614"/>
              <a:gd name="T110" fmla="*/ 2147483647 w 390"/>
              <a:gd name="T111" fmla="*/ 2147483647 h 614"/>
              <a:gd name="T112" fmla="*/ 2147483647 w 390"/>
              <a:gd name="T113" fmla="*/ 2147483647 h 614"/>
              <a:gd name="T114" fmla="*/ 0 w 390"/>
              <a:gd name="T115" fmla="*/ 2147483647 h 61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390" h="614">
                <a:moveTo>
                  <a:pt x="0" y="586"/>
                </a:moveTo>
                <a:lnTo>
                  <a:pt x="14" y="588"/>
                </a:lnTo>
                <a:lnTo>
                  <a:pt x="22" y="614"/>
                </a:lnTo>
                <a:lnTo>
                  <a:pt x="141" y="588"/>
                </a:lnTo>
                <a:lnTo>
                  <a:pt x="185" y="548"/>
                </a:lnTo>
                <a:lnTo>
                  <a:pt x="231" y="485"/>
                </a:lnTo>
                <a:lnTo>
                  <a:pt x="269" y="495"/>
                </a:lnTo>
                <a:lnTo>
                  <a:pt x="309" y="490"/>
                </a:lnTo>
                <a:lnTo>
                  <a:pt x="359" y="485"/>
                </a:lnTo>
                <a:lnTo>
                  <a:pt x="389" y="435"/>
                </a:lnTo>
                <a:lnTo>
                  <a:pt x="378" y="329"/>
                </a:lnTo>
                <a:lnTo>
                  <a:pt x="390" y="310"/>
                </a:lnTo>
                <a:lnTo>
                  <a:pt x="378" y="280"/>
                </a:lnTo>
                <a:lnTo>
                  <a:pt x="360" y="291"/>
                </a:lnTo>
                <a:lnTo>
                  <a:pt x="350" y="280"/>
                </a:lnTo>
                <a:lnTo>
                  <a:pt x="390" y="216"/>
                </a:lnTo>
                <a:lnTo>
                  <a:pt x="370" y="182"/>
                </a:lnTo>
                <a:lnTo>
                  <a:pt x="365" y="154"/>
                </a:lnTo>
                <a:lnTo>
                  <a:pt x="350" y="129"/>
                </a:lnTo>
                <a:lnTo>
                  <a:pt x="348" y="104"/>
                </a:lnTo>
                <a:lnTo>
                  <a:pt x="325" y="108"/>
                </a:lnTo>
                <a:lnTo>
                  <a:pt x="317" y="84"/>
                </a:lnTo>
                <a:lnTo>
                  <a:pt x="282" y="116"/>
                </a:lnTo>
                <a:lnTo>
                  <a:pt x="284" y="74"/>
                </a:lnTo>
                <a:lnTo>
                  <a:pt x="251" y="77"/>
                </a:lnTo>
                <a:lnTo>
                  <a:pt x="251" y="55"/>
                </a:lnTo>
                <a:lnTo>
                  <a:pt x="228" y="31"/>
                </a:lnTo>
                <a:lnTo>
                  <a:pt x="206" y="17"/>
                </a:lnTo>
                <a:lnTo>
                  <a:pt x="198" y="0"/>
                </a:lnTo>
                <a:lnTo>
                  <a:pt x="166" y="15"/>
                </a:lnTo>
                <a:lnTo>
                  <a:pt x="162" y="53"/>
                </a:lnTo>
                <a:lnTo>
                  <a:pt x="188" y="72"/>
                </a:lnTo>
                <a:lnTo>
                  <a:pt x="188" y="96"/>
                </a:lnTo>
                <a:lnTo>
                  <a:pt x="165" y="116"/>
                </a:lnTo>
                <a:lnTo>
                  <a:pt x="135" y="113"/>
                </a:lnTo>
                <a:lnTo>
                  <a:pt x="141" y="137"/>
                </a:lnTo>
                <a:lnTo>
                  <a:pt x="165" y="156"/>
                </a:lnTo>
                <a:lnTo>
                  <a:pt x="177" y="186"/>
                </a:lnTo>
                <a:lnTo>
                  <a:pt x="206" y="195"/>
                </a:lnTo>
                <a:lnTo>
                  <a:pt x="206" y="230"/>
                </a:lnTo>
                <a:lnTo>
                  <a:pt x="196" y="231"/>
                </a:lnTo>
                <a:lnTo>
                  <a:pt x="170" y="284"/>
                </a:lnTo>
                <a:lnTo>
                  <a:pt x="145" y="313"/>
                </a:lnTo>
                <a:lnTo>
                  <a:pt x="145" y="334"/>
                </a:lnTo>
                <a:lnTo>
                  <a:pt x="173" y="336"/>
                </a:lnTo>
                <a:lnTo>
                  <a:pt x="170" y="362"/>
                </a:lnTo>
                <a:lnTo>
                  <a:pt x="132" y="408"/>
                </a:lnTo>
                <a:lnTo>
                  <a:pt x="117" y="408"/>
                </a:lnTo>
                <a:lnTo>
                  <a:pt x="97" y="443"/>
                </a:lnTo>
                <a:lnTo>
                  <a:pt x="77" y="476"/>
                </a:lnTo>
                <a:lnTo>
                  <a:pt x="51" y="476"/>
                </a:lnTo>
                <a:lnTo>
                  <a:pt x="43" y="487"/>
                </a:lnTo>
                <a:lnTo>
                  <a:pt x="9" y="485"/>
                </a:lnTo>
                <a:lnTo>
                  <a:pt x="8" y="541"/>
                </a:lnTo>
                <a:lnTo>
                  <a:pt x="21" y="545"/>
                </a:lnTo>
                <a:lnTo>
                  <a:pt x="28" y="558"/>
                </a:lnTo>
                <a:lnTo>
                  <a:pt x="1" y="575"/>
                </a:lnTo>
                <a:lnTo>
                  <a:pt x="0" y="586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15" name="Freeform 162"/>
          <p:cNvSpPr>
            <a:spLocks/>
          </p:cNvSpPr>
          <p:nvPr/>
        </p:nvSpPr>
        <p:spPr bwMode="auto">
          <a:xfrm>
            <a:off x="7433283" y="5892188"/>
            <a:ext cx="583463" cy="974929"/>
          </a:xfrm>
          <a:custGeom>
            <a:avLst/>
            <a:gdLst>
              <a:gd name="T0" fmla="*/ 0 w 390"/>
              <a:gd name="T1" fmla="*/ 2147483647 h 614"/>
              <a:gd name="T2" fmla="*/ 2147483647 w 390"/>
              <a:gd name="T3" fmla="*/ 2147483647 h 614"/>
              <a:gd name="T4" fmla="*/ 2147483647 w 390"/>
              <a:gd name="T5" fmla="*/ 2147483647 h 614"/>
              <a:gd name="T6" fmla="*/ 2147483647 w 390"/>
              <a:gd name="T7" fmla="*/ 2147483647 h 614"/>
              <a:gd name="T8" fmla="*/ 2147483647 w 390"/>
              <a:gd name="T9" fmla="*/ 2147483647 h 614"/>
              <a:gd name="T10" fmla="*/ 2147483647 w 390"/>
              <a:gd name="T11" fmla="*/ 2147483647 h 614"/>
              <a:gd name="T12" fmla="*/ 2147483647 w 390"/>
              <a:gd name="T13" fmla="*/ 2147483647 h 614"/>
              <a:gd name="T14" fmla="*/ 2147483647 w 390"/>
              <a:gd name="T15" fmla="*/ 2147483647 h 614"/>
              <a:gd name="T16" fmla="*/ 2147483647 w 390"/>
              <a:gd name="T17" fmla="*/ 2147483647 h 614"/>
              <a:gd name="T18" fmla="*/ 2147483647 w 390"/>
              <a:gd name="T19" fmla="*/ 2147483647 h 614"/>
              <a:gd name="T20" fmla="*/ 2147483647 w 390"/>
              <a:gd name="T21" fmla="*/ 2147483647 h 614"/>
              <a:gd name="T22" fmla="*/ 2147483647 w 390"/>
              <a:gd name="T23" fmla="*/ 2147483647 h 614"/>
              <a:gd name="T24" fmla="*/ 2147483647 w 390"/>
              <a:gd name="T25" fmla="*/ 2147483647 h 614"/>
              <a:gd name="T26" fmla="*/ 2147483647 w 390"/>
              <a:gd name="T27" fmla="*/ 2147483647 h 614"/>
              <a:gd name="T28" fmla="*/ 2147483647 w 390"/>
              <a:gd name="T29" fmla="*/ 2147483647 h 614"/>
              <a:gd name="T30" fmla="*/ 2147483647 w 390"/>
              <a:gd name="T31" fmla="*/ 2147483647 h 614"/>
              <a:gd name="T32" fmla="*/ 2147483647 w 390"/>
              <a:gd name="T33" fmla="*/ 2147483647 h 614"/>
              <a:gd name="T34" fmla="*/ 2147483647 w 390"/>
              <a:gd name="T35" fmla="*/ 2147483647 h 614"/>
              <a:gd name="T36" fmla="*/ 2147483647 w 390"/>
              <a:gd name="T37" fmla="*/ 2147483647 h 614"/>
              <a:gd name="T38" fmla="*/ 2147483647 w 390"/>
              <a:gd name="T39" fmla="*/ 2147483647 h 614"/>
              <a:gd name="T40" fmla="*/ 2147483647 w 390"/>
              <a:gd name="T41" fmla="*/ 2147483647 h 614"/>
              <a:gd name="T42" fmla="*/ 2147483647 w 390"/>
              <a:gd name="T43" fmla="*/ 2147483647 h 614"/>
              <a:gd name="T44" fmla="*/ 2147483647 w 390"/>
              <a:gd name="T45" fmla="*/ 2147483647 h 614"/>
              <a:gd name="T46" fmla="*/ 2147483647 w 390"/>
              <a:gd name="T47" fmla="*/ 2147483647 h 614"/>
              <a:gd name="T48" fmla="*/ 2147483647 w 390"/>
              <a:gd name="T49" fmla="*/ 2147483647 h 614"/>
              <a:gd name="T50" fmla="*/ 2147483647 w 390"/>
              <a:gd name="T51" fmla="*/ 2147483647 h 614"/>
              <a:gd name="T52" fmla="*/ 2147483647 w 390"/>
              <a:gd name="T53" fmla="*/ 2147483647 h 614"/>
              <a:gd name="T54" fmla="*/ 2147483647 w 390"/>
              <a:gd name="T55" fmla="*/ 2147483647 h 614"/>
              <a:gd name="T56" fmla="*/ 2147483647 w 390"/>
              <a:gd name="T57" fmla="*/ 0 h 614"/>
              <a:gd name="T58" fmla="*/ 2147483647 w 390"/>
              <a:gd name="T59" fmla="*/ 2147483647 h 614"/>
              <a:gd name="T60" fmla="*/ 2147483647 w 390"/>
              <a:gd name="T61" fmla="*/ 2147483647 h 614"/>
              <a:gd name="T62" fmla="*/ 2147483647 w 390"/>
              <a:gd name="T63" fmla="*/ 2147483647 h 614"/>
              <a:gd name="T64" fmla="*/ 2147483647 w 390"/>
              <a:gd name="T65" fmla="*/ 2147483647 h 614"/>
              <a:gd name="T66" fmla="*/ 2147483647 w 390"/>
              <a:gd name="T67" fmla="*/ 2147483647 h 614"/>
              <a:gd name="T68" fmla="*/ 2147483647 w 390"/>
              <a:gd name="T69" fmla="*/ 2147483647 h 614"/>
              <a:gd name="T70" fmla="*/ 2147483647 w 390"/>
              <a:gd name="T71" fmla="*/ 2147483647 h 614"/>
              <a:gd name="T72" fmla="*/ 2147483647 w 390"/>
              <a:gd name="T73" fmla="*/ 2147483647 h 614"/>
              <a:gd name="T74" fmla="*/ 2147483647 w 390"/>
              <a:gd name="T75" fmla="*/ 2147483647 h 614"/>
              <a:gd name="T76" fmla="*/ 2147483647 w 390"/>
              <a:gd name="T77" fmla="*/ 2147483647 h 614"/>
              <a:gd name="T78" fmla="*/ 2147483647 w 390"/>
              <a:gd name="T79" fmla="*/ 2147483647 h 614"/>
              <a:gd name="T80" fmla="*/ 2147483647 w 390"/>
              <a:gd name="T81" fmla="*/ 2147483647 h 614"/>
              <a:gd name="T82" fmla="*/ 2147483647 w 390"/>
              <a:gd name="T83" fmla="*/ 2147483647 h 614"/>
              <a:gd name="T84" fmla="*/ 2147483647 w 390"/>
              <a:gd name="T85" fmla="*/ 2147483647 h 614"/>
              <a:gd name="T86" fmla="*/ 2147483647 w 390"/>
              <a:gd name="T87" fmla="*/ 2147483647 h 614"/>
              <a:gd name="T88" fmla="*/ 2147483647 w 390"/>
              <a:gd name="T89" fmla="*/ 2147483647 h 614"/>
              <a:gd name="T90" fmla="*/ 2147483647 w 390"/>
              <a:gd name="T91" fmla="*/ 2147483647 h 614"/>
              <a:gd name="T92" fmla="*/ 2147483647 w 390"/>
              <a:gd name="T93" fmla="*/ 2147483647 h 614"/>
              <a:gd name="T94" fmla="*/ 2147483647 w 390"/>
              <a:gd name="T95" fmla="*/ 2147483647 h 614"/>
              <a:gd name="T96" fmla="*/ 2147483647 w 390"/>
              <a:gd name="T97" fmla="*/ 2147483647 h 614"/>
              <a:gd name="T98" fmla="*/ 2147483647 w 390"/>
              <a:gd name="T99" fmla="*/ 2147483647 h 614"/>
              <a:gd name="T100" fmla="*/ 2147483647 w 390"/>
              <a:gd name="T101" fmla="*/ 2147483647 h 614"/>
              <a:gd name="T102" fmla="*/ 2147483647 w 390"/>
              <a:gd name="T103" fmla="*/ 2147483647 h 614"/>
              <a:gd name="T104" fmla="*/ 2147483647 w 390"/>
              <a:gd name="T105" fmla="*/ 2147483647 h 614"/>
              <a:gd name="T106" fmla="*/ 2147483647 w 390"/>
              <a:gd name="T107" fmla="*/ 2147483647 h 614"/>
              <a:gd name="T108" fmla="*/ 2147483647 w 390"/>
              <a:gd name="T109" fmla="*/ 2147483647 h 614"/>
              <a:gd name="T110" fmla="*/ 2147483647 w 390"/>
              <a:gd name="T111" fmla="*/ 2147483647 h 614"/>
              <a:gd name="T112" fmla="*/ 2147483647 w 390"/>
              <a:gd name="T113" fmla="*/ 2147483647 h 614"/>
              <a:gd name="T114" fmla="*/ 0 w 390"/>
              <a:gd name="T115" fmla="*/ 2147483647 h 61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390" h="614">
                <a:moveTo>
                  <a:pt x="0" y="586"/>
                </a:moveTo>
                <a:lnTo>
                  <a:pt x="14" y="588"/>
                </a:lnTo>
                <a:lnTo>
                  <a:pt x="22" y="614"/>
                </a:lnTo>
                <a:lnTo>
                  <a:pt x="141" y="588"/>
                </a:lnTo>
                <a:lnTo>
                  <a:pt x="185" y="548"/>
                </a:lnTo>
                <a:lnTo>
                  <a:pt x="231" y="485"/>
                </a:lnTo>
                <a:lnTo>
                  <a:pt x="269" y="495"/>
                </a:lnTo>
                <a:lnTo>
                  <a:pt x="309" y="490"/>
                </a:lnTo>
                <a:lnTo>
                  <a:pt x="359" y="485"/>
                </a:lnTo>
                <a:lnTo>
                  <a:pt x="389" y="435"/>
                </a:lnTo>
                <a:lnTo>
                  <a:pt x="378" y="329"/>
                </a:lnTo>
                <a:lnTo>
                  <a:pt x="390" y="310"/>
                </a:lnTo>
                <a:lnTo>
                  <a:pt x="378" y="280"/>
                </a:lnTo>
                <a:lnTo>
                  <a:pt x="360" y="291"/>
                </a:lnTo>
                <a:lnTo>
                  <a:pt x="350" y="280"/>
                </a:lnTo>
                <a:lnTo>
                  <a:pt x="390" y="216"/>
                </a:lnTo>
                <a:lnTo>
                  <a:pt x="370" y="182"/>
                </a:lnTo>
                <a:lnTo>
                  <a:pt x="365" y="154"/>
                </a:lnTo>
                <a:lnTo>
                  <a:pt x="350" y="129"/>
                </a:lnTo>
                <a:lnTo>
                  <a:pt x="348" y="104"/>
                </a:lnTo>
                <a:lnTo>
                  <a:pt x="325" y="108"/>
                </a:lnTo>
                <a:lnTo>
                  <a:pt x="317" y="84"/>
                </a:lnTo>
                <a:lnTo>
                  <a:pt x="282" y="116"/>
                </a:lnTo>
                <a:lnTo>
                  <a:pt x="284" y="74"/>
                </a:lnTo>
                <a:lnTo>
                  <a:pt x="251" y="77"/>
                </a:lnTo>
                <a:lnTo>
                  <a:pt x="251" y="55"/>
                </a:lnTo>
                <a:lnTo>
                  <a:pt x="228" y="31"/>
                </a:lnTo>
                <a:lnTo>
                  <a:pt x="206" y="17"/>
                </a:lnTo>
                <a:lnTo>
                  <a:pt x="198" y="0"/>
                </a:lnTo>
                <a:lnTo>
                  <a:pt x="166" y="15"/>
                </a:lnTo>
                <a:lnTo>
                  <a:pt x="162" y="53"/>
                </a:lnTo>
                <a:lnTo>
                  <a:pt x="188" y="72"/>
                </a:lnTo>
                <a:lnTo>
                  <a:pt x="188" y="96"/>
                </a:lnTo>
                <a:lnTo>
                  <a:pt x="165" y="116"/>
                </a:lnTo>
                <a:lnTo>
                  <a:pt x="135" y="113"/>
                </a:lnTo>
                <a:lnTo>
                  <a:pt x="141" y="137"/>
                </a:lnTo>
                <a:lnTo>
                  <a:pt x="165" y="156"/>
                </a:lnTo>
                <a:lnTo>
                  <a:pt x="177" y="186"/>
                </a:lnTo>
                <a:lnTo>
                  <a:pt x="206" y="195"/>
                </a:lnTo>
                <a:lnTo>
                  <a:pt x="206" y="230"/>
                </a:lnTo>
                <a:lnTo>
                  <a:pt x="196" y="231"/>
                </a:lnTo>
                <a:lnTo>
                  <a:pt x="170" y="284"/>
                </a:lnTo>
                <a:lnTo>
                  <a:pt x="145" y="313"/>
                </a:lnTo>
                <a:lnTo>
                  <a:pt x="145" y="334"/>
                </a:lnTo>
                <a:lnTo>
                  <a:pt x="173" y="336"/>
                </a:lnTo>
                <a:lnTo>
                  <a:pt x="170" y="362"/>
                </a:lnTo>
                <a:lnTo>
                  <a:pt x="132" y="408"/>
                </a:lnTo>
                <a:lnTo>
                  <a:pt x="117" y="408"/>
                </a:lnTo>
                <a:lnTo>
                  <a:pt x="97" y="443"/>
                </a:lnTo>
                <a:lnTo>
                  <a:pt x="77" y="476"/>
                </a:lnTo>
                <a:lnTo>
                  <a:pt x="51" y="476"/>
                </a:lnTo>
                <a:lnTo>
                  <a:pt x="43" y="487"/>
                </a:lnTo>
                <a:lnTo>
                  <a:pt x="9" y="485"/>
                </a:lnTo>
                <a:lnTo>
                  <a:pt x="8" y="541"/>
                </a:lnTo>
                <a:lnTo>
                  <a:pt x="21" y="545"/>
                </a:lnTo>
                <a:lnTo>
                  <a:pt x="28" y="558"/>
                </a:lnTo>
                <a:lnTo>
                  <a:pt x="1" y="575"/>
                </a:lnTo>
                <a:lnTo>
                  <a:pt x="0" y="586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16" name="Freeform 163"/>
          <p:cNvSpPr>
            <a:spLocks/>
          </p:cNvSpPr>
          <p:nvPr/>
        </p:nvSpPr>
        <p:spPr bwMode="auto">
          <a:xfrm>
            <a:off x="7433283" y="5892188"/>
            <a:ext cx="583463" cy="974929"/>
          </a:xfrm>
          <a:custGeom>
            <a:avLst/>
            <a:gdLst>
              <a:gd name="T0" fmla="*/ 0 w 390"/>
              <a:gd name="T1" fmla="*/ 2147483647 h 614"/>
              <a:gd name="T2" fmla="*/ 2147483647 w 390"/>
              <a:gd name="T3" fmla="*/ 2147483647 h 614"/>
              <a:gd name="T4" fmla="*/ 2147483647 w 390"/>
              <a:gd name="T5" fmla="*/ 2147483647 h 614"/>
              <a:gd name="T6" fmla="*/ 2147483647 w 390"/>
              <a:gd name="T7" fmla="*/ 2147483647 h 614"/>
              <a:gd name="T8" fmla="*/ 2147483647 w 390"/>
              <a:gd name="T9" fmla="*/ 2147483647 h 614"/>
              <a:gd name="T10" fmla="*/ 2147483647 w 390"/>
              <a:gd name="T11" fmla="*/ 2147483647 h 614"/>
              <a:gd name="T12" fmla="*/ 2147483647 w 390"/>
              <a:gd name="T13" fmla="*/ 2147483647 h 614"/>
              <a:gd name="T14" fmla="*/ 2147483647 w 390"/>
              <a:gd name="T15" fmla="*/ 2147483647 h 614"/>
              <a:gd name="T16" fmla="*/ 2147483647 w 390"/>
              <a:gd name="T17" fmla="*/ 2147483647 h 614"/>
              <a:gd name="T18" fmla="*/ 2147483647 w 390"/>
              <a:gd name="T19" fmla="*/ 2147483647 h 614"/>
              <a:gd name="T20" fmla="*/ 2147483647 w 390"/>
              <a:gd name="T21" fmla="*/ 2147483647 h 614"/>
              <a:gd name="T22" fmla="*/ 2147483647 w 390"/>
              <a:gd name="T23" fmla="*/ 2147483647 h 614"/>
              <a:gd name="T24" fmla="*/ 2147483647 w 390"/>
              <a:gd name="T25" fmla="*/ 2147483647 h 614"/>
              <a:gd name="T26" fmla="*/ 2147483647 w 390"/>
              <a:gd name="T27" fmla="*/ 2147483647 h 614"/>
              <a:gd name="T28" fmla="*/ 2147483647 w 390"/>
              <a:gd name="T29" fmla="*/ 2147483647 h 614"/>
              <a:gd name="T30" fmla="*/ 2147483647 w 390"/>
              <a:gd name="T31" fmla="*/ 2147483647 h 614"/>
              <a:gd name="T32" fmla="*/ 2147483647 w 390"/>
              <a:gd name="T33" fmla="*/ 2147483647 h 614"/>
              <a:gd name="T34" fmla="*/ 2147483647 w 390"/>
              <a:gd name="T35" fmla="*/ 2147483647 h 614"/>
              <a:gd name="T36" fmla="*/ 2147483647 w 390"/>
              <a:gd name="T37" fmla="*/ 2147483647 h 614"/>
              <a:gd name="T38" fmla="*/ 2147483647 w 390"/>
              <a:gd name="T39" fmla="*/ 2147483647 h 614"/>
              <a:gd name="T40" fmla="*/ 2147483647 w 390"/>
              <a:gd name="T41" fmla="*/ 2147483647 h 614"/>
              <a:gd name="T42" fmla="*/ 2147483647 w 390"/>
              <a:gd name="T43" fmla="*/ 2147483647 h 614"/>
              <a:gd name="T44" fmla="*/ 2147483647 w 390"/>
              <a:gd name="T45" fmla="*/ 2147483647 h 614"/>
              <a:gd name="T46" fmla="*/ 2147483647 w 390"/>
              <a:gd name="T47" fmla="*/ 2147483647 h 614"/>
              <a:gd name="T48" fmla="*/ 2147483647 w 390"/>
              <a:gd name="T49" fmla="*/ 2147483647 h 614"/>
              <a:gd name="T50" fmla="*/ 2147483647 w 390"/>
              <a:gd name="T51" fmla="*/ 2147483647 h 614"/>
              <a:gd name="T52" fmla="*/ 2147483647 w 390"/>
              <a:gd name="T53" fmla="*/ 2147483647 h 614"/>
              <a:gd name="T54" fmla="*/ 2147483647 w 390"/>
              <a:gd name="T55" fmla="*/ 2147483647 h 614"/>
              <a:gd name="T56" fmla="*/ 2147483647 w 390"/>
              <a:gd name="T57" fmla="*/ 0 h 614"/>
              <a:gd name="T58" fmla="*/ 2147483647 w 390"/>
              <a:gd name="T59" fmla="*/ 2147483647 h 614"/>
              <a:gd name="T60" fmla="*/ 2147483647 w 390"/>
              <a:gd name="T61" fmla="*/ 2147483647 h 614"/>
              <a:gd name="T62" fmla="*/ 2147483647 w 390"/>
              <a:gd name="T63" fmla="*/ 2147483647 h 614"/>
              <a:gd name="T64" fmla="*/ 2147483647 w 390"/>
              <a:gd name="T65" fmla="*/ 2147483647 h 614"/>
              <a:gd name="T66" fmla="*/ 2147483647 w 390"/>
              <a:gd name="T67" fmla="*/ 2147483647 h 614"/>
              <a:gd name="T68" fmla="*/ 2147483647 w 390"/>
              <a:gd name="T69" fmla="*/ 2147483647 h 614"/>
              <a:gd name="T70" fmla="*/ 2147483647 w 390"/>
              <a:gd name="T71" fmla="*/ 2147483647 h 614"/>
              <a:gd name="T72" fmla="*/ 2147483647 w 390"/>
              <a:gd name="T73" fmla="*/ 2147483647 h 614"/>
              <a:gd name="T74" fmla="*/ 2147483647 w 390"/>
              <a:gd name="T75" fmla="*/ 2147483647 h 614"/>
              <a:gd name="T76" fmla="*/ 2147483647 w 390"/>
              <a:gd name="T77" fmla="*/ 2147483647 h 614"/>
              <a:gd name="T78" fmla="*/ 2147483647 w 390"/>
              <a:gd name="T79" fmla="*/ 2147483647 h 614"/>
              <a:gd name="T80" fmla="*/ 2147483647 w 390"/>
              <a:gd name="T81" fmla="*/ 2147483647 h 614"/>
              <a:gd name="T82" fmla="*/ 2147483647 w 390"/>
              <a:gd name="T83" fmla="*/ 2147483647 h 614"/>
              <a:gd name="T84" fmla="*/ 2147483647 w 390"/>
              <a:gd name="T85" fmla="*/ 2147483647 h 614"/>
              <a:gd name="T86" fmla="*/ 2147483647 w 390"/>
              <a:gd name="T87" fmla="*/ 2147483647 h 614"/>
              <a:gd name="T88" fmla="*/ 2147483647 w 390"/>
              <a:gd name="T89" fmla="*/ 2147483647 h 614"/>
              <a:gd name="T90" fmla="*/ 2147483647 w 390"/>
              <a:gd name="T91" fmla="*/ 2147483647 h 614"/>
              <a:gd name="T92" fmla="*/ 2147483647 w 390"/>
              <a:gd name="T93" fmla="*/ 2147483647 h 614"/>
              <a:gd name="T94" fmla="*/ 2147483647 w 390"/>
              <a:gd name="T95" fmla="*/ 2147483647 h 614"/>
              <a:gd name="T96" fmla="*/ 2147483647 w 390"/>
              <a:gd name="T97" fmla="*/ 2147483647 h 614"/>
              <a:gd name="T98" fmla="*/ 2147483647 w 390"/>
              <a:gd name="T99" fmla="*/ 2147483647 h 614"/>
              <a:gd name="T100" fmla="*/ 2147483647 w 390"/>
              <a:gd name="T101" fmla="*/ 2147483647 h 614"/>
              <a:gd name="T102" fmla="*/ 2147483647 w 390"/>
              <a:gd name="T103" fmla="*/ 2147483647 h 614"/>
              <a:gd name="T104" fmla="*/ 2147483647 w 390"/>
              <a:gd name="T105" fmla="*/ 2147483647 h 614"/>
              <a:gd name="T106" fmla="*/ 2147483647 w 390"/>
              <a:gd name="T107" fmla="*/ 2147483647 h 614"/>
              <a:gd name="T108" fmla="*/ 2147483647 w 390"/>
              <a:gd name="T109" fmla="*/ 2147483647 h 614"/>
              <a:gd name="T110" fmla="*/ 2147483647 w 390"/>
              <a:gd name="T111" fmla="*/ 2147483647 h 614"/>
              <a:gd name="T112" fmla="*/ 2147483647 w 390"/>
              <a:gd name="T113" fmla="*/ 2147483647 h 614"/>
              <a:gd name="T114" fmla="*/ 0 w 390"/>
              <a:gd name="T115" fmla="*/ 2147483647 h 61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390" h="614">
                <a:moveTo>
                  <a:pt x="0" y="586"/>
                </a:moveTo>
                <a:lnTo>
                  <a:pt x="14" y="588"/>
                </a:lnTo>
                <a:lnTo>
                  <a:pt x="22" y="614"/>
                </a:lnTo>
                <a:lnTo>
                  <a:pt x="141" y="588"/>
                </a:lnTo>
                <a:lnTo>
                  <a:pt x="185" y="548"/>
                </a:lnTo>
                <a:lnTo>
                  <a:pt x="231" y="485"/>
                </a:lnTo>
                <a:lnTo>
                  <a:pt x="269" y="495"/>
                </a:lnTo>
                <a:lnTo>
                  <a:pt x="309" y="490"/>
                </a:lnTo>
                <a:lnTo>
                  <a:pt x="359" y="485"/>
                </a:lnTo>
                <a:lnTo>
                  <a:pt x="389" y="435"/>
                </a:lnTo>
                <a:lnTo>
                  <a:pt x="378" y="329"/>
                </a:lnTo>
                <a:lnTo>
                  <a:pt x="390" y="310"/>
                </a:lnTo>
                <a:lnTo>
                  <a:pt x="378" y="280"/>
                </a:lnTo>
                <a:lnTo>
                  <a:pt x="360" y="291"/>
                </a:lnTo>
                <a:lnTo>
                  <a:pt x="350" y="280"/>
                </a:lnTo>
                <a:lnTo>
                  <a:pt x="390" y="216"/>
                </a:lnTo>
                <a:lnTo>
                  <a:pt x="370" y="182"/>
                </a:lnTo>
                <a:lnTo>
                  <a:pt x="365" y="154"/>
                </a:lnTo>
                <a:lnTo>
                  <a:pt x="350" y="129"/>
                </a:lnTo>
                <a:lnTo>
                  <a:pt x="348" y="104"/>
                </a:lnTo>
                <a:lnTo>
                  <a:pt x="325" y="108"/>
                </a:lnTo>
                <a:lnTo>
                  <a:pt x="317" y="84"/>
                </a:lnTo>
                <a:lnTo>
                  <a:pt x="282" y="116"/>
                </a:lnTo>
                <a:lnTo>
                  <a:pt x="284" y="74"/>
                </a:lnTo>
                <a:lnTo>
                  <a:pt x="251" y="77"/>
                </a:lnTo>
                <a:lnTo>
                  <a:pt x="251" y="55"/>
                </a:lnTo>
                <a:lnTo>
                  <a:pt x="228" y="31"/>
                </a:lnTo>
                <a:lnTo>
                  <a:pt x="206" y="17"/>
                </a:lnTo>
                <a:lnTo>
                  <a:pt x="198" y="0"/>
                </a:lnTo>
                <a:lnTo>
                  <a:pt x="166" y="15"/>
                </a:lnTo>
                <a:lnTo>
                  <a:pt x="162" y="53"/>
                </a:lnTo>
                <a:lnTo>
                  <a:pt x="188" y="72"/>
                </a:lnTo>
                <a:lnTo>
                  <a:pt x="188" y="96"/>
                </a:lnTo>
                <a:lnTo>
                  <a:pt x="165" y="116"/>
                </a:lnTo>
                <a:lnTo>
                  <a:pt x="135" y="113"/>
                </a:lnTo>
                <a:lnTo>
                  <a:pt x="141" y="137"/>
                </a:lnTo>
                <a:lnTo>
                  <a:pt x="165" y="156"/>
                </a:lnTo>
                <a:lnTo>
                  <a:pt x="177" y="186"/>
                </a:lnTo>
                <a:lnTo>
                  <a:pt x="206" y="195"/>
                </a:lnTo>
                <a:lnTo>
                  <a:pt x="206" y="230"/>
                </a:lnTo>
                <a:lnTo>
                  <a:pt x="196" y="231"/>
                </a:lnTo>
                <a:lnTo>
                  <a:pt x="170" y="284"/>
                </a:lnTo>
                <a:lnTo>
                  <a:pt x="145" y="313"/>
                </a:lnTo>
                <a:lnTo>
                  <a:pt x="145" y="334"/>
                </a:lnTo>
                <a:lnTo>
                  <a:pt x="173" y="336"/>
                </a:lnTo>
                <a:lnTo>
                  <a:pt x="170" y="362"/>
                </a:lnTo>
                <a:lnTo>
                  <a:pt x="132" y="408"/>
                </a:lnTo>
                <a:lnTo>
                  <a:pt x="117" y="408"/>
                </a:lnTo>
                <a:lnTo>
                  <a:pt x="97" y="443"/>
                </a:lnTo>
                <a:lnTo>
                  <a:pt x="77" y="476"/>
                </a:lnTo>
                <a:lnTo>
                  <a:pt x="51" y="476"/>
                </a:lnTo>
                <a:lnTo>
                  <a:pt x="43" y="487"/>
                </a:lnTo>
                <a:lnTo>
                  <a:pt x="9" y="485"/>
                </a:lnTo>
                <a:lnTo>
                  <a:pt x="8" y="541"/>
                </a:lnTo>
                <a:lnTo>
                  <a:pt x="21" y="545"/>
                </a:lnTo>
                <a:lnTo>
                  <a:pt x="28" y="558"/>
                </a:lnTo>
                <a:lnTo>
                  <a:pt x="1" y="575"/>
                </a:lnTo>
                <a:lnTo>
                  <a:pt x="0" y="586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17" name="Freeform 164"/>
          <p:cNvSpPr>
            <a:spLocks/>
          </p:cNvSpPr>
          <p:nvPr/>
        </p:nvSpPr>
        <p:spPr bwMode="auto">
          <a:xfrm>
            <a:off x="7433283" y="5892188"/>
            <a:ext cx="583463" cy="974929"/>
          </a:xfrm>
          <a:custGeom>
            <a:avLst/>
            <a:gdLst>
              <a:gd name="T0" fmla="*/ 0 w 390"/>
              <a:gd name="T1" fmla="*/ 2147483647 h 614"/>
              <a:gd name="T2" fmla="*/ 2147483647 w 390"/>
              <a:gd name="T3" fmla="*/ 2147483647 h 614"/>
              <a:gd name="T4" fmla="*/ 2147483647 w 390"/>
              <a:gd name="T5" fmla="*/ 2147483647 h 614"/>
              <a:gd name="T6" fmla="*/ 2147483647 w 390"/>
              <a:gd name="T7" fmla="*/ 2147483647 h 614"/>
              <a:gd name="T8" fmla="*/ 2147483647 w 390"/>
              <a:gd name="T9" fmla="*/ 2147483647 h 614"/>
              <a:gd name="T10" fmla="*/ 2147483647 w 390"/>
              <a:gd name="T11" fmla="*/ 2147483647 h 614"/>
              <a:gd name="T12" fmla="*/ 2147483647 w 390"/>
              <a:gd name="T13" fmla="*/ 2147483647 h 614"/>
              <a:gd name="T14" fmla="*/ 2147483647 w 390"/>
              <a:gd name="T15" fmla="*/ 2147483647 h 614"/>
              <a:gd name="T16" fmla="*/ 2147483647 w 390"/>
              <a:gd name="T17" fmla="*/ 2147483647 h 614"/>
              <a:gd name="T18" fmla="*/ 2147483647 w 390"/>
              <a:gd name="T19" fmla="*/ 2147483647 h 614"/>
              <a:gd name="T20" fmla="*/ 2147483647 w 390"/>
              <a:gd name="T21" fmla="*/ 2147483647 h 614"/>
              <a:gd name="T22" fmla="*/ 2147483647 w 390"/>
              <a:gd name="T23" fmla="*/ 2147483647 h 614"/>
              <a:gd name="T24" fmla="*/ 2147483647 w 390"/>
              <a:gd name="T25" fmla="*/ 2147483647 h 614"/>
              <a:gd name="T26" fmla="*/ 2147483647 w 390"/>
              <a:gd name="T27" fmla="*/ 2147483647 h 614"/>
              <a:gd name="T28" fmla="*/ 2147483647 w 390"/>
              <a:gd name="T29" fmla="*/ 2147483647 h 614"/>
              <a:gd name="T30" fmla="*/ 2147483647 w 390"/>
              <a:gd name="T31" fmla="*/ 2147483647 h 614"/>
              <a:gd name="T32" fmla="*/ 2147483647 w 390"/>
              <a:gd name="T33" fmla="*/ 2147483647 h 614"/>
              <a:gd name="T34" fmla="*/ 2147483647 w 390"/>
              <a:gd name="T35" fmla="*/ 2147483647 h 614"/>
              <a:gd name="T36" fmla="*/ 2147483647 w 390"/>
              <a:gd name="T37" fmla="*/ 2147483647 h 614"/>
              <a:gd name="T38" fmla="*/ 2147483647 w 390"/>
              <a:gd name="T39" fmla="*/ 2147483647 h 614"/>
              <a:gd name="T40" fmla="*/ 2147483647 w 390"/>
              <a:gd name="T41" fmla="*/ 2147483647 h 614"/>
              <a:gd name="T42" fmla="*/ 2147483647 w 390"/>
              <a:gd name="T43" fmla="*/ 2147483647 h 614"/>
              <a:gd name="T44" fmla="*/ 2147483647 w 390"/>
              <a:gd name="T45" fmla="*/ 2147483647 h 614"/>
              <a:gd name="T46" fmla="*/ 2147483647 w 390"/>
              <a:gd name="T47" fmla="*/ 2147483647 h 614"/>
              <a:gd name="T48" fmla="*/ 2147483647 w 390"/>
              <a:gd name="T49" fmla="*/ 2147483647 h 614"/>
              <a:gd name="T50" fmla="*/ 2147483647 w 390"/>
              <a:gd name="T51" fmla="*/ 2147483647 h 614"/>
              <a:gd name="T52" fmla="*/ 2147483647 w 390"/>
              <a:gd name="T53" fmla="*/ 2147483647 h 614"/>
              <a:gd name="T54" fmla="*/ 2147483647 w 390"/>
              <a:gd name="T55" fmla="*/ 2147483647 h 614"/>
              <a:gd name="T56" fmla="*/ 2147483647 w 390"/>
              <a:gd name="T57" fmla="*/ 0 h 614"/>
              <a:gd name="T58" fmla="*/ 2147483647 w 390"/>
              <a:gd name="T59" fmla="*/ 2147483647 h 614"/>
              <a:gd name="T60" fmla="*/ 2147483647 w 390"/>
              <a:gd name="T61" fmla="*/ 2147483647 h 614"/>
              <a:gd name="T62" fmla="*/ 2147483647 w 390"/>
              <a:gd name="T63" fmla="*/ 2147483647 h 614"/>
              <a:gd name="T64" fmla="*/ 2147483647 w 390"/>
              <a:gd name="T65" fmla="*/ 2147483647 h 614"/>
              <a:gd name="T66" fmla="*/ 2147483647 w 390"/>
              <a:gd name="T67" fmla="*/ 2147483647 h 614"/>
              <a:gd name="T68" fmla="*/ 2147483647 w 390"/>
              <a:gd name="T69" fmla="*/ 2147483647 h 614"/>
              <a:gd name="T70" fmla="*/ 2147483647 w 390"/>
              <a:gd name="T71" fmla="*/ 2147483647 h 614"/>
              <a:gd name="T72" fmla="*/ 2147483647 w 390"/>
              <a:gd name="T73" fmla="*/ 2147483647 h 614"/>
              <a:gd name="T74" fmla="*/ 2147483647 w 390"/>
              <a:gd name="T75" fmla="*/ 2147483647 h 614"/>
              <a:gd name="T76" fmla="*/ 2147483647 w 390"/>
              <a:gd name="T77" fmla="*/ 2147483647 h 614"/>
              <a:gd name="T78" fmla="*/ 2147483647 w 390"/>
              <a:gd name="T79" fmla="*/ 2147483647 h 614"/>
              <a:gd name="T80" fmla="*/ 2147483647 w 390"/>
              <a:gd name="T81" fmla="*/ 2147483647 h 614"/>
              <a:gd name="T82" fmla="*/ 2147483647 w 390"/>
              <a:gd name="T83" fmla="*/ 2147483647 h 614"/>
              <a:gd name="T84" fmla="*/ 2147483647 w 390"/>
              <a:gd name="T85" fmla="*/ 2147483647 h 614"/>
              <a:gd name="T86" fmla="*/ 2147483647 w 390"/>
              <a:gd name="T87" fmla="*/ 2147483647 h 614"/>
              <a:gd name="T88" fmla="*/ 2147483647 w 390"/>
              <a:gd name="T89" fmla="*/ 2147483647 h 614"/>
              <a:gd name="T90" fmla="*/ 2147483647 w 390"/>
              <a:gd name="T91" fmla="*/ 2147483647 h 614"/>
              <a:gd name="T92" fmla="*/ 2147483647 w 390"/>
              <a:gd name="T93" fmla="*/ 2147483647 h 614"/>
              <a:gd name="T94" fmla="*/ 2147483647 w 390"/>
              <a:gd name="T95" fmla="*/ 2147483647 h 614"/>
              <a:gd name="T96" fmla="*/ 2147483647 w 390"/>
              <a:gd name="T97" fmla="*/ 2147483647 h 614"/>
              <a:gd name="T98" fmla="*/ 2147483647 w 390"/>
              <a:gd name="T99" fmla="*/ 2147483647 h 614"/>
              <a:gd name="T100" fmla="*/ 2147483647 w 390"/>
              <a:gd name="T101" fmla="*/ 2147483647 h 614"/>
              <a:gd name="T102" fmla="*/ 2147483647 w 390"/>
              <a:gd name="T103" fmla="*/ 2147483647 h 614"/>
              <a:gd name="T104" fmla="*/ 2147483647 w 390"/>
              <a:gd name="T105" fmla="*/ 2147483647 h 614"/>
              <a:gd name="T106" fmla="*/ 2147483647 w 390"/>
              <a:gd name="T107" fmla="*/ 2147483647 h 614"/>
              <a:gd name="T108" fmla="*/ 2147483647 w 390"/>
              <a:gd name="T109" fmla="*/ 2147483647 h 614"/>
              <a:gd name="T110" fmla="*/ 2147483647 w 390"/>
              <a:gd name="T111" fmla="*/ 2147483647 h 614"/>
              <a:gd name="T112" fmla="*/ 2147483647 w 390"/>
              <a:gd name="T113" fmla="*/ 2147483647 h 614"/>
              <a:gd name="T114" fmla="*/ 0 w 390"/>
              <a:gd name="T115" fmla="*/ 2147483647 h 61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390" h="614">
                <a:moveTo>
                  <a:pt x="0" y="586"/>
                </a:moveTo>
                <a:lnTo>
                  <a:pt x="14" y="588"/>
                </a:lnTo>
                <a:lnTo>
                  <a:pt x="22" y="614"/>
                </a:lnTo>
                <a:lnTo>
                  <a:pt x="141" y="588"/>
                </a:lnTo>
                <a:lnTo>
                  <a:pt x="185" y="548"/>
                </a:lnTo>
                <a:lnTo>
                  <a:pt x="231" y="485"/>
                </a:lnTo>
                <a:lnTo>
                  <a:pt x="269" y="495"/>
                </a:lnTo>
                <a:lnTo>
                  <a:pt x="309" y="490"/>
                </a:lnTo>
                <a:lnTo>
                  <a:pt x="359" y="485"/>
                </a:lnTo>
                <a:lnTo>
                  <a:pt x="389" y="435"/>
                </a:lnTo>
                <a:lnTo>
                  <a:pt x="378" y="329"/>
                </a:lnTo>
                <a:lnTo>
                  <a:pt x="390" y="310"/>
                </a:lnTo>
                <a:lnTo>
                  <a:pt x="378" y="280"/>
                </a:lnTo>
                <a:lnTo>
                  <a:pt x="360" y="291"/>
                </a:lnTo>
                <a:lnTo>
                  <a:pt x="350" y="280"/>
                </a:lnTo>
                <a:lnTo>
                  <a:pt x="390" y="216"/>
                </a:lnTo>
                <a:lnTo>
                  <a:pt x="370" y="182"/>
                </a:lnTo>
                <a:lnTo>
                  <a:pt x="365" y="154"/>
                </a:lnTo>
                <a:lnTo>
                  <a:pt x="350" y="129"/>
                </a:lnTo>
                <a:lnTo>
                  <a:pt x="348" y="104"/>
                </a:lnTo>
                <a:lnTo>
                  <a:pt x="325" y="108"/>
                </a:lnTo>
                <a:lnTo>
                  <a:pt x="317" y="84"/>
                </a:lnTo>
                <a:lnTo>
                  <a:pt x="282" y="116"/>
                </a:lnTo>
                <a:lnTo>
                  <a:pt x="284" y="74"/>
                </a:lnTo>
                <a:lnTo>
                  <a:pt x="251" y="77"/>
                </a:lnTo>
                <a:lnTo>
                  <a:pt x="251" y="55"/>
                </a:lnTo>
                <a:lnTo>
                  <a:pt x="228" y="31"/>
                </a:lnTo>
                <a:lnTo>
                  <a:pt x="206" y="17"/>
                </a:lnTo>
                <a:lnTo>
                  <a:pt x="198" y="0"/>
                </a:lnTo>
                <a:lnTo>
                  <a:pt x="166" y="15"/>
                </a:lnTo>
                <a:lnTo>
                  <a:pt x="162" y="53"/>
                </a:lnTo>
                <a:lnTo>
                  <a:pt x="188" y="72"/>
                </a:lnTo>
                <a:lnTo>
                  <a:pt x="188" y="96"/>
                </a:lnTo>
                <a:lnTo>
                  <a:pt x="165" y="116"/>
                </a:lnTo>
                <a:lnTo>
                  <a:pt x="135" y="113"/>
                </a:lnTo>
                <a:lnTo>
                  <a:pt x="141" y="137"/>
                </a:lnTo>
                <a:lnTo>
                  <a:pt x="165" y="156"/>
                </a:lnTo>
                <a:lnTo>
                  <a:pt x="177" y="186"/>
                </a:lnTo>
                <a:lnTo>
                  <a:pt x="206" y="195"/>
                </a:lnTo>
                <a:lnTo>
                  <a:pt x="206" y="230"/>
                </a:lnTo>
                <a:lnTo>
                  <a:pt x="196" y="231"/>
                </a:lnTo>
                <a:lnTo>
                  <a:pt x="170" y="284"/>
                </a:lnTo>
                <a:lnTo>
                  <a:pt x="145" y="313"/>
                </a:lnTo>
                <a:lnTo>
                  <a:pt x="145" y="334"/>
                </a:lnTo>
                <a:lnTo>
                  <a:pt x="173" y="336"/>
                </a:lnTo>
                <a:lnTo>
                  <a:pt x="170" y="362"/>
                </a:lnTo>
                <a:lnTo>
                  <a:pt x="132" y="408"/>
                </a:lnTo>
                <a:lnTo>
                  <a:pt x="117" y="408"/>
                </a:lnTo>
                <a:lnTo>
                  <a:pt x="97" y="443"/>
                </a:lnTo>
                <a:lnTo>
                  <a:pt x="77" y="476"/>
                </a:lnTo>
                <a:lnTo>
                  <a:pt x="51" y="476"/>
                </a:lnTo>
                <a:lnTo>
                  <a:pt x="43" y="487"/>
                </a:lnTo>
                <a:lnTo>
                  <a:pt x="9" y="485"/>
                </a:lnTo>
                <a:lnTo>
                  <a:pt x="8" y="541"/>
                </a:lnTo>
                <a:lnTo>
                  <a:pt x="21" y="545"/>
                </a:lnTo>
                <a:lnTo>
                  <a:pt x="28" y="558"/>
                </a:lnTo>
                <a:lnTo>
                  <a:pt x="1" y="575"/>
                </a:lnTo>
                <a:lnTo>
                  <a:pt x="0" y="586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18" name="Freeform 165"/>
          <p:cNvSpPr>
            <a:spLocks/>
          </p:cNvSpPr>
          <p:nvPr/>
        </p:nvSpPr>
        <p:spPr bwMode="auto">
          <a:xfrm>
            <a:off x="6772025" y="5544451"/>
            <a:ext cx="955982" cy="1233746"/>
          </a:xfrm>
          <a:custGeom>
            <a:avLst/>
            <a:gdLst>
              <a:gd name="T0" fmla="*/ 2147483647 w 639"/>
              <a:gd name="T1" fmla="*/ 2147483647 h 777"/>
              <a:gd name="T2" fmla="*/ 2147483647 w 639"/>
              <a:gd name="T3" fmla="*/ 2147483647 h 777"/>
              <a:gd name="T4" fmla="*/ 2147483647 w 639"/>
              <a:gd name="T5" fmla="*/ 2147483647 h 777"/>
              <a:gd name="T6" fmla="*/ 2147483647 w 639"/>
              <a:gd name="T7" fmla="*/ 2147483647 h 777"/>
              <a:gd name="T8" fmla="*/ 2147483647 w 639"/>
              <a:gd name="T9" fmla="*/ 2147483647 h 777"/>
              <a:gd name="T10" fmla="*/ 2147483647 w 639"/>
              <a:gd name="T11" fmla="*/ 2147483647 h 777"/>
              <a:gd name="T12" fmla="*/ 2147483647 w 639"/>
              <a:gd name="T13" fmla="*/ 2147483647 h 777"/>
              <a:gd name="T14" fmla="*/ 2147483647 w 639"/>
              <a:gd name="T15" fmla="*/ 2147483647 h 777"/>
              <a:gd name="T16" fmla="*/ 2147483647 w 639"/>
              <a:gd name="T17" fmla="*/ 2147483647 h 777"/>
              <a:gd name="T18" fmla="*/ 2147483647 w 639"/>
              <a:gd name="T19" fmla="*/ 2147483647 h 777"/>
              <a:gd name="T20" fmla="*/ 2147483647 w 639"/>
              <a:gd name="T21" fmla="*/ 2147483647 h 777"/>
              <a:gd name="T22" fmla="*/ 2147483647 w 639"/>
              <a:gd name="T23" fmla="*/ 2147483647 h 777"/>
              <a:gd name="T24" fmla="*/ 2147483647 w 639"/>
              <a:gd name="T25" fmla="*/ 2147483647 h 777"/>
              <a:gd name="T26" fmla="*/ 2147483647 w 639"/>
              <a:gd name="T27" fmla="*/ 2147483647 h 777"/>
              <a:gd name="T28" fmla="*/ 2147483647 w 639"/>
              <a:gd name="T29" fmla="*/ 2147483647 h 777"/>
              <a:gd name="T30" fmla="*/ 2147483647 w 639"/>
              <a:gd name="T31" fmla="*/ 2147483647 h 777"/>
              <a:gd name="T32" fmla="*/ 2147483647 w 639"/>
              <a:gd name="T33" fmla="*/ 2147483647 h 777"/>
              <a:gd name="T34" fmla="*/ 2147483647 w 639"/>
              <a:gd name="T35" fmla="*/ 2147483647 h 777"/>
              <a:gd name="T36" fmla="*/ 2147483647 w 639"/>
              <a:gd name="T37" fmla="*/ 2147483647 h 777"/>
              <a:gd name="T38" fmla="*/ 2147483647 w 639"/>
              <a:gd name="T39" fmla="*/ 2147483647 h 777"/>
              <a:gd name="T40" fmla="*/ 2147483647 w 639"/>
              <a:gd name="T41" fmla="*/ 2147483647 h 777"/>
              <a:gd name="T42" fmla="*/ 2147483647 w 639"/>
              <a:gd name="T43" fmla="*/ 2147483647 h 777"/>
              <a:gd name="T44" fmla="*/ 2147483647 w 639"/>
              <a:gd name="T45" fmla="*/ 2147483647 h 777"/>
              <a:gd name="T46" fmla="*/ 2147483647 w 639"/>
              <a:gd name="T47" fmla="*/ 2147483647 h 777"/>
              <a:gd name="T48" fmla="*/ 2147483647 w 639"/>
              <a:gd name="T49" fmla="*/ 2147483647 h 777"/>
              <a:gd name="T50" fmla="*/ 2147483647 w 639"/>
              <a:gd name="T51" fmla="*/ 2147483647 h 777"/>
              <a:gd name="T52" fmla="*/ 2147483647 w 639"/>
              <a:gd name="T53" fmla="*/ 2147483647 h 777"/>
              <a:gd name="T54" fmla="*/ 2147483647 w 639"/>
              <a:gd name="T55" fmla="*/ 2147483647 h 777"/>
              <a:gd name="T56" fmla="*/ 2147483647 w 639"/>
              <a:gd name="T57" fmla="*/ 2147483647 h 777"/>
              <a:gd name="T58" fmla="*/ 2147483647 w 639"/>
              <a:gd name="T59" fmla="*/ 2147483647 h 777"/>
              <a:gd name="T60" fmla="*/ 2147483647 w 639"/>
              <a:gd name="T61" fmla="*/ 2147483647 h 777"/>
              <a:gd name="T62" fmla="*/ 2147483647 w 639"/>
              <a:gd name="T63" fmla="*/ 2147483647 h 777"/>
              <a:gd name="T64" fmla="*/ 0 w 639"/>
              <a:gd name="T65" fmla="*/ 2147483647 h 777"/>
              <a:gd name="T66" fmla="*/ 2147483647 w 639"/>
              <a:gd name="T67" fmla="*/ 2147483647 h 777"/>
              <a:gd name="T68" fmla="*/ 2147483647 w 639"/>
              <a:gd name="T69" fmla="*/ 2147483647 h 777"/>
              <a:gd name="T70" fmla="*/ 2147483647 w 639"/>
              <a:gd name="T71" fmla="*/ 2147483647 h 777"/>
              <a:gd name="T72" fmla="*/ 2147483647 w 639"/>
              <a:gd name="T73" fmla="*/ 2147483647 h 777"/>
              <a:gd name="T74" fmla="*/ 2147483647 w 639"/>
              <a:gd name="T75" fmla="*/ 2147483647 h 777"/>
              <a:gd name="T76" fmla="*/ 2147483647 w 639"/>
              <a:gd name="T77" fmla="*/ 2147483647 h 777"/>
              <a:gd name="T78" fmla="*/ 2147483647 w 639"/>
              <a:gd name="T79" fmla="*/ 2147483647 h 777"/>
              <a:gd name="T80" fmla="*/ 2147483647 w 639"/>
              <a:gd name="T81" fmla="*/ 2147483647 h 777"/>
              <a:gd name="T82" fmla="*/ 2147483647 w 639"/>
              <a:gd name="T83" fmla="*/ 2147483647 h 777"/>
              <a:gd name="T84" fmla="*/ 2147483647 w 639"/>
              <a:gd name="T85" fmla="*/ 2147483647 h 777"/>
              <a:gd name="T86" fmla="*/ 2147483647 w 639"/>
              <a:gd name="T87" fmla="*/ 2147483647 h 777"/>
              <a:gd name="T88" fmla="*/ 2147483647 w 639"/>
              <a:gd name="T89" fmla="*/ 2147483647 h 777"/>
              <a:gd name="T90" fmla="*/ 2147483647 w 639"/>
              <a:gd name="T91" fmla="*/ 2147483647 h 777"/>
              <a:gd name="T92" fmla="*/ 2147483647 w 639"/>
              <a:gd name="T93" fmla="*/ 2147483647 h 777"/>
              <a:gd name="T94" fmla="*/ 2147483647 w 639"/>
              <a:gd name="T95" fmla="*/ 2147483647 h 77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39" h="777">
                <a:moveTo>
                  <a:pt x="269" y="0"/>
                </a:moveTo>
                <a:lnTo>
                  <a:pt x="280" y="16"/>
                </a:lnTo>
                <a:lnTo>
                  <a:pt x="309" y="47"/>
                </a:lnTo>
                <a:lnTo>
                  <a:pt x="312" y="81"/>
                </a:lnTo>
                <a:lnTo>
                  <a:pt x="335" y="87"/>
                </a:lnTo>
                <a:lnTo>
                  <a:pt x="327" y="109"/>
                </a:lnTo>
                <a:lnTo>
                  <a:pt x="337" y="133"/>
                </a:lnTo>
                <a:lnTo>
                  <a:pt x="367" y="153"/>
                </a:lnTo>
                <a:lnTo>
                  <a:pt x="358" y="231"/>
                </a:lnTo>
                <a:lnTo>
                  <a:pt x="365" y="265"/>
                </a:lnTo>
                <a:lnTo>
                  <a:pt x="385" y="265"/>
                </a:lnTo>
                <a:lnTo>
                  <a:pt x="392" y="251"/>
                </a:lnTo>
                <a:lnTo>
                  <a:pt x="433" y="238"/>
                </a:lnTo>
                <a:lnTo>
                  <a:pt x="439" y="222"/>
                </a:lnTo>
                <a:lnTo>
                  <a:pt x="450" y="246"/>
                </a:lnTo>
                <a:lnTo>
                  <a:pt x="480" y="208"/>
                </a:lnTo>
                <a:lnTo>
                  <a:pt x="488" y="163"/>
                </a:lnTo>
                <a:lnTo>
                  <a:pt x="518" y="126"/>
                </a:lnTo>
                <a:lnTo>
                  <a:pt x="551" y="149"/>
                </a:lnTo>
                <a:lnTo>
                  <a:pt x="571" y="177"/>
                </a:lnTo>
                <a:lnTo>
                  <a:pt x="592" y="149"/>
                </a:lnTo>
                <a:lnTo>
                  <a:pt x="607" y="159"/>
                </a:lnTo>
                <a:lnTo>
                  <a:pt x="615" y="181"/>
                </a:lnTo>
                <a:lnTo>
                  <a:pt x="639" y="219"/>
                </a:lnTo>
                <a:lnTo>
                  <a:pt x="607" y="235"/>
                </a:lnTo>
                <a:lnTo>
                  <a:pt x="603" y="272"/>
                </a:lnTo>
                <a:lnTo>
                  <a:pt x="629" y="292"/>
                </a:lnTo>
                <a:lnTo>
                  <a:pt x="629" y="318"/>
                </a:lnTo>
                <a:lnTo>
                  <a:pt x="605" y="335"/>
                </a:lnTo>
                <a:lnTo>
                  <a:pt x="575" y="334"/>
                </a:lnTo>
                <a:lnTo>
                  <a:pt x="588" y="318"/>
                </a:lnTo>
                <a:lnTo>
                  <a:pt x="586" y="308"/>
                </a:lnTo>
                <a:lnTo>
                  <a:pt x="558" y="320"/>
                </a:lnTo>
                <a:lnTo>
                  <a:pt x="551" y="356"/>
                </a:lnTo>
                <a:lnTo>
                  <a:pt x="498" y="372"/>
                </a:lnTo>
                <a:lnTo>
                  <a:pt x="482" y="360"/>
                </a:lnTo>
                <a:lnTo>
                  <a:pt x="450" y="369"/>
                </a:lnTo>
                <a:lnTo>
                  <a:pt x="444" y="380"/>
                </a:lnTo>
                <a:lnTo>
                  <a:pt x="421" y="383"/>
                </a:lnTo>
                <a:lnTo>
                  <a:pt x="378" y="427"/>
                </a:lnTo>
                <a:lnTo>
                  <a:pt x="380" y="443"/>
                </a:lnTo>
                <a:lnTo>
                  <a:pt x="403" y="443"/>
                </a:lnTo>
                <a:lnTo>
                  <a:pt x="414" y="454"/>
                </a:lnTo>
                <a:lnTo>
                  <a:pt x="390" y="473"/>
                </a:lnTo>
                <a:lnTo>
                  <a:pt x="392" y="528"/>
                </a:lnTo>
                <a:lnTo>
                  <a:pt x="415" y="531"/>
                </a:lnTo>
                <a:lnTo>
                  <a:pt x="418" y="580"/>
                </a:lnTo>
                <a:lnTo>
                  <a:pt x="400" y="628"/>
                </a:lnTo>
                <a:lnTo>
                  <a:pt x="367" y="671"/>
                </a:lnTo>
                <a:lnTo>
                  <a:pt x="328" y="709"/>
                </a:lnTo>
                <a:lnTo>
                  <a:pt x="324" y="751"/>
                </a:lnTo>
                <a:lnTo>
                  <a:pt x="320" y="769"/>
                </a:lnTo>
                <a:lnTo>
                  <a:pt x="299" y="777"/>
                </a:lnTo>
                <a:lnTo>
                  <a:pt x="259" y="756"/>
                </a:lnTo>
                <a:lnTo>
                  <a:pt x="241" y="714"/>
                </a:lnTo>
                <a:lnTo>
                  <a:pt x="224" y="709"/>
                </a:lnTo>
                <a:lnTo>
                  <a:pt x="188" y="700"/>
                </a:lnTo>
                <a:lnTo>
                  <a:pt x="157" y="663"/>
                </a:lnTo>
                <a:lnTo>
                  <a:pt x="127" y="690"/>
                </a:lnTo>
                <a:lnTo>
                  <a:pt x="114" y="690"/>
                </a:lnTo>
                <a:lnTo>
                  <a:pt x="103" y="678"/>
                </a:lnTo>
                <a:lnTo>
                  <a:pt x="74" y="678"/>
                </a:lnTo>
                <a:lnTo>
                  <a:pt x="53" y="652"/>
                </a:lnTo>
                <a:lnTo>
                  <a:pt x="33" y="652"/>
                </a:lnTo>
                <a:lnTo>
                  <a:pt x="2" y="628"/>
                </a:lnTo>
                <a:lnTo>
                  <a:pt x="0" y="611"/>
                </a:lnTo>
                <a:lnTo>
                  <a:pt x="33" y="606"/>
                </a:lnTo>
                <a:lnTo>
                  <a:pt x="33" y="533"/>
                </a:lnTo>
                <a:lnTo>
                  <a:pt x="56" y="515"/>
                </a:lnTo>
                <a:lnTo>
                  <a:pt x="55" y="479"/>
                </a:lnTo>
                <a:lnTo>
                  <a:pt x="33" y="451"/>
                </a:lnTo>
                <a:lnTo>
                  <a:pt x="53" y="433"/>
                </a:lnTo>
                <a:lnTo>
                  <a:pt x="50" y="412"/>
                </a:lnTo>
                <a:lnTo>
                  <a:pt x="93" y="405"/>
                </a:lnTo>
                <a:lnTo>
                  <a:pt x="97" y="387"/>
                </a:lnTo>
                <a:lnTo>
                  <a:pt x="110" y="389"/>
                </a:lnTo>
                <a:lnTo>
                  <a:pt x="128" y="417"/>
                </a:lnTo>
                <a:lnTo>
                  <a:pt x="138" y="419"/>
                </a:lnTo>
                <a:lnTo>
                  <a:pt x="143" y="386"/>
                </a:lnTo>
                <a:lnTo>
                  <a:pt x="178" y="346"/>
                </a:lnTo>
                <a:lnTo>
                  <a:pt x="176" y="298"/>
                </a:lnTo>
                <a:lnTo>
                  <a:pt x="187" y="298"/>
                </a:lnTo>
                <a:lnTo>
                  <a:pt x="208" y="320"/>
                </a:lnTo>
                <a:lnTo>
                  <a:pt x="244" y="337"/>
                </a:lnTo>
                <a:lnTo>
                  <a:pt x="253" y="298"/>
                </a:lnTo>
                <a:lnTo>
                  <a:pt x="238" y="272"/>
                </a:lnTo>
                <a:lnTo>
                  <a:pt x="251" y="260"/>
                </a:lnTo>
                <a:lnTo>
                  <a:pt x="246" y="238"/>
                </a:lnTo>
                <a:lnTo>
                  <a:pt x="218" y="215"/>
                </a:lnTo>
                <a:lnTo>
                  <a:pt x="208" y="183"/>
                </a:lnTo>
                <a:lnTo>
                  <a:pt x="241" y="129"/>
                </a:lnTo>
                <a:lnTo>
                  <a:pt x="247" y="101"/>
                </a:lnTo>
                <a:lnTo>
                  <a:pt x="227" y="68"/>
                </a:lnTo>
                <a:lnTo>
                  <a:pt x="236" y="52"/>
                </a:lnTo>
                <a:lnTo>
                  <a:pt x="241" y="8"/>
                </a:lnTo>
                <a:lnTo>
                  <a:pt x="266" y="8"/>
                </a:lnTo>
                <a:lnTo>
                  <a:pt x="269" y="0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19" name="Freeform 166"/>
          <p:cNvSpPr>
            <a:spLocks/>
          </p:cNvSpPr>
          <p:nvPr/>
        </p:nvSpPr>
        <p:spPr bwMode="auto">
          <a:xfrm>
            <a:off x="6772025" y="5544451"/>
            <a:ext cx="955982" cy="1233746"/>
          </a:xfrm>
          <a:custGeom>
            <a:avLst/>
            <a:gdLst>
              <a:gd name="T0" fmla="*/ 2147483647 w 639"/>
              <a:gd name="T1" fmla="*/ 2147483647 h 777"/>
              <a:gd name="T2" fmla="*/ 2147483647 w 639"/>
              <a:gd name="T3" fmla="*/ 2147483647 h 777"/>
              <a:gd name="T4" fmla="*/ 2147483647 w 639"/>
              <a:gd name="T5" fmla="*/ 2147483647 h 777"/>
              <a:gd name="T6" fmla="*/ 2147483647 w 639"/>
              <a:gd name="T7" fmla="*/ 2147483647 h 777"/>
              <a:gd name="T8" fmla="*/ 2147483647 w 639"/>
              <a:gd name="T9" fmla="*/ 2147483647 h 777"/>
              <a:gd name="T10" fmla="*/ 2147483647 w 639"/>
              <a:gd name="T11" fmla="*/ 2147483647 h 777"/>
              <a:gd name="T12" fmla="*/ 2147483647 w 639"/>
              <a:gd name="T13" fmla="*/ 2147483647 h 777"/>
              <a:gd name="T14" fmla="*/ 2147483647 w 639"/>
              <a:gd name="T15" fmla="*/ 2147483647 h 777"/>
              <a:gd name="T16" fmla="*/ 2147483647 w 639"/>
              <a:gd name="T17" fmla="*/ 2147483647 h 777"/>
              <a:gd name="T18" fmla="*/ 2147483647 w 639"/>
              <a:gd name="T19" fmla="*/ 2147483647 h 777"/>
              <a:gd name="T20" fmla="*/ 2147483647 w 639"/>
              <a:gd name="T21" fmla="*/ 2147483647 h 777"/>
              <a:gd name="T22" fmla="*/ 2147483647 w 639"/>
              <a:gd name="T23" fmla="*/ 2147483647 h 777"/>
              <a:gd name="T24" fmla="*/ 2147483647 w 639"/>
              <a:gd name="T25" fmla="*/ 2147483647 h 777"/>
              <a:gd name="T26" fmla="*/ 2147483647 w 639"/>
              <a:gd name="T27" fmla="*/ 2147483647 h 777"/>
              <a:gd name="T28" fmla="*/ 2147483647 w 639"/>
              <a:gd name="T29" fmla="*/ 2147483647 h 777"/>
              <a:gd name="T30" fmla="*/ 2147483647 w 639"/>
              <a:gd name="T31" fmla="*/ 2147483647 h 777"/>
              <a:gd name="T32" fmla="*/ 2147483647 w 639"/>
              <a:gd name="T33" fmla="*/ 2147483647 h 777"/>
              <a:gd name="T34" fmla="*/ 2147483647 w 639"/>
              <a:gd name="T35" fmla="*/ 2147483647 h 777"/>
              <a:gd name="T36" fmla="*/ 2147483647 w 639"/>
              <a:gd name="T37" fmla="*/ 2147483647 h 777"/>
              <a:gd name="T38" fmla="*/ 2147483647 w 639"/>
              <a:gd name="T39" fmla="*/ 2147483647 h 777"/>
              <a:gd name="T40" fmla="*/ 2147483647 w 639"/>
              <a:gd name="T41" fmla="*/ 2147483647 h 777"/>
              <a:gd name="T42" fmla="*/ 2147483647 w 639"/>
              <a:gd name="T43" fmla="*/ 2147483647 h 777"/>
              <a:gd name="T44" fmla="*/ 2147483647 w 639"/>
              <a:gd name="T45" fmla="*/ 2147483647 h 777"/>
              <a:gd name="T46" fmla="*/ 2147483647 w 639"/>
              <a:gd name="T47" fmla="*/ 2147483647 h 777"/>
              <a:gd name="T48" fmla="*/ 2147483647 w 639"/>
              <a:gd name="T49" fmla="*/ 2147483647 h 777"/>
              <a:gd name="T50" fmla="*/ 2147483647 w 639"/>
              <a:gd name="T51" fmla="*/ 2147483647 h 777"/>
              <a:gd name="T52" fmla="*/ 2147483647 w 639"/>
              <a:gd name="T53" fmla="*/ 2147483647 h 777"/>
              <a:gd name="T54" fmla="*/ 2147483647 w 639"/>
              <a:gd name="T55" fmla="*/ 2147483647 h 777"/>
              <a:gd name="T56" fmla="*/ 2147483647 w 639"/>
              <a:gd name="T57" fmla="*/ 2147483647 h 777"/>
              <a:gd name="T58" fmla="*/ 2147483647 w 639"/>
              <a:gd name="T59" fmla="*/ 2147483647 h 777"/>
              <a:gd name="T60" fmla="*/ 2147483647 w 639"/>
              <a:gd name="T61" fmla="*/ 2147483647 h 777"/>
              <a:gd name="T62" fmla="*/ 2147483647 w 639"/>
              <a:gd name="T63" fmla="*/ 2147483647 h 777"/>
              <a:gd name="T64" fmla="*/ 0 w 639"/>
              <a:gd name="T65" fmla="*/ 2147483647 h 777"/>
              <a:gd name="T66" fmla="*/ 2147483647 w 639"/>
              <a:gd name="T67" fmla="*/ 2147483647 h 777"/>
              <a:gd name="T68" fmla="*/ 2147483647 w 639"/>
              <a:gd name="T69" fmla="*/ 2147483647 h 777"/>
              <a:gd name="T70" fmla="*/ 2147483647 w 639"/>
              <a:gd name="T71" fmla="*/ 2147483647 h 777"/>
              <a:gd name="T72" fmla="*/ 2147483647 w 639"/>
              <a:gd name="T73" fmla="*/ 2147483647 h 777"/>
              <a:gd name="T74" fmla="*/ 2147483647 w 639"/>
              <a:gd name="T75" fmla="*/ 2147483647 h 777"/>
              <a:gd name="T76" fmla="*/ 2147483647 w 639"/>
              <a:gd name="T77" fmla="*/ 2147483647 h 777"/>
              <a:gd name="T78" fmla="*/ 2147483647 w 639"/>
              <a:gd name="T79" fmla="*/ 2147483647 h 777"/>
              <a:gd name="T80" fmla="*/ 2147483647 w 639"/>
              <a:gd name="T81" fmla="*/ 2147483647 h 777"/>
              <a:gd name="T82" fmla="*/ 2147483647 w 639"/>
              <a:gd name="T83" fmla="*/ 2147483647 h 777"/>
              <a:gd name="T84" fmla="*/ 2147483647 w 639"/>
              <a:gd name="T85" fmla="*/ 2147483647 h 777"/>
              <a:gd name="T86" fmla="*/ 2147483647 w 639"/>
              <a:gd name="T87" fmla="*/ 2147483647 h 777"/>
              <a:gd name="T88" fmla="*/ 2147483647 w 639"/>
              <a:gd name="T89" fmla="*/ 2147483647 h 777"/>
              <a:gd name="T90" fmla="*/ 2147483647 w 639"/>
              <a:gd name="T91" fmla="*/ 2147483647 h 777"/>
              <a:gd name="T92" fmla="*/ 2147483647 w 639"/>
              <a:gd name="T93" fmla="*/ 2147483647 h 777"/>
              <a:gd name="T94" fmla="*/ 2147483647 w 639"/>
              <a:gd name="T95" fmla="*/ 2147483647 h 77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39" h="777">
                <a:moveTo>
                  <a:pt x="269" y="0"/>
                </a:moveTo>
                <a:lnTo>
                  <a:pt x="280" y="16"/>
                </a:lnTo>
                <a:lnTo>
                  <a:pt x="309" y="47"/>
                </a:lnTo>
                <a:lnTo>
                  <a:pt x="312" y="81"/>
                </a:lnTo>
                <a:lnTo>
                  <a:pt x="335" y="87"/>
                </a:lnTo>
                <a:lnTo>
                  <a:pt x="327" y="109"/>
                </a:lnTo>
                <a:lnTo>
                  <a:pt x="337" y="133"/>
                </a:lnTo>
                <a:lnTo>
                  <a:pt x="367" y="153"/>
                </a:lnTo>
                <a:lnTo>
                  <a:pt x="358" y="231"/>
                </a:lnTo>
                <a:lnTo>
                  <a:pt x="365" y="265"/>
                </a:lnTo>
                <a:lnTo>
                  <a:pt x="385" y="265"/>
                </a:lnTo>
                <a:lnTo>
                  <a:pt x="392" y="251"/>
                </a:lnTo>
                <a:lnTo>
                  <a:pt x="433" y="238"/>
                </a:lnTo>
                <a:lnTo>
                  <a:pt x="439" y="222"/>
                </a:lnTo>
                <a:lnTo>
                  <a:pt x="450" y="246"/>
                </a:lnTo>
                <a:lnTo>
                  <a:pt x="480" y="208"/>
                </a:lnTo>
                <a:lnTo>
                  <a:pt x="488" y="163"/>
                </a:lnTo>
                <a:lnTo>
                  <a:pt x="518" y="126"/>
                </a:lnTo>
                <a:lnTo>
                  <a:pt x="551" y="149"/>
                </a:lnTo>
                <a:lnTo>
                  <a:pt x="571" y="177"/>
                </a:lnTo>
                <a:lnTo>
                  <a:pt x="592" y="149"/>
                </a:lnTo>
                <a:lnTo>
                  <a:pt x="607" y="159"/>
                </a:lnTo>
                <a:lnTo>
                  <a:pt x="615" y="181"/>
                </a:lnTo>
                <a:lnTo>
                  <a:pt x="639" y="219"/>
                </a:lnTo>
                <a:lnTo>
                  <a:pt x="607" y="235"/>
                </a:lnTo>
                <a:lnTo>
                  <a:pt x="603" y="272"/>
                </a:lnTo>
                <a:lnTo>
                  <a:pt x="629" y="292"/>
                </a:lnTo>
                <a:lnTo>
                  <a:pt x="629" y="318"/>
                </a:lnTo>
                <a:lnTo>
                  <a:pt x="605" y="335"/>
                </a:lnTo>
                <a:lnTo>
                  <a:pt x="575" y="334"/>
                </a:lnTo>
                <a:lnTo>
                  <a:pt x="588" y="318"/>
                </a:lnTo>
                <a:lnTo>
                  <a:pt x="586" y="308"/>
                </a:lnTo>
                <a:lnTo>
                  <a:pt x="558" y="320"/>
                </a:lnTo>
                <a:lnTo>
                  <a:pt x="551" y="356"/>
                </a:lnTo>
                <a:lnTo>
                  <a:pt x="498" y="372"/>
                </a:lnTo>
                <a:lnTo>
                  <a:pt x="482" y="360"/>
                </a:lnTo>
                <a:lnTo>
                  <a:pt x="450" y="369"/>
                </a:lnTo>
                <a:lnTo>
                  <a:pt x="444" y="380"/>
                </a:lnTo>
                <a:lnTo>
                  <a:pt x="421" y="383"/>
                </a:lnTo>
                <a:lnTo>
                  <a:pt x="378" y="427"/>
                </a:lnTo>
                <a:lnTo>
                  <a:pt x="380" y="443"/>
                </a:lnTo>
                <a:lnTo>
                  <a:pt x="403" y="443"/>
                </a:lnTo>
                <a:lnTo>
                  <a:pt x="414" y="454"/>
                </a:lnTo>
                <a:lnTo>
                  <a:pt x="390" y="473"/>
                </a:lnTo>
                <a:lnTo>
                  <a:pt x="392" y="528"/>
                </a:lnTo>
                <a:lnTo>
                  <a:pt x="415" y="531"/>
                </a:lnTo>
                <a:lnTo>
                  <a:pt x="418" y="580"/>
                </a:lnTo>
                <a:lnTo>
                  <a:pt x="400" y="628"/>
                </a:lnTo>
                <a:lnTo>
                  <a:pt x="367" y="671"/>
                </a:lnTo>
                <a:lnTo>
                  <a:pt x="328" y="709"/>
                </a:lnTo>
                <a:lnTo>
                  <a:pt x="324" y="751"/>
                </a:lnTo>
                <a:lnTo>
                  <a:pt x="320" y="769"/>
                </a:lnTo>
                <a:lnTo>
                  <a:pt x="299" y="777"/>
                </a:lnTo>
                <a:lnTo>
                  <a:pt x="259" y="756"/>
                </a:lnTo>
                <a:lnTo>
                  <a:pt x="241" y="714"/>
                </a:lnTo>
                <a:lnTo>
                  <a:pt x="224" y="709"/>
                </a:lnTo>
                <a:lnTo>
                  <a:pt x="188" y="700"/>
                </a:lnTo>
                <a:lnTo>
                  <a:pt x="157" y="663"/>
                </a:lnTo>
                <a:lnTo>
                  <a:pt x="127" y="690"/>
                </a:lnTo>
                <a:lnTo>
                  <a:pt x="114" y="690"/>
                </a:lnTo>
                <a:lnTo>
                  <a:pt x="103" y="678"/>
                </a:lnTo>
                <a:lnTo>
                  <a:pt x="74" y="678"/>
                </a:lnTo>
                <a:lnTo>
                  <a:pt x="53" y="652"/>
                </a:lnTo>
                <a:lnTo>
                  <a:pt x="33" y="652"/>
                </a:lnTo>
                <a:lnTo>
                  <a:pt x="2" y="628"/>
                </a:lnTo>
                <a:lnTo>
                  <a:pt x="0" y="611"/>
                </a:lnTo>
                <a:lnTo>
                  <a:pt x="33" y="606"/>
                </a:lnTo>
                <a:lnTo>
                  <a:pt x="33" y="533"/>
                </a:lnTo>
                <a:lnTo>
                  <a:pt x="56" y="515"/>
                </a:lnTo>
                <a:lnTo>
                  <a:pt x="55" y="479"/>
                </a:lnTo>
                <a:lnTo>
                  <a:pt x="33" y="451"/>
                </a:lnTo>
                <a:lnTo>
                  <a:pt x="53" y="433"/>
                </a:lnTo>
                <a:lnTo>
                  <a:pt x="50" y="412"/>
                </a:lnTo>
                <a:lnTo>
                  <a:pt x="93" y="405"/>
                </a:lnTo>
                <a:lnTo>
                  <a:pt x="97" y="387"/>
                </a:lnTo>
                <a:lnTo>
                  <a:pt x="110" y="389"/>
                </a:lnTo>
                <a:lnTo>
                  <a:pt x="128" y="417"/>
                </a:lnTo>
                <a:lnTo>
                  <a:pt x="138" y="419"/>
                </a:lnTo>
                <a:lnTo>
                  <a:pt x="143" y="386"/>
                </a:lnTo>
                <a:lnTo>
                  <a:pt x="178" y="346"/>
                </a:lnTo>
                <a:lnTo>
                  <a:pt x="176" y="298"/>
                </a:lnTo>
                <a:lnTo>
                  <a:pt x="187" y="298"/>
                </a:lnTo>
                <a:lnTo>
                  <a:pt x="208" y="320"/>
                </a:lnTo>
                <a:lnTo>
                  <a:pt x="244" y="337"/>
                </a:lnTo>
                <a:lnTo>
                  <a:pt x="253" y="298"/>
                </a:lnTo>
                <a:lnTo>
                  <a:pt x="238" y="272"/>
                </a:lnTo>
                <a:lnTo>
                  <a:pt x="251" y="260"/>
                </a:lnTo>
                <a:lnTo>
                  <a:pt x="246" y="238"/>
                </a:lnTo>
                <a:lnTo>
                  <a:pt x="218" y="215"/>
                </a:lnTo>
                <a:lnTo>
                  <a:pt x="208" y="183"/>
                </a:lnTo>
                <a:lnTo>
                  <a:pt x="241" y="129"/>
                </a:lnTo>
                <a:lnTo>
                  <a:pt x="247" y="101"/>
                </a:lnTo>
                <a:lnTo>
                  <a:pt x="227" y="68"/>
                </a:lnTo>
                <a:lnTo>
                  <a:pt x="236" y="52"/>
                </a:lnTo>
                <a:lnTo>
                  <a:pt x="241" y="8"/>
                </a:lnTo>
                <a:lnTo>
                  <a:pt x="266" y="8"/>
                </a:lnTo>
                <a:lnTo>
                  <a:pt x="269" y="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20" name="Freeform 167"/>
          <p:cNvSpPr>
            <a:spLocks/>
          </p:cNvSpPr>
          <p:nvPr/>
        </p:nvSpPr>
        <p:spPr bwMode="auto">
          <a:xfrm>
            <a:off x="6772025" y="5544451"/>
            <a:ext cx="955982" cy="1233746"/>
          </a:xfrm>
          <a:custGeom>
            <a:avLst/>
            <a:gdLst>
              <a:gd name="T0" fmla="*/ 2147483647 w 639"/>
              <a:gd name="T1" fmla="*/ 2147483647 h 777"/>
              <a:gd name="T2" fmla="*/ 2147483647 w 639"/>
              <a:gd name="T3" fmla="*/ 2147483647 h 777"/>
              <a:gd name="T4" fmla="*/ 2147483647 w 639"/>
              <a:gd name="T5" fmla="*/ 2147483647 h 777"/>
              <a:gd name="T6" fmla="*/ 2147483647 w 639"/>
              <a:gd name="T7" fmla="*/ 2147483647 h 777"/>
              <a:gd name="T8" fmla="*/ 2147483647 w 639"/>
              <a:gd name="T9" fmla="*/ 2147483647 h 777"/>
              <a:gd name="T10" fmla="*/ 2147483647 w 639"/>
              <a:gd name="T11" fmla="*/ 2147483647 h 777"/>
              <a:gd name="T12" fmla="*/ 2147483647 w 639"/>
              <a:gd name="T13" fmla="*/ 2147483647 h 777"/>
              <a:gd name="T14" fmla="*/ 2147483647 w 639"/>
              <a:gd name="T15" fmla="*/ 2147483647 h 777"/>
              <a:gd name="T16" fmla="*/ 2147483647 w 639"/>
              <a:gd name="T17" fmla="*/ 2147483647 h 777"/>
              <a:gd name="T18" fmla="*/ 2147483647 w 639"/>
              <a:gd name="T19" fmla="*/ 2147483647 h 777"/>
              <a:gd name="T20" fmla="*/ 2147483647 w 639"/>
              <a:gd name="T21" fmla="*/ 2147483647 h 777"/>
              <a:gd name="T22" fmla="*/ 2147483647 w 639"/>
              <a:gd name="T23" fmla="*/ 2147483647 h 777"/>
              <a:gd name="T24" fmla="*/ 2147483647 w 639"/>
              <a:gd name="T25" fmla="*/ 2147483647 h 777"/>
              <a:gd name="T26" fmla="*/ 2147483647 w 639"/>
              <a:gd name="T27" fmla="*/ 2147483647 h 777"/>
              <a:gd name="T28" fmla="*/ 2147483647 w 639"/>
              <a:gd name="T29" fmla="*/ 2147483647 h 777"/>
              <a:gd name="T30" fmla="*/ 2147483647 w 639"/>
              <a:gd name="T31" fmla="*/ 2147483647 h 777"/>
              <a:gd name="T32" fmla="*/ 2147483647 w 639"/>
              <a:gd name="T33" fmla="*/ 2147483647 h 777"/>
              <a:gd name="T34" fmla="*/ 2147483647 w 639"/>
              <a:gd name="T35" fmla="*/ 2147483647 h 777"/>
              <a:gd name="T36" fmla="*/ 2147483647 w 639"/>
              <a:gd name="T37" fmla="*/ 2147483647 h 777"/>
              <a:gd name="T38" fmla="*/ 2147483647 w 639"/>
              <a:gd name="T39" fmla="*/ 2147483647 h 777"/>
              <a:gd name="T40" fmla="*/ 2147483647 w 639"/>
              <a:gd name="T41" fmla="*/ 2147483647 h 777"/>
              <a:gd name="T42" fmla="*/ 2147483647 w 639"/>
              <a:gd name="T43" fmla="*/ 2147483647 h 777"/>
              <a:gd name="T44" fmla="*/ 2147483647 w 639"/>
              <a:gd name="T45" fmla="*/ 2147483647 h 777"/>
              <a:gd name="T46" fmla="*/ 2147483647 w 639"/>
              <a:gd name="T47" fmla="*/ 2147483647 h 777"/>
              <a:gd name="T48" fmla="*/ 2147483647 w 639"/>
              <a:gd name="T49" fmla="*/ 2147483647 h 777"/>
              <a:gd name="T50" fmla="*/ 2147483647 w 639"/>
              <a:gd name="T51" fmla="*/ 2147483647 h 777"/>
              <a:gd name="T52" fmla="*/ 2147483647 w 639"/>
              <a:gd name="T53" fmla="*/ 2147483647 h 777"/>
              <a:gd name="T54" fmla="*/ 2147483647 w 639"/>
              <a:gd name="T55" fmla="*/ 2147483647 h 777"/>
              <a:gd name="T56" fmla="*/ 2147483647 w 639"/>
              <a:gd name="T57" fmla="*/ 2147483647 h 777"/>
              <a:gd name="T58" fmla="*/ 2147483647 w 639"/>
              <a:gd name="T59" fmla="*/ 2147483647 h 777"/>
              <a:gd name="T60" fmla="*/ 2147483647 w 639"/>
              <a:gd name="T61" fmla="*/ 2147483647 h 777"/>
              <a:gd name="T62" fmla="*/ 2147483647 w 639"/>
              <a:gd name="T63" fmla="*/ 2147483647 h 777"/>
              <a:gd name="T64" fmla="*/ 0 w 639"/>
              <a:gd name="T65" fmla="*/ 2147483647 h 777"/>
              <a:gd name="T66" fmla="*/ 2147483647 w 639"/>
              <a:gd name="T67" fmla="*/ 2147483647 h 777"/>
              <a:gd name="T68" fmla="*/ 2147483647 w 639"/>
              <a:gd name="T69" fmla="*/ 2147483647 h 777"/>
              <a:gd name="T70" fmla="*/ 2147483647 w 639"/>
              <a:gd name="T71" fmla="*/ 2147483647 h 777"/>
              <a:gd name="T72" fmla="*/ 2147483647 w 639"/>
              <a:gd name="T73" fmla="*/ 2147483647 h 777"/>
              <a:gd name="T74" fmla="*/ 2147483647 w 639"/>
              <a:gd name="T75" fmla="*/ 2147483647 h 777"/>
              <a:gd name="T76" fmla="*/ 2147483647 w 639"/>
              <a:gd name="T77" fmla="*/ 2147483647 h 777"/>
              <a:gd name="T78" fmla="*/ 2147483647 w 639"/>
              <a:gd name="T79" fmla="*/ 2147483647 h 777"/>
              <a:gd name="T80" fmla="*/ 2147483647 w 639"/>
              <a:gd name="T81" fmla="*/ 2147483647 h 777"/>
              <a:gd name="T82" fmla="*/ 2147483647 w 639"/>
              <a:gd name="T83" fmla="*/ 2147483647 h 777"/>
              <a:gd name="T84" fmla="*/ 2147483647 w 639"/>
              <a:gd name="T85" fmla="*/ 2147483647 h 777"/>
              <a:gd name="T86" fmla="*/ 2147483647 w 639"/>
              <a:gd name="T87" fmla="*/ 2147483647 h 777"/>
              <a:gd name="T88" fmla="*/ 2147483647 w 639"/>
              <a:gd name="T89" fmla="*/ 2147483647 h 777"/>
              <a:gd name="T90" fmla="*/ 2147483647 w 639"/>
              <a:gd name="T91" fmla="*/ 2147483647 h 777"/>
              <a:gd name="T92" fmla="*/ 2147483647 w 639"/>
              <a:gd name="T93" fmla="*/ 2147483647 h 777"/>
              <a:gd name="T94" fmla="*/ 2147483647 w 639"/>
              <a:gd name="T95" fmla="*/ 2147483647 h 77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39" h="777">
                <a:moveTo>
                  <a:pt x="269" y="0"/>
                </a:moveTo>
                <a:lnTo>
                  <a:pt x="280" y="16"/>
                </a:lnTo>
                <a:lnTo>
                  <a:pt x="309" y="47"/>
                </a:lnTo>
                <a:lnTo>
                  <a:pt x="312" y="81"/>
                </a:lnTo>
                <a:lnTo>
                  <a:pt x="335" y="87"/>
                </a:lnTo>
                <a:lnTo>
                  <a:pt x="327" y="109"/>
                </a:lnTo>
                <a:lnTo>
                  <a:pt x="337" y="133"/>
                </a:lnTo>
                <a:lnTo>
                  <a:pt x="367" y="153"/>
                </a:lnTo>
                <a:lnTo>
                  <a:pt x="358" y="231"/>
                </a:lnTo>
                <a:lnTo>
                  <a:pt x="365" y="265"/>
                </a:lnTo>
                <a:lnTo>
                  <a:pt x="385" y="265"/>
                </a:lnTo>
                <a:lnTo>
                  <a:pt x="392" y="251"/>
                </a:lnTo>
                <a:lnTo>
                  <a:pt x="433" y="238"/>
                </a:lnTo>
                <a:lnTo>
                  <a:pt x="439" y="222"/>
                </a:lnTo>
                <a:lnTo>
                  <a:pt x="450" y="246"/>
                </a:lnTo>
                <a:lnTo>
                  <a:pt x="480" y="208"/>
                </a:lnTo>
                <a:lnTo>
                  <a:pt x="488" y="163"/>
                </a:lnTo>
                <a:lnTo>
                  <a:pt x="518" y="126"/>
                </a:lnTo>
                <a:lnTo>
                  <a:pt x="551" y="149"/>
                </a:lnTo>
                <a:lnTo>
                  <a:pt x="571" y="177"/>
                </a:lnTo>
                <a:lnTo>
                  <a:pt x="592" y="149"/>
                </a:lnTo>
                <a:lnTo>
                  <a:pt x="607" y="159"/>
                </a:lnTo>
                <a:lnTo>
                  <a:pt x="615" y="181"/>
                </a:lnTo>
                <a:lnTo>
                  <a:pt x="639" y="219"/>
                </a:lnTo>
                <a:lnTo>
                  <a:pt x="607" y="235"/>
                </a:lnTo>
                <a:lnTo>
                  <a:pt x="603" y="272"/>
                </a:lnTo>
                <a:lnTo>
                  <a:pt x="629" y="292"/>
                </a:lnTo>
                <a:lnTo>
                  <a:pt x="629" y="318"/>
                </a:lnTo>
                <a:lnTo>
                  <a:pt x="605" y="335"/>
                </a:lnTo>
                <a:lnTo>
                  <a:pt x="575" y="334"/>
                </a:lnTo>
                <a:lnTo>
                  <a:pt x="588" y="318"/>
                </a:lnTo>
                <a:lnTo>
                  <a:pt x="586" y="308"/>
                </a:lnTo>
                <a:lnTo>
                  <a:pt x="558" y="320"/>
                </a:lnTo>
                <a:lnTo>
                  <a:pt x="551" y="356"/>
                </a:lnTo>
                <a:lnTo>
                  <a:pt x="498" y="372"/>
                </a:lnTo>
                <a:lnTo>
                  <a:pt x="482" y="360"/>
                </a:lnTo>
                <a:lnTo>
                  <a:pt x="450" y="369"/>
                </a:lnTo>
                <a:lnTo>
                  <a:pt x="444" y="380"/>
                </a:lnTo>
                <a:lnTo>
                  <a:pt x="421" y="383"/>
                </a:lnTo>
                <a:lnTo>
                  <a:pt x="378" y="427"/>
                </a:lnTo>
                <a:lnTo>
                  <a:pt x="380" y="443"/>
                </a:lnTo>
                <a:lnTo>
                  <a:pt x="403" y="443"/>
                </a:lnTo>
                <a:lnTo>
                  <a:pt x="414" y="454"/>
                </a:lnTo>
                <a:lnTo>
                  <a:pt x="390" y="473"/>
                </a:lnTo>
                <a:lnTo>
                  <a:pt x="392" y="528"/>
                </a:lnTo>
                <a:lnTo>
                  <a:pt x="415" y="531"/>
                </a:lnTo>
                <a:lnTo>
                  <a:pt x="418" y="580"/>
                </a:lnTo>
                <a:lnTo>
                  <a:pt x="400" y="628"/>
                </a:lnTo>
                <a:lnTo>
                  <a:pt x="367" y="671"/>
                </a:lnTo>
                <a:lnTo>
                  <a:pt x="328" y="709"/>
                </a:lnTo>
                <a:lnTo>
                  <a:pt x="324" y="751"/>
                </a:lnTo>
                <a:lnTo>
                  <a:pt x="320" y="769"/>
                </a:lnTo>
                <a:lnTo>
                  <a:pt x="299" y="777"/>
                </a:lnTo>
                <a:lnTo>
                  <a:pt x="259" y="756"/>
                </a:lnTo>
                <a:lnTo>
                  <a:pt x="241" y="714"/>
                </a:lnTo>
                <a:lnTo>
                  <a:pt x="224" y="709"/>
                </a:lnTo>
                <a:lnTo>
                  <a:pt x="188" y="700"/>
                </a:lnTo>
                <a:lnTo>
                  <a:pt x="157" y="663"/>
                </a:lnTo>
                <a:lnTo>
                  <a:pt x="127" y="690"/>
                </a:lnTo>
                <a:lnTo>
                  <a:pt x="114" y="690"/>
                </a:lnTo>
                <a:lnTo>
                  <a:pt x="103" y="678"/>
                </a:lnTo>
                <a:lnTo>
                  <a:pt x="74" y="678"/>
                </a:lnTo>
                <a:lnTo>
                  <a:pt x="53" y="652"/>
                </a:lnTo>
                <a:lnTo>
                  <a:pt x="33" y="652"/>
                </a:lnTo>
                <a:lnTo>
                  <a:pt x="2" y="628"/>
                </a:lnTo>
                <a:lnTo>
                  <a:pt x="0" y="611"/>
                </a:lnTo>
                <a:lnTo>
                  <a:pt x="33" y="606"/>
                </a:lnTo>
                <a:lnTo>
                  <a:pt x="33" y="533"/>
                </a:lnTo>
                <a:lnTo>
                  <a:pt x="56" y="515"/>
                </a:lnTo>
                <a:lnTo>
                  <a:pt x="55" y="479"/>
                </a:lnTo>
                <a:lnTo>
                  <a:pt x="33" y="451"/>
                </a:lnTo>
                <a:lnTo>
                  <a:pt x="53" y="433"/>
                </a:lnTo>
                <a:lnTo>
                  <a:pt x="50" y="412"/>
                </a:lnTo>
                <a:lnTo>
                  <a:pt x="93" y="405"/>
                </a:lnTo>
                <a:lnTo>
                  <a:pt x="97" y="387"/>
                </a:lnTo>
                <a:lnTo>
                  <a:pt x="110" y="389"/>
                </a:lnTo>
                <a:lnTo>
                  <a:pt x="128" y="417"/>
                </a:lnTo>
                <a:lnTo>
                  <a:pt x="138" y="419"/>
                </a:lnTo>
                <a:lnTo>
                  <a:pt x="143" y="386"/>
                </a:lnTo>
                <a:lnTo>
                  <a:pt x="178" y="346"/>
                </a:lnTo>
                <a:lnTo>
                  <a:pt x="176" y="298"/>
                </a:lnTo>
                <a:lnTo>
                  <a:pt x="187" y="298"/>
                </a:lnTo>
                <a:lnTo>
                  <a:pt x="208" y="320"/>
                </a:lnTo>
                <a:lnTo>
                  <a:pt x="244" y="337"/>
                </a:lnTo>
                <a:lnTo>
                  <a:pt x="253" y="298"/>
                </a:lnTo>
                <a:lnTo>
                  <a:pt x="238" y="272"/>
                </a:lnTo>
                <a:lnTo>
                  <a:pt x="251" y="260"/>
                </a:lnTo>
                <a:lnTo>
                  <a:pt x="246" y="238"/>
                </a:lnTo>
                <a:lnTo>
                  <a:pt x="218" y="215"/>
                </a:lnTo>
                <a:lnTo>
                  <a:pt x="208" y="183"/>
                </a:lnTo>
                <a:lnTo>
                  <a:pt x="241" y="129"/>
                </a:lnTo>
                <a:lnTo>
                  <a:pt x="247" y="101"/>
                </a:lnTo>
                <a:lnTo>
                  <a:pt x="227" y="68"/>
                </a:lnTo>
                <a:lnTo>
                  <a:pt x="236" y="52"/>
                </a:lnTo>
                <a:lnTo>
                  <a:pt x="241" y="8"/>
                </a:lnTo>
                <a:lnTo>
                  <a:pt x="266" y="8"/>
                </a:lnTo>
                <a:lnTo>
                  <a:pt x="269" y="0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21" name="Freeform 168"/>
          <p:cNvSpPr>
            <a:spLocks/>
          </p:cNvSpPr>
          <p:nvPr/>
        </p:nvSpPr>
        <p:spPr bwMode="auto">
          <a:xfrm>
            <a:off x="6772025" y="5544451"/>
            <a:ext cx="955982" cy="1233746"/>
          </a:xfrm>
          <a:custGeom>
            <a:avLst/>
            <a:gdLst>
              <a:gd name="T0" fmla="*/ 2147483647 w 639"/>
              <a:gd name="T1" fmla="*/ 2147483647 h 777"/>
              <a:gd name="T2" fmla="*/ 2147483647 w 639"/>
              <a:gd name="T3" fmla="*/ 2147483647 h 777"/>
              <a:gd name="T4" fmla="*/ 2147483647 w 639"/>
              <a:gd name="T5" fmla="*/ 2147483647 h 777"/>
              <a:gd name="T6" fmla="*/ 2147483647 w 639"/>
              <a:gd name="T7" fmla="*/ 2147483647 h 777"/>
              <a:gd name="T8" fmla="*/ 2147483647 w 639"/>
              <a:gd name="T9" fmla="*/ 2147483647 h 777"/>
              <a:gd name="T10" fmla="*/ 2147483647 w 639"/>
              <a:gd name="T11" fmla="*/ 2147483647 h 777"/>
              <a:gd name="T12" fmla="*/ 2147483647 w 639"/>
              <a:gd name="T13" fmla="*/ 2147483647 h 777"/>
              <a:gd name="T14" fmla="*/ 2147483647 w 639"/>
              <a:gd name="T15" fmla="*/ 2147483647 h 777"/>
              <a:gd name="T16" fmla="*/ 2147483647 w 639"/>
              <a:gd name="T17" fmla="*/ 2147483647 h 777"/>
              <a:gd name="T18" fmla="*/ 2147483647 w 639"/>
              <a:gd name="T19" fmla="*/ 2147483647 h 777"/>
              <a:gd name="T20" fmla="*/ 2147483647 w 639"/>
              <a:gd name="T21" fmla="*/ 2147483647 h 777"/>
              <a:gd name="T22" fmla="*/ 2147483647 w 639"/>
              <a:gd name="T23" fmla="*/ 2147483647 h 777"/>
              <a:gd name="T24" fmla="*/ 2147483647 w 639"/>
              <a:gd name="T25" fmla="*/ 2147483647 h 777"/>
              <a:gd name="T26" fmla="*/ 2147483647 w 639"/>
              <a:gd name="T27" fmla="*/ 2147483647 h 777"/>
              <a:gd name="T28" fmla="*/ 2147483647 w 639"/>
              <a:gd name="T29" fmla="*/ 2147483647 h 777"/>
              <a:gd name="T30" fmla="*/ 2147483647 w 639"/>
              <a:gd name="T31" fmla="*/ 2147483647 h 777"/>
              <a:gd name="T32" fmla="*/ 2147483647 w 639"/>
              <a:gd name="T33" fmla="*/ 2147483647 h 777"/>
              <a:gd name="T34" fmla="*/ 2147483647 w 639"/>
              <a:gd name="T35" fmla="*/ 2147483647 h 777"/>
              <a:gd name="T36" fmla="*/ 2147483647 w 639"/>
              <a:gd name="T37" fmla="*/ 2147483647 h 777"/>
              <a:gd name="T38" fmla="*/ 2147483647 w 639"/>
              <a:gd name="T39" fmla="*/ 2147483647 h 777"/>
              <a:gd name="T40" fmla="*/ 2147483647 w 639"/>
              <a:gd name="T41" fmla="*/ 2147483647 h 777"/>
              <a:gd name="T42" fmla="*/ 2147483647 w 639"/>
              <a:gd name="T43" fmla="*/ 2147483647 h 777"/>
              <a:gd name="T44" fmla="*/ 2147483647 w 639"/>
              <a:gd name="T45" fmla="*/ 2147483647 h 777"/>
              <a:gd name="T46" fmla="*/ 2147483647 w 639"/>
              <a:gd name="T47" fmla="*/ 2147483647 h 777"/>
              <a:gd name="T48" fmla="*/ 2147483647 w 639"/>
              <a:gd name="T49" fmla="*/ 2147483647 h 777"/>
              <a:gd name="T50" fmla="*/ 2147483647 w 639"/>
              <a:gd name="T51" fmla="*/ 2147483647 h 777"/>
              <a:gd name="T52" fmla="*/ 2147483647 w 639"/>
              <a:gd name="T53" fmla="*/ 2147483647 h 777"/>
              <a:gd name="T54" fmla="*/ 2147483647 w 639"/>
              <a:gd name="T55" fmla="*/ 2147483647 h 777"/>
              <a:gd name="T56" fmla="*/ 2147483647 w 639"/>
              <a:gd name="T57" fmla="*/ 2147483647 h 777"/>
              <a:gd name="T58" fmla="*/ 2147483647 w 639"/>
              <a:gd name="T59" fmla="*/ 2147483647 h 777"/>
              <a:gd name="T60" fmla="*/ 2147483647 w 639"/>
              <a:gd name="T61" fmla="*/ 2147483647 h 777"/>
              <a:gd name="T62" fmla="*/ 2147483647 w 639"/>
              <a:gd name="T63" fmla="*/ 2147483647 h 777"/>
              <a:gd name="T64" fmla="*/ 0 w 639"/>
              <a:gd name="T65" fmla="*/ 2147483647 h 777"/>
              <a:gd name="T66" fmla="*/ 2147483647 w 639"/>
              <a:gd name="T67" fmla="*/ 2147483647 h 777"/>
              <a:gd name="T68" fmla="*/ 2147483647 w 639"/>
              <a:gd name="T69" fmla="*/ 2147483647 h 777"/>
              <a:gd name="T70" fmla="*/ 2147483647 w 639"/>
              <a:gd name="T71" fmla="*/ 2147483647 h 777"/>
              <a:gd name="T72" fmla="*/ 2147483647 w 639"/>
              <a:gd name="T73" fmla="*/ 2147483647 h 777"/>
              <a:gd name="T74" fmla="*/ 2147483647 w 639"/>
              <a:gd name="T75" fmla="*/ 2147483647 h 777"/>
              <a:gd name="T76" fmla="*/ 2147483647 w 639"/>
              <a:gd name="T77" fmla="*/ 2147483647 h 777"/>
              <a:gd name="T78" fmla="*/ 2147483647 w 639"/>
              <a:gd name="T79" fmla="*/ 2147483647 h 777"/>
              <a:gd name="T80" fmla="*/ 2147483647 w 639"/>
              <a:gd name="T81" fmla="*/ 2147483647 h 777"/>
              <a:gd name="T82" fmla="*/ 2147483647 w 639"/>
              <a:gd name="T83" fmla="*/ 2147483647 h 777"/>
              <a:gd name="T84" fmla="*/ 2147483647 w 639"/>
              <a:gd name="T85" fmla="*/ 2147483647 h 777"/>
              <a:gd name="T86" fmla="*/ 2147483647 w 639"/>
              <a:gd name="T87" fmla="*/ 2147483647 h 777"/>
              <a:gd name="T88" fmla="*/ 2147483647 w 639"/>
              <a:gd name="T89" fmla="*/ 2147483647 h 777"/>
              <a:gd name="T90" fmla="*/ 2147483647 w 639"/>
              <a:gd name="T91" fmla="*/ 2147483647 h 777"/>
              <a:gd name="T92" fmla="*/ 2147483647 w 639"/>
              <a:gd name="T93" fmla="*/ 2147483647 h 777"/>
              <a:gd name="T94" fmla="*/ 2147483647 w 639"/>
              <a:gd name="T95" fmla="*/ 2147483647 h 77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39" h="777">
                <a:moveTo>
                  <a:pt x="269" y="0"/>
                </a:moveTo>
                <a:lnTo>
                  <a:pt x="280" y="16"/>
                </a:lnTo>
                <a:lnTo>
                  <a:pt x="309" y="47"/>
                </a:lnTo>
                <a:lnTo>
                  <a:pt x="312" y="81"/>
                </a:lnTo>
                <a:lnTo>
                  <a:pt x="335" y="87"/>
                </a:lnTo>
                <a:lnTo>
                  <a:pt x="327" y="109"/>
                </a:lnTo>
                <a:lnTo>
                  <a:pt x="337" y="133"/>
                </a:lnTo>
                <a:lnTo>
                  <a:pt x="367" y="153"/>
                </a:lnTo>
                <a:lnTo>
                  <a:pt x="358" y="231"/>
                </a:lnTo>
                <a:lnTo>
                  <a:pt x="365" y="265"/>
                </a:lnTo>
                <a:lnTo>
                  <a:pt x="385" y="265"/>
                </a:lnTo>
                <a:lnTo>
                  <a:pt x="392" y="251"/>
                </a:lnTo>
                <a:lnTo>
                  <a:pt x="433" y="238"/>
                </a:lnTo>
                <a:lnTo>
                  <a:pt x="439" y="222"/>
                </a:lnTo>
                <a:lnTo>
                  <a:pt x="450" y="246"/>
                </a:lnTo>
                <a:lnTo>
                  <a:pt x="480" y="208"/>
                </a:lnTo>
                <a:lnTo>
                  <a:pt x="488" y="163"/>
                </a:lnTo>
                <a:lnTo>
                  <a:pt x="518" y="126"/>
                </a:lnTo>
                <a:lnTo>
                  <a:pt x="551" y="149"/>
                </a:lnTo>
                <a:lnTo>
                  <a:pt x="571" y="177"/>
                </a:lnTo>
                <a:lnTo>
                  <a:pt x="592" y="149"/>
                </a:lnTo>
                <a:lnTo>
                  <a:pt x="607" y="159"/>
                </a:lnTo>
                <a:lnTo>
                  <a:pt x="615" y="181"/>
                </a:lnTo>
                <a:lnTo>
                  <a:pt x="639" y="219"/>
                </a:lnTo>
                <a:lnTo>
                  <a:pt x="607" y="235"/>
                </a:lnTo>
                <a:lnTo>
                  <a:pt x="603" y="272"/>
                </a:lnTo>
                <a:lnTo>
                  <a:pt x="629" y="292"/>
                </a:lnTo>
                <a:lnTo>
                  <a:pt x="629" y="318"/>
                </a:lnTo>
                <a:lnTo>
                  <a:pt x="605" y="335"/>
                </a:lnTo>
                <a:lnTo>
                  <a:pt x="575" y="334"/>
                </a:lnTo>
                <a:lnTo>
                  <a:pt x="588" y="318"/>
                </a:lnTo>
                <a:lnTo>
                  <a:pt x="586" y="308"/>
                </a:lnTo>
                <a:lnTo>
                  <a:pt x="558" y="320"/>
                </a:lnTo>
                <a:lnTo>
                  <a:pt x="551" y="356"/>
                </a:lnTo>
                <a:lnTo>
                  <a:pt x="498" y="372"/>
                </a:lnTo>
                <a:lnTo>
                  <a:pt x="482" y="360"/>
                </a:lnTo>
                <a:lnTo>
                  <a:pt x="450" y="369"/>
                </a:lnTo>
                <a:lnTo>
                  <a:pt x="444" y="380"/>
                </a:lnTo>
                <a:lnTo>
                  <a:pt x="421" y="383"/>
                </a:lnTo>
                <a:lnTo>
                  <a:pt x="378" y="427"/>
                </a:lnTo>
                <a:lnTo>
                  <a:pt x="380" y="443"/>
                </a:lnTo>
                <a:lnTo>
                  <a:pt x="403" y="443"/>
                </a:lnTo>
                <a:lnTo>
                  <a:pt x="414" y="454"/>
                </a:lnTo>
                <a:lnTo>
                  <a:pt x="390" y="473"/>
                </a:lnTo>
                <a:lnTo>
                  <a:pt x="392" y="528"/>
                </a:lnTo>
                <a:lnTo>
                  <a:pt x="415" y="531"/>
                </a:lnTo>
                <a:lnTo>
                  <a:pt x="418" y="580"/>
                </a:lnTo>
                <a:lnTo>
                  <a:pt x="400" y="628"/>
                </a:lnTo>
                <a:lnTo>
                  <a:pt x="367" y="671"/>
                </a:lnTo>
                <a:lnTo>
                  <a:pt x="328" y="709"/>
                </a:lnTo>
                <a:lnTo>
                  <a:pt x="324" y="751"/>
                </a:lnTo>
                <a:lnTo>
                  <a:pt x="320" y="769"/>
                </a:lnTo>
                <a:lnTo>
                  <a:pt x="299" y="777"/>
                </a:lnTo>
                <a:lnTo>
                  <a:pt x="259" y="756"/>
                </a:lnTo>
                <a:lnTo>
                  <a:pt x="241" y="714"/>
                </a:lnTo>
                <a:lnTo>
                  <a:pt x="224" y="709"/>
                </a:lnTo>
                <a:lnTo>
                  <a:pt x="188" y="700"/>
                </a:lnTo>
                <a:lnTo>
                  <a:pt x="157" y="663"/>
                </a:lnTo>
                <a:lnTo>
                  <a:pt x="127" y="690"/>
                </a:lnTo>
                <a:lnTo>
                  <a:pt x="114" y="690"/>
                </a:lnTo>
                <a:lnTo>
                  <a:pt x="103" y="678"/>
                </a:lnTo>
                <a:lnTo>
                  <a:pt x="74" y="678"/>
                </a:lnTo>
                <a:lnTo>
                  <a:pt x="53" y="652"/>
                </a:lnTo>
                <a:lnTo>
                  <a:pt x="33" y="652"/>
                </a:lnTo>
                <a:lnTo>
                  <a:pt x="2" y="628"/>
                </a:lnTo>
                <a:lnTo>
                  <a:pt x="0" y="611"/>
                </a:lnTo>
                <a:lnTo>
                  <a:pt x="33" y="606"/>
                </a:lnTo>
                <a:lnTo>
                  <a:pt x="33" y="533"/>
                </a:lnTo>
                <a:lnTo>
                  <a:pt x="56" y="515"/>
                </a:lnTo>
                <a:lnTo>
                  <a:pt x="55" y="479"/>
                </a:lnTo>
                <a:lnTo>
                  <a:pt x="33" y="451"/>
                </a:lnTo>
                <a:lnTo>
                  <a:pt x="53" y="433"/>
                </a:lnTo>
                <a:lnTo>
                  <a:pt x="50" y="412"/>
                </a:lnTo>
                <a:lnTo>
                  <a:pt x="93" y="405"/>
                </a:lnTo>
                <a:lnTo>
                  <a:pt x="97" y="387"/>
                </a:lnTo>
                <a:lnTo>
                  <a:pt x="110" y="389"/>
                </a:lnTo>
                <a:lnTo>
                  <a:pt x="128" y="417"/>
                </a:lnTo>
                <a:lnTo>
                  <a:pt x="138" y="419"/>
                </a:lnTo>
                <a:lnTo>
                  <a:pt x="143" y="386"/>
                </a:lnTo>
                <a:lnTo>
                  <a:pt x="178" y="346"/>
                </a:lnTo>
                <a:lnTo>
                  <a:pt x="176" y="298"/>
                </a:lnTo>
                <a:lnTo>
                  <a:pt x="187" y="298"/>
                </a:lnTo>
                <a:lnTo>
                  <a:pt x="208" y="320"/>
                </a:lnTo>
                <a:lnTo>
                  <a:pt x="244" y="337"/>
                </a:lnTo>
                <a:lnTo>
                  <a:pt x="253" y="298"/>
                </a:lnTo>
                <a:lnTo>
                  <a:pt x="238" y="272"/>
                </a:lnTo>
                <a:lnTo>
                  <a:pt x="251" y="260"/>
                </a:lnTo>
                <a:lnTo>
                  <a:pt x="246" y="238"/>
                </a:lnTo>
                <a:lnTo>
                  <a:pt x="218" y="215"/>
                </a:lnTo>
                <a:lnTo>
                  <a:pt x="208" y="183"/>
                </a:lnTo>
                <a:lnTo>
                  <a:pt x="241" y="129"/>
                </a:lnTo>
                <a:lnTo>
                  <a:pt x="247" y="101"/>
                </a:lnTo>
                <a:lnTo>
                  <a:pt x="227" y="68"/>
                </a:lnTo>
                <a:lnTo>
                  <a:pt x="236" y="52"/>
                </a:lnTo>
                <a:lnTo>
                  <a:pt x="241" y="8"/>
                </a:lnTo>
                <a:lnTo>
                  <a:pt x="266" y="8"/>
                </a:lnTo>
                <a:lnTo>
                  <a:pt x="269" y="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22" name="Freeform 169"/>
          <p:cNvSpPr>
            <a:spLocks/>
          </p:cNvSpPr>
          <p:nvPr/>
        </p:nvSpPr>
        <p:spPr bwMode="auto">
          <a:xfrm>
            <a:off x="5355259" y="4675906"/>
            <a:ext cx="1006847" cy="1627529"/>
          </a:xfrm>
          <a:custGeom>
            <a:avLst/>
            <a:gdLst>
              <a:gd name="T0" fmla="*/ 2147483647 w 673"/>
              <a:gd name="T1" fmla="*/ 2147483647 h 1025"/>
              <a:gd name="T2" fmla="*/ 2147483647 w 673"/>
              <a:gd name="T3" fmla="*/ 2147483647 h 1025"/>
              <a:gd name="T4" fmla="*/ 0 w 673"/>
              <a:gd name="T5" fmla="*/ 2147483647 h 1025"/>
              <a:gd name="T6" fmla="*/ 2147483647 w 673"/>
              <a:gd name="T7" fmla="*/ 2147483647 h 1025"/>
              <a:gd name="T8" fmla="*/ 2147483647 w 673"/>
              <a:gd name="T9" fmla="*/ 2147483647 h 1025"/>
              <a:gd name="T10" fmla="*/ 2147483647 w 673"/>
              <a:gd name="T11" fmla="*/ 2147483647 h 1025"/>
              <a:gd name="T12" fmla="*/ 2147483647 w 673"/>
              <a:gd name="T13" fmla="*/ 2147483647 h 1025"/>
              <a:gd name="T14" fmla="*/ 2147483647 w 673"/>
              <a:gd name="T15" fmla="*/ 2147483647 h 1025"/>
              <a:gd name="T16" fmla="*/ 2147483647 w 673"/>
              <a:gd name="T17" fmla="*/ 2147483647 h 1025"/>
              <a:gd name="T18" fmla="*/ 2147483647 w 673"/>
              <a:gd name="T19" fmla="*/ 2147483647 h 1025"/>
              <a:gd name="T20" fmla="*/ 2147483647 w 673"/>
              <a:gd name="T21" fmla="*/ 2147483647 h 1025"/>
              <a:gd name="T22" fmla="*/ 2147483647 w 673"/>
              <a:gd name="T23" fmla="*/ 0 h 1025"/>
              <a:gd name="T24" fmla="*/ 2147483647 w 673"/>
              <a:gd name="T25" fmla="*/ 2147483647 h 1025"/>
              <a:gd name="T26" fmla="*/ 2147483647 w 673"/>
              <a:gd name="T27" fmla="*/ 2147483647 h 1025"/>
              <a:gd name="T28" fmla="*/ 2147483647 w 673"/>
              <a:gd name="T29" fmla="*/ 2147483647 h 1025"/>
              <a:gd name="T30" fmla="*/ 2147483647 w 673"/>
              <a:gd name="T31" fmla="*/ 2147483647 h 1025"/>
              <a:gd name="T32" fmla="*/ 2147483647 w 673"/>
              <a:gd name="T33" fmla="*/ 2147483647 h 1025"/>
              <a:gd name="T34" fmla="*/ 2147483647 w 673"/>
              <a:gd name="T35" fmla="*/ 2147483647 h 1025"/>
              <a:gd name="T36" fmla="*/ 2147483647 w 673"/>
              <a:gd name="T37" fmla="*/ 2147483647 h 1025"/>
              <a:gd name="T38" fmla="*/ 2147483647 w 673"/>
              <a:gd name="T39" fmla="*/ 2147483647 h 1025"/>
              <a:gd name="T40" fmla="*/ 2147483647 w 673"/>
              <a:gd name="T41" fmla="*/ 2147483647 h 1025"/>
              <a:gd name="T42" fmla="*/ 2147483647 w 673"/>
              <a:gd name="T43" fmla="*/ 2147483647 h 1025"/>
              <a:gd name="T44" fmla="*/ 2147483647 w 673"/>
              <a:gd name="T45" fmla="*/ 2147483647 h 1025"/>
              <a:gd name="T46" fmla="*/ 2147483647 w 673"/>
              <a:gd name="T47" fmla="*/ 2147483647 h 1025"/>
              <a:gd name="T48" fmla="*/ 2147483647 w 673"/>
              <a:gd name="T49" fmla="*/ 2147483647 h 1025"/>
              <a:gd name="T50" fmla="*/ 2147483647 w 673"/>
              <a:gd name="T51" fmla="*/ 2147483647 h 1025"/>
              <a:gd name="T52" fmla="*/ 2147483647 w 673"/>
              <a:gd name="T53" fmla="*/ 2147483647 h 1025"/>
              <a:gd name="T54" fmla="*/ 2147483647 w 673"/>
              <a:gd name="T55" fmla="*/ 2147483647 h 1025"/>
              <a:gd name="T56" fmla="*/ 2147483647 w 673"/>
              <a:gd name="T57" fmla="*/ 2147483647 h 1025"/>
              <a:gd name="T58" fmla="*/ 2147483647 w 673"/>
              <a:gd name="T59" fmla="*/ 2147483647 h 1025"/>
              <a:gd name="T60" fmla="*/ 2147483647 w 673"/>
              <a:gd name="T61" fmla="*/ 2147483647 h 1025"/>
              <a:gd name="T62" fmla="*/ 2147483647 w 673"/>
              <a:gd name="T63" fmla="*/ 2147483647 h 1025"/>
              <a:gd name="T64" fmla="*/ 2147483647 w 673"/>
              <a:gd name="T65" fmla="*/ 2147483647 h 1025"/>
              <a:gd name="T66" fmla="*/ 2147483647 w 673"/>
              <a:gd name="T67" fmla="*/ 2147483647 h 1025"/>
              <a:gd name="T68" fmla="*/ 2147483647 w 673"/>
              <a:gd name="T69" fmla="*/ 2147483647 h 1025"/>
              <a:gd name="T70" fmla="*/ 2147483647 w 673"/>
              <a:gd name="T71" fmla="*/ 2147483647 h 1025"/>
              <a:gd name="T72" fmla="*/ 2147483647 w 673"/>
              <a:gd name="T73" fmla="*/ 2147483647 h 1025"/>
              <a:gd name="T74" fmla="*/ 2147483647 w 673"/>
              <a:gd name="T75" fmla="*/ 2147483647 h 1025"/>
              <a:gd name="T76" fmla="*/ 2147483647 w 673"/>
              <a:gd name="T77" fmla="*/ 2147483647 h 1025"/>
              <a:gd name="T78" fmla="*/ 2147483647 w 673"/>
              <a:gd name="T79" fmla="*/ 2147483647 h 1025"/>
              <a:gd name="T80" fmla="*/ 2147483647 w 673"/>
              <a:gd name="T81" fmla="*/ 2147483647 h 1025"/>
              <a:gd name="T82" fmla="*/ 2147483647 w 673"/>
              <a:gd name="T83" fmla="*/ 2147483647 h 1025"/>
              <a:gd name="T84" fmla="*/ 2147483647 w 673"/>
              <a:gd name="T85" fmla="*/ 2147483647 h 1025"/>
              <a:gd name="T86" fmla="*/ 2147483647 w 673"/>
              <a:gd name="T87" fmla="*/ 2147483647 h 1025"/>
              <a:gd name="T88" fmla="*/ 2147483647 w 673"/>
              <a:gd name="T89" fmla="*/ 2147483647 h 1025"/>
              <a:gd name="T90" fmla="*/ 2147483647 w 673"/>
              <a:gd name="T91" fmla="*/ 2147483647 h 1025"/>
              <a:gd name="T92" fmla="*/ 2147483647 w 673"/>
              <a:gd name="T93" fmla="*/ 2147483647 h 102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73" h="1025">
                <a:moveTo>
                  <a:pt x="86" y="797"/>
                </a:moveTo>
                <a:lnTo>
                  <a:pt x="78" y="754"/>
                </a:lnTo>
                <a:lnTo>
                  <a:pt x="48" y="725"/>
                </a:lnTo>
                <a:lnTo>
                  <a:pt x="54" y="698"/>
                </a:lnTo>
                <a:lnTo>
                  <a:pt x="43" y="673"/>
                </a:lnTo>
                <a:lnTo>
                  <a:pt x="48" y="627"/>
                </a:lnTo>
                <a:lnTo>
                  <a:pt x="35" y="584"/>
                </a:lnTo>
                <a:lnTo>
                  <a:pt x="7" y="555"/>
                </a:lnTo>
                <a:lnTo>
                  <a:pt x="0" y="539"/>
                </a:lnTo>
                <a:lnTo>
                  <a:pt x="3" y="534"/>
                </a:lnTo>
                <a:lnTo>
                  <a:pt x="24" y="454"/>
                </a:lnTo>
                <a:lnTo>
                  <a:pt x="50" y="435"/>
                </a:lnTo>
                <a:lnTo>
                  <a:pt x="54" y="400"/>
                </a:lnTo>
                <a:lnTo>
                  <a:pt x="71" y="384"/>
                </a:lnTo>
                <a:lnTo>
                  <a:pt x="95" y="389"/>
                </a:lnTo>
                <a:lnTo>
                  <a:pt x="108" y="389"/>
                </a:lnTo>
                <a:lnTo>
                  <a:pt x="120" y="370"/>
                </a:lnTo>
                <a:lnTo>
                  <a:pt x="134" y="370"/>
                </a:lnTo>
                <a:lnTo>
                  <a:pt x="147" y="364"/>
                </a:lnTo>
                <a:lnTo>
                  <a:pt x="186" y="331"/>
                </a:lnTo>
                <a:lnTo>
                  <a:pt x="220" y="325"/>
                </a:lnTo>
                <a:lnTo>
                  <a:pt x="269" y="290"/>
                </a:lnTo>
                <a:lnTo>
                  <a:pt x="258" y="268"/>
                </a:lnTo>
                <a:lnTo>
                  <a:pt x="260" y="244"/>
                </a:lnTo>
                <a:lnTo>
                  <a:pt x="263" y="241"/>
                </a:lnTo>
                <a:lnTo>
                  <a:pt x="273" y="224"/>
                </a:lnTo>
                <a:lnTo>
                  <a:pt x="258" y="212"/>
                </a:lnTo>
                <a:lnTo>
                  <a:pt x="273" y="196"/>
                </a:lnTo>
                <a:lnTo>
                  <a:pt x="315" y="262"/>
                </a:lnTo>
                <a:lnTo>
                  <a:pt x="343" y="246"/>
                </a:lnTo>
                <a:lnTo>
                  <a:pt x="313" y="180"/>
                </a:lnTo>
                <a:lnTo>
                  <a:pt x="308" y="155"/>
                </a:lnTo>
                <a:lnTo>
                  <a:pt x="336" y="155"/>
                </a:lnTo>
                <a:lnTo>
                  <a:pt x="333" y="82"/>
                </a:lnTo>
                <a:lnTo>
                  <a:pt x="366" y="73"/>
                </a:lnTo>
                <a:lnTo>
                  <a:pt x="419" y="0"/>
                </a:lnTo>
                <a:lnTo>
                  <a:pt x="432" y="17"/>
                </a:lnTo>
                <a:lnTo>
                  <a:pt x="464" y="19"/>
                </a:lnTo>
                <a:lnTo>
                  <a:pt x="476" y="49"/>
                </a:lnTo>
                <a:lnTo>
                  <a:pt x="440" y="87"/>
                </a:lnTo>
                <a:lnTo>
                  <a:pt x="442" y="155"/>
                </a:lnTo>
                <a:lnTo>
                  <a:pt x="413" y="240"/>
                </a:lnTo>
                <a:lnTo>
                  <a:pt x="432" y="296"/>
                </a:lnTo>
                <a:lnTo>
                  <a:pt x="386" y="345"/>
                </a:lnTo>
                <a:lnTo>
                  <a:pt x="350" y="377"/>
                </a:lnTo>
                <a:lnTo>
                  <a:pt x="313" y="355"/>
                </a:lnTo>
                <a:lnTo>
                  <a:pt x="313" y="377"/>
                </a:lnTo>
                <a:lnTo>
                  <a:pt x="352" y="410"/>
                </a:lnTo>
                <a:lnTo>
                  <a:pt x="406" y="383"/>
                </a:lnTo>
                <a:lnTo>
                  <a:pt x="453" y="325"/>
                </a:lnTo>
                <a:lnTo>
                  <a:pt x="446" y="282"/>
                </a:lnTo>
                <a:lnTo>
                  <a:pt x="472" y="274"/>
                </a:lnTo>
                <a:lnTo>
                  <a:pt x="494" y="316"/>
                </a:lnTo>
                <a:lnTo>
                  <a:pt x="487" y="342"/>
                </a:lnTo>
                <a:lnTo>
                  <a:pt x="512" y="377"/>
                </a:lnTo>
                <a:lnTo>
                  <a:pt x="535" y="369"/>
                </a:lnTo>
                <a:lnTo>
                  <a:pt x="505" y="339"/>
                </a:lnTo>
                <a:lnTo>
                  <a:pt x="520" y="296"/>
                </a:lnTo>
                <a:lnTo>
                  <a:pt x="496" y="252"/>
                </a:lnTo>
                <a:lnTo>
                  <a:pt x="446" y="248"/>
                </a:lnTo>
                <a:lnTo>
                  <a:pt x="446" y="222"/>
                </a:lnTo>
                <a:lnTo>
                  <a:pt x="476" y="155"/>
                </a:lnTo>
                <a:lnTo>
                  <a:pt x="470" y="105"/>
                </a:lnTo>
                <a:lnTo>
                  <a:pt x="494" y="80"/>
                </a:lnTo>
                <a:lnTo>
                  <a:pt x="504" y="33"/>
                </a:lnTo>
                <a:lnTo>
                  <a:pt x="511" y="96"/>
                </a:lnTo>
                <a:lnTo>
                  <a:pt x="505" y="134"/>
                </a:lnTo>
                <a:lnTo>
                  <a:pt x="535" y="148"/>
                </a:lnTo>
                <a:lnTo>
                  <a:pt x="541" y="134"/>
                </a:lnTo>
                <a:lnTo>
                  <a:pt x="524" y="98"/>
                </a:lnTo>
                <a:lnTo>
                  <a:pt x="550" y="110"/>
                </a:lnTo>
                <a:lnTo>
                  <a:pt x="547" y="63"/>
                </a:lnTo>
                <a:lnTo>
                  <a:pt x="562" y="55"/>
                </a:lnTo>
                <a:lnTo>
                  <a:pt x="562" y="85"/>
                </a:lnTo>
                <a:lnTo>
                  <a:pt x="593" y="119"/>
                </a:lnTo>
                <a:lnTo>
                  <a:pt x="570" y="133"/>
                </a:lnTo>
                <a:lnTo>
                  <a:pt x="593" y="169"/>
                </a:lnTo>
                <a:lnTo>
                  <a:pt x="600" y="196"/>
                </a:lnTo>
                <a:lnTo>
                  <a:pt x="556" y="218"/>
                </a:lnTo>
                <a:lnTo>
                  <a:pt x="559" y="244"/>
                </a:lnTo>
                <a:lnTo>
                  <a:pt x="579" y="276"/>
                </a:lnTo>
                <a:lnTo>
                  <a:pt x="615" y="278"/>
                </a:lnTo>
                <a:lnTo>
                  <a:pt x="625" y="339"/>
                </a:lnTo>
                <a:lnTo>
                  <a:pt x="598" y="359"/>
                </a:lnTo>
                <a:lnTo>
                  <a:pt x="610" y="384"/>
                </a:lnTo>
                <a:lnTo>
                  <a:pt x="600" y="405"/>
                </a:lnTo>
                <a:lnTo>
                  <a:pt x="618" y="437"/>
                </a:lnTo>
                <a:lnTo>
                  <a:pt x="615" y="475"/>
                </a:lnTo>
                <a:lnTo>
                  <a:pt x="640" y="504"/>
                </a:lnTo>
                <a:lnTo>
                  <a:pt x="638" y="539"/>
                </a:lnTo>
                <a:lnTo>
                  <a:pt x="667" y="555"/>
                </a:lnTo>
                <a:lnTo>
                  <a:pt x="673" y="588"/>
                </a:lnTo>
                <a:lnTo>
                  <a:pt x="646" y="616"/>
                </a:lnTo>
                <a:lnTo>
                  <a:pt x="663" y="652"/>
                </a:lnTo>
                <a:lnTo>
                  <a:pt x="637" y="673"/>
                </a:lnTo>
                <a:lnTo>
                  <a:pt x="627" y="695"/>
                </a:lnTo>
                <a:lnTo>
                  <a:pt x="630" y="723"/>
                </a:lnTo>
                <a:lnTo>
                  <a:pt x="665" y="739"/>
                </a:lnTo>
                <a:lnTo>
                  <a:pt x="663" y="753"/>
                </a:lnTo>
                <a:lnTo>
                  <a:pt x="625" y="773"/>
                </a:lnTo>
                <a:lnTo>
                  <a:pt x="616" y="792"/>
                </a:lnTo>
                <a:lnTo>
                  <a:pt x="589" y="767"/>
                </a:lnTo>
                <a:lnTo>
                  <a:pt x="574" y="775"/>
                </a:lnTo>
                <a:lnTo>
                  <a:pt x="559" y="797"/>
                </a:lnTo>
                <a:lnTo>
                  <a:pt x="530" y="786"/>
                </a:lnTo>
                <a:lnTo>
                  <a:pt x="512" y="773"/>
                </a:lnTo>
                <a:lnTo>
                  <a:pt x="489" y="779"/>
                </a:lnTo>
                <a:lnTo>
                  <a:pt x="472" y="763"/>
                </a:lnTo>
                <a:lnTo>
                  <a:pt x="421" y="763"/>
                </a:lnTo>
                <a:lnTo>
                  <a:pt x="403" y="797"/>
                </a:lnTo>
                <a:lnTo>
                  <a:pt x="406" y="822"/>
                </a:lnTo>
                <a:lnTo>
                  <a:pt x="376" y="827"/>
                </a:lnTo>
                <a:lnTo>
                  <a:pt x="366" y="840"/>
                </a:lnTo>
                <a:lnTo>
                  <a:pt x="341" y="874"/>
                </a:lnTo>
                <a:lnTo>
                  <a:pt x="338" y="870"/>
                </a:lnTo>
                <a:lnTo>
                  <a:pt x="308" y="898"/>
                </a:lnTo>
                <a:lnTo>
                  <a:pt x="288" y="884"/>
                </a:lnTo>
                <a:lnTo>
                  <a:pt x="273" y="899"/>
                </a:lnTo>
                <a:lnTo>
                  <a:pt x="232" y="884"/>
                </a:lnTo>
                <a:lnTo>
                  <a:pt x="237" y="859"/>
                </a:lnTo>
                <a:lnTo>
                  <a:pt x="224" y="845"/>
                </a:lnTo>
                <a:lnTo>
                  <a:pt x="203" y="870"/>
                </a:lnTo>
                <a:lnTo>
                  <a:pt x="203" y="908"/>
                </a:lnTo>
                <a:lnTo>
                  <a:pt x="218" y="926"/>
                </a:lnTo>
                <a:lnTo>
                  <a:pt x="218" y="951"/>
                </a:lnTo>
                <a:lnTo>
                  <a:pt x="197" y="964"/>
                </a:lnTo>
                <a:lnTo>
                  <a:pt x="194" y="983"/>
                </a:lnTo>
                <a:lnTo>
                  <a:pt x="174" y="995"/>
                </a:lnTo>
                <a:lnTo>
                  <a:pt x="168" y="1025"/>
                </a:lnTo>
                <a:lnTo>
                  <a:pt x="108" y="1002"/>
                </a:lnTo>
                <a:lnTo>
                  <a:pt x="96" y="979"/>
                </a:lnTo>
                <a:lnTo>
                  <a:pt x="80" y="970"/>
                </a:lnTo>
                <a:lnTo>
                  <a:pt x="71" y="950"/>
                </a:lnTo>
                <a:lnTo>
                  <a:pt x="48" y="950"/>
                </a:lnTo>
                <a:lnTo>
                  <a:pt x="31" y="920"/>
                </a:lnTo>
                <a:lnTo>
                  <a:pt x="31" y="888"/>
                </a:lnTo>
                <a:lnTo>
                  <a:pt x="33" y="890"/>
                </a:lnTo>
                <a:lnTo>
                  <a:pt x="48" y="834"/>
                </a:lnTo>
                <a:lnTo>
                  <a:pt x="69" y="834"/>
                </a:lnTo>
                <a:lnTo>
                  <a:pt x="87" y="802"/>
                </a:lnTo>
                <a:lnTo>
                  <a:pt x="86" y="79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23" name="Freeform 170"/>
          <p:cNvSpPr>
            <a:spLocks/>
          </p:cNvSpPr>
          <p:nvPr/>
        </p:nvSpPr>
        <p:spPr bwMode="auto">
          <a:xfrm>
            <a:off x="5355259" y="4675906"/>
            <a:ext cx="1006847" cy="1627529"/>
          </a:xfrm>
          <a:custGeom>
            <a:avLst/>
            <a:gdLst>
              <a:gd name="T0" fmla="*/ 2147483647 w 673"/>
              <a:gd name="T1" fmla="*/ 2147483647 h 1025"/>
              <a:gd name="T2" fmla="*/ 2147483647 w 673"/>
              <a:gd name="T3" fmla="*/ 2147483647 h 1025"/>
              <a:gd name="T4" fmla="*/ 0 w 673"/>
              <a:gd name="T5" fmla="*/ 2147483647 h 1025"/>
              <a:gd name="T6" fmla="*/ 2147483647 w 673"/>
              <a:gd name="T7" fmla="*/ 2147483647 h 1025"/>
              <a:gd name="T8" fmla="*/ 2147483647 w 673"/>
              <a:gd name="T9" fmla="*/ 2147483647 h 1025"/>
              <a:gd name="T10" fmla="*/ 2147483647 w 673"/>
              <a:gd name="T11" fmla="*/ 2147483647 h 1025"/>
              <a:gd name="T12" fmla="*/ 2147483647 w 673"/>
              <a:gd name="T13" fmla="*/ 2147483647 h 1025"/>
              <a:gd name="T14" fmla="*/ 2147483647 w 673"/>
              <a:gd name="T15" fmla="*/ 2147483647 h 1025"/>
              <a:gd name="T16" fmla="*/ 2147483647 w 673"/>
              <a:gd name="T17" fmla="*/ 2147483647 h 1025"/>
              <a:gd name="T18" fmla="*/ 2147483647 w 673"/>
              <a:gd name="T19" fmla="*/ 2147483647 h 1025"/>
              <a:gd name="T20" fmla="*/ 2147483647 w 673"/>
              <a:gd name="T21" fmla="*/ 2147483647 h 1025"/>
              <a:gd name="T22" fmla="*/ 2147483647 w 673"/>
              <a:gd name="T23" fmla="*/ 0 h 1025"/>
              <a:gd name="T24" fmla="*/ 2147483647 w 673"/>
              <a:gd name="T25" fmla="*/ 2147483647 h 1025"/>
              <a:gd name="T26" fmla="*/ 2147483647 w 673"/>
              <a:gd name="T27" fmla="*/ 2147483647 h 1025"/>
              <a:gd name="T28" fmla="*/ 2147483647 w 673"/>
              <a:gd name="T29" fmla="*/ 2147483647 h 1025"/>
              <a:gd name="T30" fmla="*/ 2147483647 w 673"/>
              <a:gd name="T31" fmla="*/ 2147483647 h 1025"/>
              <a:gd name="T32" fmla="*/ 2147483647 w 673"/>
              <a:gd name="T33" fmla="*/ 2147483647 h 1025"/>
              <a:gd name="T34" fmla="*/ 2147483647 w 673"/>
              <a:gd name="T35" fmla="*/ 2147483647 h 1025"/>
              <a:gd name="T36" fmla="*/ 2147483647 w 673"/>
              <a:gd name="T37" fmla="*/ 2147483647 h 1025"/>
              <a:gd name="T38" fmla="*/ 2147483647 w 673"/>
              <a:gd name="T39" fmla="*/ 2147483647 h 1025"/>
              <a:gd name="T40" fmla="*/ 2147483647 w 673"/>
              <a:gd name="T41" fmla="*/ 2147483647 h 1025"/>
              <a:gd name="T42" fmla="*/ 2147483647 w 673"/>
              <a:gd name="T43" fmla="*/ 2147483647 h 1025"/>
              <a:gd name="T44" fmla="*/ 2147483647 w 673"/>
              <a:gd name="T45" fmla="*/ 2147483647 h 1025"/>
              <a:gd name="T46" fmla="*/ 2147483647 w 673"/>
              <a:gd name="T47" fmla="*/ 2147483647 h 1025"/>
              <a:gd name="T48" fmla="*/ 2147483647 w 673"/>
              <a:gd name="T49" fmla="*/ 2147483647 h 1025"/>
              <a:gd name="T50" fmla="*/ 2147483647 w 673"/>
              <a:gd name="T51" fmla="*/ 2147483647 h 1025"/>
              <a:gd name="T52" fmla="*/ 2147483647 w 673"/>
              <a:gd name="T53" fmla="*/ 2147483647 h 1025"/>
              <a:gd name="T54" fmla="*/ 2147483647 w 673"/>
              <a:gd name="T55" fmla="*/ 2147483647 h 1025"/>
              <a:gd name="T56" fmla="*/ 2147483647 w 673"/>
              <a:gd name="T57" fmla="*/ 2147483647 h 1025"/>
              <a:gd name="T58" fmla="*/ 2147483647 w 673"/>
              <a:gd name="T59" fmla="*/ 2147483647 h 1025"/>
              <a:gd name="T60" fmla="*/ 2147483647 w 673"/>
              <a:gd name="T61" fmla="*/ 2147483647 h 1025"/>
              <a:gd name="T62" fmla="*/ 2147483647 w 673"/>
              <a:gd name="T63" fmla="*/ 2147483647 h 1025"/>
              <a:gd name="T64" fmla="*/ 2147483647 w 673"/>
              <a:gd name="T65" fmla="*/ 2147483647 h 1025"/>
              <a:gd name="T66" fmla="*/ 2147483647 w 673"/>
              <a:gd name="T67" fmla="*/ 2147483647 h 1025"/>
              <a:gd name="T68" fmla="*/ 2147483647 w 673"/>
              <a:gd name="T69" fmla="*/ 2147483647 h 1025"/>
              <a:gd name="T70" fmla="*/ 2147483647 w 673"/>
              <a:gd name="T71" fmla="*/ 2147483647 h 1025"/>
              <a:gd name="T72" fmla="*/ 2147483647 w 673"/>
              <a:gd name="T73" fmla="*/ 2147483647 h 1025"/>
              <a:gd name="T74" fmla="*/ 2147483647 w 673"/>
              <a:gd name="T75" fmla="*/ 2147483647 h 1025"/>
              <a:gd name="T76" fmla="*/ 2147483647 w 673"/>
              <a:gd name="T77" fmla="*/ 2147483647 h 1025"/>
              <a:gd name="T78" fmla="*/ 2147483647 w 673"/>
              <a:gd name="T79" fmla="*/ 2147483647 h 1025"/>
              <a:gd name="T80" fmla="*/ 2147483647 w 673"/>
              <a:gd name="T81" fmla="*/ 2147483647 h 1025"/>
              <a:gd name="T82" fmla="*/ 2147483647 w 673"/>
              <a:gd name="T83" fmla="*/ 2147483647 h 1025"/>
              <a:gd name="T84" fmla="*/ 2147483647 w 673"/>
              <a:gd name="T85" fmla="*/ 2147483647 h 1025"/>
              <a:gd name="T86" fmla="*/ 2147483647 w 673"/>
              <a:gd name="T87" fmla="*/ 2147483647 h 1025"/>
              <a:gd name="T88" fmla="*/ 2147483647 w 673"/>
              <a:gd name="T89" fmla="*/ 2147483647 h 1025"/>
              <a:gd name="T90" fmla="*/ 2147483647 w 673"/>
              <a:gd name="T91" fmla="*/ 2147483647 h 1025"/>
              <a:gd name="T92" fmla="*/ 2147483647 w 673"/>
              <a:gd name="T93" fmla="*/ 2147483647 h 102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73" h="1025">
                <a:moveTo>
                  <a:pt x="86" y="797"/>
                </a:moveTo>
                <a:lnTo>
                  <a:pt x="78" y="754"/>
                </a:lnTo>
                <a:lnTo>
                  <a:pt x="48" y="725"/>
                </a:lnTo>
                <a:lnTo>
                  <a:pt x="54" y="698"/>
                </a:lnTo>
                <a:lnTo>
                  <a:pt x="43" y="673"/>
                </a:lnTo>
                <a:lnTo>
                  <a:pt x="48" y="627"/>
                </a:lnTo>
                <a:lnTo>
                  <a:pt x="35" y="584"/>
                </a:lnTo>
                <a:lnTo>
                  <a:pt x="7" y="555"/>
                </a:lnTo>
                <a:lnTo>
                  <a:pt x="0" y="539"/>
                </a:lnTo>
                <a:lnTo>
                  <a:pt x="3" y="534"/>
                </a:lnTo>
                <a:lnTo>
                  <a:pt x="24" y="454"/>
                </a:lnTo>
                <a:lnTo>
                  <a:pt x="50" y="435"/>
                </a:lnTo>
                <a:lnTo>
                  <a:pt x="54" y="400"/>
                </a:lnTo>
                <a:lnTo>
                  <a:pt x="71" y="384"/>
                </a:lnTo>
                <a:lnTo>
                  <a:pt x="95" y="389"/>
                </a:lnTo>
                <a:lnTo>
                  <a:pt x="108" y="389"/>
                </a:lnTo>
                <a:lnTo>
                  <a:pt x="120" y="370"/>
                </a:lnTo>
                <a:lnTo>
                  <a:pt x="134" y="370"/>
                </a:lnTo>
                <a:lnTo>
                  <a:pt x="147" y="364"/>
                </a:lnTo>
                <a:lnTo>
                  <a:pt x="186" y="331"/>
                </a:lnTo>
                <a:lnTo>
                  <a:pt x="220" y="325"/>
                </a:lnTo>
                <a:lnTo>
                  <a:pt x="269" y="290"/>
                </a:lnTo>
                <a:lnTo>
                  <a:pt x="258" y="268"/>
                </a:lnTo>
                <a:lnTo>
                  <a:pt x="260" y="244"/>
                </a:lnTo>
                <a:lnTo>
                  <a:pt x="263" y="241"/>
                </a:lnTo>
                <a:lnTo>
                  <a:pt x="273" y="224"/>
                </a:lnTo>
                <a:lnTo>
                  <a:pt x="258" y="212"/>
                </a:lnTo>
                <a:lnTo>
                  <a:pt x="273" y="196"/>
                </a:lnTo>
                <a:lnTo>
                  <a:pt x="315" y="262"/>
                </a:lnTo>
                <a:lnTo>
                  <a:pt x="343" y="246"/>
                </a:lnTo>
                <a:lnTo>
                  <a:pt x="313" y="180"/>
                </a:lnTo>
                <a:lnTo>
                  <a:pt x="308" y="155"/>
                </a:lnTo>
                <a:lnTo>
                  <a:pt x="336" y="155"/>
                </a:lnTo>
                <a:lnTo>
                  <a:pt x="333" y="82"/>
                </a:lnTo>
                <a:lnTo>
                  <a:pt x="366" y="73"/>
                </a:lnTo>
                <a:lnTo>
                  <a:pt x="419" y="0"/>
                </a:lnTo>
                <a:lnTo>
                  <a:pt x="432" y="17"/>
                </a:lnTo>
                <a:lnTo>
                  <a:pt x="464" y="19"/>
                </a:lnTo>
                <a:lnTo>
                  <a:pt x="476" y="49"/>
                </a:lnTo>
                <a:lnTo>
                  <a:pt x="440" y="87"/>
                </a:lnTo>
                <a:lnTo>
                  <a:pt x="442" y="155"/>
                </a:lnTo>
                <a:lnTo>
                  <a:pt x="413" y="240"/>
                </a:lnTo>
                <a:lnTo>
                  <a:pt x="432" y="296"/>
                </a:lnTo>
                <a:lnTo>
                  <a:pt x="386" y="345"/>
                </a:lnTo>
                <a:lnTo>
                  <a:pt x="350" y="377"/>
                </a:lnTo>
                <a:lnTo>
                  <a:pt x="313" y="355"/>
                </a:lnTo>
                <a:lnTo>
                  <a:pt x="313" y="377"/>
                </a:lnTo>
                <a:lnTo>
                  <a:pt x="352" y="410"/>
                </a:lnTo>
                <a:lnTo>
                  <a:pt x="406" y="383"/>
                </a:lnTo>
                <a:lnTo>
                  <a:pt x="453" y="325"/>
                </a:lnTo>
                <a:lnTo>
                  <a:pt x="446" y="282"/>
                </a:lnTo>
                <a:lnTo>
                  <a:pt x="472" y="274"/>
                </a:lnTo>
                <a:lnTo>
                  <a:pt x="494" y="316"/>
                </a:lnTo>
                <a:lnTo>
                  <a:pt x="487" y="342"/>
                </a:lnTo>
                <a:lnTo>
                  <a:pt x="512" y="377"/>
                </a:lnTo>
                <a:lnTo>
                  <a:pt x="535" y="369"/>
                </a:lnTo>
                <a:lnTo>
                  <a:pt x="505" y="339"/>
                </a:lnTo>
                <a:lnTo>
                  <a:pt x="520" y="296"/>
                </a:lnTo>
                <a:lnTo>
                  <a:pt x="496" y="252"/>
                </a:lnTo>
                <a:lnTo>
                  <a:pt x="446" y="248"/>
                </a:lnTo>
                <a:lnTo>
                  <a:pt x="446" y="222"/>
                </a:lnTo>
                <a:lnTo>
                  <a:pt x="476" y="155"/>
                </a:lnTo>
                <a:lnTo>
                  <a:pt x="470" y="105"/>
                </a:lnTo>
                <a:lnTo>
                  <a:pt x="494" y="80"/>
                </a:lnTo>
                <a:lnTo>
                  <a:pt x="504" y="33"/>
                </a:lnTo>
                <a:lnTo>
                  <a:pt x="511" y="96"/>
                </a:lnTo>
                <a:lnTo>
                  <a:pt x="505" y="134"/>
                </a:lnTo>
                <a:lnTo>
                  <a:pt x="535" y="148"/>
                </a:lnTo>
                <a:lnTo>
                  <a:pt x="541" y="134"/>
                </a:lnTo>
                <a:lnTo>
                  <a:pt x="524" y="98"/>
                </a:lnTo>
                <a:lnTo>
                  <a:pt x="550" y="110"/>
                </a:lnTo>
                <a:lnTo>
                  <a:pt x="547" y="63"/>
                </a:lnTo>
                <a:lnTo>
                  <a:pt x="562" y="55"/>
                </a:lnTo>
                <a:lnTo>
                  <a:pt x="562" y="85"/>
                </a:lnTo>
                <a:lnTo>
                  <a:pt x="593" y="119"/>
                </a:lnTo>
                <a:lnTo>
                  <a:pt x="570" y="133"/>
                </a:lnTo>
                <a:lnTo>
                  <a:pt x="593" y="169"/>
                </a:lnTo>
                <a:lnTo>
                  <a:pt x="600" y="196"/>
                </a:lnTo>
                <a:lnTo>
                  <a:pt x="556" y="218"/>
                </a:lnTo>
                <a:lnTo>
                  <a:pt x="559" y="244"/>
                </a:lnTo>
                <a:lnTo>
                  <a:pt x="579" y="276"/>
                </a:lnTo>
                <a:lnTo>
                  <a:pt x="615" y="278"/>
                </a:lnTo>
                <a:lnTo>
                  <a:pt x="625" y="339"/>
                </a:lnTo>
                <a:lnTo>
                  <a:pt x="598" y="359"/>
                </a:lnTo>
                <a:lnTo>
                  <a:pt x="610" y="384"/>
                </a:lnTo>
                <a:lnTo>
                  <a:pt x="600" y="405"/>
                </a:lnTo>
                <a:lnTo>
                  <a:pt x="618" y="437"/>
                </a:lnTo>
                <a:lnTo>
                  <a:pt x="615" y="475"/>
                </a:lnTo>
                <a:lnTo>
                  <a:pt x="640" y="504"/>
                </a:lnTo>
                <a:lnTo>
                  <a:pt x="638" y="539"/>
                </a:lnTo>
                <a:lnTo>
                  <a:pt x="667" y="555"/>
                </a:lnTo>
                <a:lnTo>
                  <a:pt x="673" y="588"/>
                </a:lnTo>
                <a:lnTo>
                  <a:pt x="646" y="616"/>
                </a:lnTo>
                <a:lnTo>
                  <a:pt x="663" y="652"/>
                </a:lnTo>
                <a:lnTo>
                  <a:pt x="637" y="673"/>
                </a:lnTo>
                <a:lnTo>
                  <a:pt x="627" y="695"/>
                </a:lnTo>
                <a:lnTo>
                  <a:pt x="630" y="723"/>
                </a:lnTo>
                <a:lnTo>
                  <a:pt x="665" y="739"/>
                </a:lnTo>
                <a:lnTo>
                  <a:pt x="663" y="753"/>
                </a:lnTo>
                <a:lnTo>
                  <a:pt x="625" y="773"/>
                </a:lnTo>
                <a:lnTo>
                  <a:pt x="616" y="792"/>
                </a:lnTo>
                <a:lnTo>
                  <a:pt x="589" y="767"/>
                </a:lnTo>
                <a:lnTo>
                  <a:pt x="574" y="775"/>
                </a:lnTo>
                <a:lnTo>
                  <a:pt x="559" y="797"/>
                </a:lnTo>
                <a:lnTo>
                  <a:pt x="530" y="786"/>
                </a:lnTo>
                <a:lnTo>
                  <a:pt x="512" y="773"/>
                </a:lnTo>
                <a:lnTo>
                  <a:pt x="489" y="779"/>
                </a:lnTo>
                <a:lnTo>
                  <a:pt x="472" y="763"/>
                </a:lnTo>
                <a:lnTo>
                  <a:pt x="421" y="763"/>
                </a:lnTo>
                <a:lnTo>
                  <a:pt x="403" y="797"/>
                </a:lnTo>
                <a:lnTo>
                  <a:pt x="406" y="822"/>
                </a:lnTo>
                <a:lnTo>
                  <a:pt x="376" y="827"/>
                </a:lnTo>
                <a:lnTo>
                  <a:pt x="366" y="840"/>
                </a:lnTo>
                <a:lnTo>
                  <a:pt x="341" y="874"/>
                </a:lnTo>
                <a:lnTo>
                  <a:pt x="338" y="870"/>
                </a:lnTo>
                <a:lnTo>
                  <a:pt x="308" y="898"/>
                </a:lnTo>
                <a:lnTo>
                  <a:pt x="288" y="884"/>
                </a:lnTo>
                <a:lnTo>
                  <a:pt x="273" y="899"/>
                </a:lnTo>
                <a:lnTo>
                  <a:pt x="232" y="884"/>
                </a:lnTo>
                <a:lnTo>
                  <a:pt x="237" y="859"/>
                </a:lnTo>
                <a:lnTo>
                  <a:pt x="224" y="845"/>
                </a:lnTo>
                <a:lnTo>
                  <a:pt x="203" y="870"/>
                </a:lnTo>
                <a:lnTo>
                  <a:pt x="203" y="908"/>
                </a:lnTo>
                <a:lnTo>
                  <a:pt x="218" y="926"/>
                </a:lnTo>
                <a:lnTo>
                  <a:pt x="218" y="951"/>
                </a:lnTo>
                <a:lnTo>
                  <a:pt x="197" y="964"/>
                </a:lnTo>
                <a:lnTo>
                  <a:pt x="194" y="983"/>
                </a:lnTo>
                <a:lnTo>
                  <a:pt x="174" y="995"/>
                </a:lnTo>
                <a:lnTo>
                  <a:pt x="168" y="1025"/>
                </a:lnTo>
                <a:lnTo>
                  <a:pt x="108" y="1002"/>
                </a:lnTo>
                <a:lnTo>
                  <a:pt x="96" y="979"/>
                </a:lnTo>
                <a:lnTo>
                  <a:pt x="80" y="970"/>
                </a:lnTo>
                <a:lnTo>
                  <a:pt x="71" y="950"/>
                </a:lnTo>
                <a:lnTo>
                  <a:pt x="48" y="950"/>
                </a:lnTo>
                <a:lnTo>
                  <a:pt x="31" y="920"/>
                </a:lnTo>
                <a:lnTo>
                  <a:pt x="31" y="888"/>
                </a:lnTo>
                <a:lnTo>
                  <a:pt x="33" y="890"/>
                </a:lnTo>
                <a:lnTo>
                  <a:pt x="48" y="834"/>
                </a:lnTo>
                <a:lnTo>
                  <a:pt x="69" y="834"/>
                </a:lnTo>
                <a:lnTo>
                  <a:pt x="87" y="802"/>
                </a:lnTo>
                <a:lnTo>
                  <a:pt x="86" y="79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24" name="Freeform 171"/>
          <p:cNvSpPr>
            <a:spLocks/>
          </p:cNvSpPr>
          <p:nvPr/>
        </p:nvSpPr>
        <p:spPr bwMode="auto">
          <a:xfrm>
            <a:off x="5355259" y="4675906"/>
            <a:ext cx="1006847" cy="1627529"/>
          </a:xfrm>
          <a:custGeom>
            <a:avLst/>
            <a:gdLst>
              <a:gd name="T0" fmla="*/ 2147483647 w 673"/>
              <a:gd name="T1" fmla="*/ 2147483647 h 1025"/>
              <a:gd name="T2" fmla="*/ 2147483647 w 673"/>
              <a:gd name="T3" fmla="*/ 2147483647 h 1025"/>
              <a:gd name="T4" fmla="*/ 0 w 673"/>
              <a:gd name="T5" fmla="*/ 2147483647 h 1025"/>
              <a:gd name="T6" fmla="*/ 2147483647 w 673"/>
              <a:gd name="T7" fmla="*/ 2147483647 h 1025"/>
              <a:gd name="T8" fmla="*/ 2147483647 w 673"/>
              <a:gd name="T9" fmla="*/ 2147483647 h 1025"/>
              <a:gd name="T10" fmla="*/ 2147483647 w 673"/>
              <a:gd name="T11" fmla="*/ 2147483647 h 1025"/>
              <a:gd name="T12" fmla="*/ 2147483647 w 673"/>
              <a:gd name="T13" fmla="*/ 2147483647 h 1025"/>
              <a:gd name="T14" fmla="*/ 2147483647 w 673"/>
              <a:gd name="T15" fmla="*/ 2147483647 h 1025"/>
              <a:gd name="T16" fmla="*/ 2147483647 w 673"/>
              <a:gd name="T17" fmla="*/ 2147483647 h 1025"/>
              <a:gd name="T18" fmla="*/ 2147483647 w 673"/>
              <a:gd name="T19" fmla="*/ 2147483647 h 1025"/>
              <a:gd name="T20" fmla="*/ 2147483647 w 673"/>
              <a:gd name="T21" fmla="*/ 2147483647 h 1025"/>
              <a:gd name="T22" fmla="*/ 2147483647 w 673"/>
              <a:gd name="T23" fmla="*/ 0 h 1025"/>
              <a:gd name="T24" fmla="*/ 2147483647 w 673"/>
              <a:gd name="T25" fmla="*/ 2147483647 h 1025"/>
              <a:gd name="T26" fmla="*/ 2147483647 w 673"/>
              <a:gd name="T27" fmla="*/ 2147483647 h 1025"/>
              <a:gd name="T28" fmla="*/ 2147483647 w 673"/>
              <a:gd name="T29" fmla="*/ 2147483647 h 1025"/>
              <a:gd name="T30" fmla="*/ 2147483647 w 673"/>
              <a:gd name="T31" fmla="*/ 2147483647 h 1025"/>
              <a:gd name="T32" fmla="*/ 2147483647 w 673"/>
              <a:gd name="T33" fmla="*/ 2147483647 h 1025"/>
              <a:gd name="T34" fmla="*/ 2147483647 w 673"/>
              <a:gd name="T35" fmla="*/ 2147483647 h 1025"/>
              <a:gd name="T36" fmla="*/ 2147483647 w 673"/>
              <a:gd name="T37" fmla="*/ 2147483647 h 1025"/>
              <a:gd name="T38" fmla="*/ 2147483647 w 673"/>
              <a:gd name="T39" fmla="*/ 2147483647 h 1025"/>
              <a:gd name="T40" fmla="*/ 2147483647 w 673"/>
              <a:gd name="T41" fmla="*/ 2147483647 h 1025"/>
              <a:gd name="T42" fmla="*/ 2147483647 w 673"/>
              <a:gd name="T43" fmla="*/ 2147483647 h 1025"/>
              <a:gd name="T44" fmla="*/ 2147483647 w 673"/>
              <a:gd name="T45" fmla="*/ 2147483647 h 1025"/>
              <a:gd name="T46" fmla="*/ 2147483647 w 673"/>
              <a:gd name="T47" fmla="*/ 2147483647 h 1025"/>
              <a:gd name="T48" fmla="*/ 2147483647 w 673"/>
              <a:gd name="T49" fmla="*/ 2147483647 h 1025"/>
              <a:gd name="T50" fmla="*/ 2147483647 w 673"/>
              <a:gd name="T51" fmla="*/ 2147483647 h 1025"/>
              <a:gd name="T52" fmla="*/ 2147483647 w 673"/>
              <a:gd name="T53" fmla="*/ 2147483647 h 1025"/>
              <a:gd name="T54" fmla="*/ 2147483647 w 673"/>
              <a:gd name="T55" fmla="*/ 2147483647 h 1025"/>
              <a:gd name="T56" fmla="*/ 2147483647 w 673"/>
              <a:gd name="T57" fmla="*/ 2147483647 h 1025"/>
              <a:gd name="T58" fmla="*/ 2147483647 w 673"/>
              <a:gd name="T59" fmla="*/ 2147483647 h 1025"/>
              <a:gd name="T60" fmla="*/ 2147483647 w 673"/>
              <a:gd name="T61" fmla="*/ 2147483647 h 1025"/>
              <a:gd name="T62" fmla="*/ 2147483647 w 673"/>
              <a:gd name="T63" fmla="*/ 2147483647 h 1025"/>
              <a:gd name="T64" fmla="*/ 2147483647 w 673"/>
              <a:gd name="T65" fmla="*/ 2147483647 h 1025"/>
              <a:gd name="T66" fmla="*/ 2147483647 w 673"/>
              <a:gd name="T67" fmla="*/ 2147483647 h 1025"/>
              <a:gd name="T68" fmla="*/ 2147483647 w 673"/>
              <a:gd name="T69" fmla="*/ 2147483647 h 1025"/>
              <a:gd name="T70" fmla="*/ 2147483647 w 673"/>
              <a:gd name="T71" fmla="*/ 2147483647 h 1025"/>
              <a:gd name="T72" fmla="*/ 2147483647 w 673"/>
              <a:gd name="T73" fmla="*/ 2147483647 h 1025"/>
              <a:gd name="T74" fmla="*/ 2147483647 w 673"/>
              <a:gd name="T75" fmla="*/ 2147483647 h 1025"/>
              <a:gd name="T76" fmla="*/ 2147483647 w 673"/>
              <a:gd name="T77" fmla="*/ 2147483647 h 1025"/>
              <a:gd name="T78" fmla="*/ 2147483647 w 673"/>
              <a:gd name="T79" fmla="*/ 2147483647 h 1025"/>
              <a:gd name="T80" fmla="*/ 2147483647 w 673"/>
              <a:gd name="T81" fmla="*/ 2147483647 h 1025"/>
              <a:gd name="T82" fmla="*/ 2147483647 w 673"/>
              <a:gd name="T83" fmla="*/ 2147483647 h 1025"/>
              <a:gd name="T84" fmla="*/ 2147483647 w 673"/>
              <a:gd name="T85" fmla="*/ 2147483647 h 1025"/>
              <a:gd name="T86" fmla="*/ 2147483647 w 673"/>
              <a:gd name="T87" fmla="*/ 2147483647 h 1025"/>
              <a:gd name="T88" fmla="*/ 2147483647 w 673"/>
              <a:gd name="T89" fmla="*/ 2147483647 h 1025"/>
              <a:gd name="T90" fmla="*/ 2147483647 w 673"/>
              <a:gd name="T91" fmla="*/ 2147483647 h 1025"/>
              <a:gd name="T92" fmla="*/ 2147483647 w 673"/>
              <a:gd name="T93" fmla="*/ 2147483647 h 102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73" h="1025">
                <a:moveTo>
                  <a:pt x="86" y="797"/>
                </a:moveTo>
                <a:lnTo>
                  <a:pt x="78" y="754"/>
                </a:lnTo>
                <a:lnTo>
                  <a:pt x="48" y="725"/>
                </a:lnTo>
                <a:lnTo>
                  <a:pt x="54" y="698"/>
                </a:lnTo>
                <a:lnTo>
                  <a:pt x="43" y="673"/>
                </a:lnTo>
                <a:lnTo>
                  <a:pt x="48" y="627"/>
                </a:lnTo>
                <a:lnTo>
                  <a:pt x="35" y="584"/>
                </a:lnTo>
                <a:lnTo>
                  <a:pt x="7" y="555"/>
                </a:lnTo>
                <a:lnTo>
                  <a:pt x="0" y="539"/>
                </a:lnTo>
                <a:lnTo>
                  <a:pt x="3" y="534"/>
                </a:lnTo>
                <a:lnTo>
                  <a:pt x="24" y="454"/>
                </a:lnTo>
                <a:lnTo>
                  <a:pt x="50" y="435"/>
                </a:lnTo>
                <a:lnTo>
                  <a:pt x="54" y="400"/>
                </a:lnTo>
                <a:lnTo>
                  <a:pt x="71" y="384"/>
                </a:lnTo>
                <a:lnTo>
                  <a:pt x="95" y="389"/>
                </a:lnTo>
                <a:lnTo>
                  <a:pt x="108" y="389"/>
                </a:lnTo>
                <a:lnTo>
                  <a:pt x="120" y="370"/>
                </a:lnTo>
                <a:lnTo>
                  <a:pt x="134" y="370"/>
                </a:lnTo>
                <a:lnTo>
                  <a:pt x="147" y="364"/>
                </a:lnTo>
                <a:lnTo>
                  <a:pt x="186" y="331"/>
                </a:lnTo>
                <a:lnTo>
                  <a:pt x="220" y="325"/>
                </a:lnTo>
                <a:lnTo>
                  <a:pt x="269" y="290"/>
                </a:lnTo>
                <a:lnTo>
                  <a:pt x="258" y="268"/>
                </a:lnTo>
                <a:lnTo>
                  <a:pt x="260" y="244"/>
                </a:lnTo>
                <a:lnTo>
                  <a:pt x="263" y="241"/>
                </a:lnTo>
                <a:lnTo>
                  <a:pt x="273" y="224"/>
                </a:lnTo>
                <a:lnTo>
                  <a:pt x="258" y="212"/>
                </a:lnTo>
                <a:lnTo>
                  <a:pt x="273" y="196"/>
                </a:lnTo>
                <a:lnTo>
                  <a:pt x="315" y="262"/>
                </a:lnTo>
                <a:lnTo>
                  <a:pt x="343" y="246"/>
                </a:lnTo>
                <a:lnTo>
                  <a:pt x="313" y="180"/>
                </a:lnTo>
                <a:lnTo>
                  <a:pt x="308" y="155"/>
                </a:lnTo>
                <a:lnTo>
                  <a:pt x="336" y="155"/>
                </a:lnTo>
                <a:lnTo>
                  <a:pt x="333" y="82"/>
                </a:lnTo>
                <a:lnTo>
                  <a:pt x="366" y="73"/>
                </a:lnTo>
                <a:lnTo>
                  <a:pt x="419" y="0"/>
                </a:lnTo>
                <a:lnTo>
                  <a:pt x="432" y="17"/>
                </a:lnTo>
                <a:lnTo>
                  <a:pt x="464" y="19"/>
                </a:lnTo>
                <a:lnTo>
                  <a:pt x="476" y="49"/>
                </a:lnTo>
                <a:lnTo>
                  <a:pt x="440" y="87"/>
                </a:lnTo>
                <a:lnTo>
                  <a:pt x="442" y="155"/>
                </a:lnTo>
                <a:lnTo>
                  <a:pt x="413" y="240"/>
                </a:lnTo>
                <a:lnTo>
                  <a:pt x="432" y="296"/>
                </a:lnTo>
                <a:lnTo>
                  <a:pt x="386" y="345"/>
                </a:lnTo>
                <a:lnTo>
                  <a:pt x="350" y="377"/>
                </a:lnTo>
                <a:lnTo>
                  <a:pt x="313" y="355"/>
                </a:lnTo>
                <a:lnTo>
                  <a:pt x="313" y="377"/>
                </a:lnTo>
                <a:lnTo>
                  <a:pt x="352" y="410"/>
                </a:lnTo>
                <a:lnTo>
                  <a:pt x="406" y="383"/>
                </a:lnTo>
                <a:lnTo>
                  <a:pt x="453" y="325"/>
                </a:lnTo>
                <a:lnTo>
                  <a:pt x="446" y="282"/>
                </a:lnTo>
                <a:lnTo>
                  <a:pt x="472" y="274"/>
                </a:lnTo>
                <a:lnTo>
                  <a:pt x="494" y="316"/>
                </a:lnTo>
                <a:lnTo>
                  <a:pt x="487" y="342"/>
                </a:lnTo>
                <a:lnTo>
                  <a:pt x="512" y="377"/>
                </a:lnTo>
                <a:lnTo>
                  <a:pt x="535" y="369"/>
                </a:lnTo>
                <a:lnTo>
                  <a:pt x="505" y="339"/>
                </a:lnTo>
                <a:lnTo>
                  <a:pt x="520" y="296"/>
                </a:lnTo>
                <a:lnTo>
                  <a:pt x="496" y="252"/>
                </a:lnTo>
                <a:lnTo>
                  <a:pt x="446" y="248"/>
                </a:lnTo>
                <a:lnTo>
                  <a:pt x="446" y="222"/>
                </a:lnTo>
                <a:lnTo>
                  <a:pt x="476" y="155"/>
                </a:lnTo>
                <a:lnTo>
                  <a:pt x="470" y="105"/>
                </a:lnTo>
                <a:lnTo>
                  <a:pt x="494" y="80"/>
                </a:lnTo>
                <a:lnTo>
                  <a:pt x="504" y="33"/>
                </a:lnTo>
                <a:lnTo>
                  <a:pt x="511" y="96"/>
                </a:lnTo>
                <a:lnTo>
                  <a:pt x="505" y="134"/>
                </a:lnTo>
                <a:lnTo>
                  <a:pt x="535" y="148"/>
                </a:lnTo>
                <a:lnTo>
                  <a:pt x="541" y="134"/>
                </a:lnTo>
                <a:lnTo>
                  <a:pt x="524" y="98"/>
                </a:lnTo>
                <a:lnTo>
                  <a:pt x="550" y="110"/>
                </a:lnTo>
                <a:lnTo>
                  <a:pt x="547" y="63"/>
                </a:lnTo>
                <a:lnTo>
                  <a:pt x="562" y="55"/>
                </a:lnTo>
                <a:lnTo>
                  <a:pt x="562" y="85"/>
                </a:lnTo>
                <a:lnTo>
                  <a:pt x="593" y="119"/>
                </a:lnTo>
                <a:lnTo>
                  <a:pt x="570" y="133"/>
                </a:lnTo>
                <a:lnTo>
                  <a:pt x="593" y="169"/>
                </a:lnTo>
                <a:lnTo>
                  <a:pt x="600" y="196"/>
                </a:lnTo>
                <a:lnTo>
                  <a:pt x="556" y="218"/>
                </a:lnTo>
                <a:lnTo>
                  <a:pt x="559" y="244"/>
                </a:lnTo>
                <a:lnTo>
                  <a:pt x="579" y="276"/>
                </a:lnTo>
                <a:lnTo>
                  <a:pt x="615" y="278"/>
                </a:lnTo>
                <a:lnTo>
                  <a:pt x="625" y="339"/>
                </a:lnTo>
                <a:lnTo>
                  <a:pt x="598" y="359"/>
                </a:lnTo>
                <a:lnTo>
                  <a:pt x="610" y="384"/>
                </a:lnTo>
                <a:lnTo>
                  <a:pt x="600" y="405"/>
                </a:lnTo>
                <a:lnTo>
                  <a:pt x="618" y="437"/>
                </a:lnTo>
                <a:lnTo>
                  <a:pt x="615" y="475"/>
                </a:lnTo>
                <a:lnTo>
                  <a:pt x="640" y="504"/>
                </a:lnTo>
                <a:lnTo>
                  <a:pt x="638" y="539"/>
                </a:lnTo>
                <a:lnTo>
                  <a:pt x="667" y="555"/>
                </a:lnTo>
                <a:lnTo>
                  <a:pt x="673" y="588"/>
                </a:lnTo>
                <a:lnTo>
                  <a:pt x="646" y="616"/>
                </a:lnTo>
                <a:lnTo>
                  <a:pt x="663" y="652"/>
                </a:lnTo>
                <a:lnTo>
                  <a:pt x="637" y="673"/>
                </a:lnTo>
                <a:lnTo>
                  <a:pt x="627" y="695"/>
                </a:lnTo>
                <a:lnTo>
                  <a:pt x="630" y="723"/>
                </a:lnTo>
                <a:lnTo>
                  <a:pt x="665" y="739"/>
                </a:lnTo>
                <a:lnTo>
                  <a:pt x="663" y="753"/>
                </a:lnTo>
                <a:lnTo>
                  <a:pt x="625" y="773"/>
                </a:lnTo>
                <a:lnTo>
                  <a:pt x="616" y="792"/>
                </a:lnTo>
                <a:lnTo>
                  <a:pt x="589" y="767"/>
                </a:lnTo>
                <a:lnTo>
                  <a:pt x="574" y="775"/>
                </a:lnTo>
                <a:lnTo>
                  <a:pt x="559" y="797"/>
                </a:lnTo>
                <a:lnTo>
                  <a:pt x="530" y="786"/>
                </a:lnTo>
                <a:lnTo>
                  <a:pt x="512" y="773"/>
                </a:lnTo>
                <a:lnTo>
                  <a:pt x="489" y="779"/>
                </a:lnTo>
                <a:lnTo>
                  <a:pt x="472" y="763"/>
                </a:lnTo>
                <a:lnTo>
                  <a:pt x="421" y="763"/>
                </a:lnTo>
                <a:lnTo>
                  <a:pt x="403" y="797"/>
                </a:lnTo>
                <a:lnTo>
                  <a:pt x="406" y="822"/>
                </a:lnTo>
                <a:lnTo>
                  <a:pt x="376" y="827"/>
                </a:lnTo>
                <a:lnTo>
                  <a:pt x="366" y="840"/>
                </a:lnTo>
                <a:lnTo>
                  <a:pt x="341" y="874"/>
                </a:lnTo>
                <a:lnTo>
                  <a:pt x="338" y="870"/>
                </a:lnTo>
                <a:lnTo>
                  <a:pt x="308" y="898"/>
                </a:lnTo>
                <a:lnTo>
                  <a:pt x="288" y="884"/>
                </a:lnTo>
                <a:lnTo>
                  <a:pt x="273" y="899"/>
                </a:lnTo>
                <a:lnTo>
                  <a:pt x="232" y="884"/>
                </a:lnTo>
                <a:lnTo>
                  <a:pt x="237" y="859"/>
                </a:lnTo>
                <a:lnTo>
                  <a:pt x="224" y="845"/>
                </a:lnTo>
                <a:lnTo>
                  <a:pt x="203" y="870"/>
                </a:lnTo>
                <a:lnTo>
                  <a:pt x="203" y="908"/>
                </a:lnTo>
                <a:lnTo>
                  <a:pt x="218" y="926"/>
                </a:lnTo>
                <a:lnTo>
                  <a:pt x="218" y="951"/>
                </a:lnTo>
                <a:lnTo>
                  <a:pt x="197" y="964"/>
                </a:lnTo>
                <a:lnTo>
                  <a:pt x="194" y="983"/>
                </a:lnTo>
                <a:lnTo>
                  <a:pt x="174" y="995"/>
                </a:lnTo>
                <a:lnTo>
                  <a:pt x="168" y="1025"/>
                </a:lnTo>
                <a:lnTo>
                  <a:pt x="108" y="1002"/>
                </a:lnTo>
                <a:lnTo>
                  <a:pt x="96" y="979"/>
                </a:lnTo>
                <a:lnTo>
                  <a:pt x="80" y="970"/>
                </a:lnTo>
                <a:lnTo>
                  <a:pt x="71" y="950"/>
                </a:lnTo>
                <a:lnTo>
                  <a:pt x="48" y="950"/>
                </a:lnTo>
                <a:lnTo>
                  <a:pt x="31" y="920"/>
                </a:lnTo>
                <a:lnTo>
                  <a:pt x="31" y="888"/>
                </a:lnTo>
                <a:lnTo>
                  <a:pt x="33" y="890"/>
                </a:lnTo>
                <a:lnTo>
                  <a:pt x="48" y="834"/>
                </a:lnTo>
                <a:lnTo>
                  <a:pt x="69" y="834"/>
                </a:lnTo>
                <a:lnTo>
                  <a:pt x="87" y="802"/>
                </a:lnTo>
                <a:lnTo>
                  <a:pt x="86" y="797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25" name="Freeform 172"/>
          <p:cNvSpPr>
            <a:spLocks/>
          </p:cNvSpPr>
          <p:nvPr/>
        </p:nvSpPr>
        <p:spPr bwMode="auto">
          <a:xfrm>
            <a:off x="5355259" y="4675906"/>
            <a:ext cx="1006847" cy="1627529"/>
          </a:xfrm>
          <a:custGeom>
            <a:avLst/>
            <a:gdLst>
              <a:gd name="T0" fmla="*/ 2147483647 w 673"/>
              <a:gd name="T1" fmla="*/ 2147483647 h 1025"/>
              <a:gd name="T2" fmla="*/ 2147483647 w 673"/>
              <a:gd name="T3" fmla="*/ 2147483647 h 1025"/>
              <a:gd name="T4" fmla="*/ 0 w 673"/>
              <a:gd name="T5" fmla="*/ 2147483647 h 1025"/>
              <a:gd name="T6" fmla="*/ 2147483647 w 673"/>
              <a:gd name="T7" fmla="*/ 2147483647 h 1025"/>
              <a:gd name="T8" fmla="*/ 2147483647 w 673"/>
              <a:gd name="T9" fmla="*/ 2147483647 h 1025"/>
              <a:gd name="T10" fmla="*/ 2147483647 w 673"/>
              <a:gd name="T11" fmla="*/ 2147483647 h 1025"/>
              <a:gd name="T12" fmla="*/ 2147483647 w 673"/>
              <a:gd name="T13" fmla="*/ 2147483647 h 1025"/>
              <a:gd name="T14" fmla="*/ 2147483647 w 673"/>
              <a:gd name="T15" fmla="*/ 2147483647 h 1025"/>
              <a:gd name="T16" fmla="*/ 2147483647 w 673"/>
              <a:gd name="T17" fmla="*/ 2147483647 h 1025"/>
              <a:gd name="T18" fmla="*/ 2147483647 w 673"/>
              <a:gd name="T19" fmla="*/ 2147483647 h 1025"/>
              <a:gd name="T20" fmla="*/ 2147483647 w 673"/>
              <a:gd name="T21" fmla="*/ 2147483647 h 1025"/>
              <a:gd name="T22" fmla="*/ 2147483647 w 673"/>
              <a:gd name="T23" fmla="*/ 0 h 1025"/>
              <a:gd name="T24" fmla="*/ 2147483647 w 673"/>
              <a:gd name="T25" fmla="*/ 2147483647 h 1025"/>
              <a:gd name="T26" fmla="*/ 2147483647 w 673"/>
              <a:gd name="T27" fmla="*/ 2147483647 h 1025"/>
              <a:gd name="T28" fmla="*/ 2147483647 w 673"/>
              <a:gd name="T29" fmla="*/ 2147483647 h 1025"/>
              <a:gd name="T30" fmla="*/ 2147483647 w 673"/>
              <a:gd name="T31" fmla="*/ 2147483647 h 1025"/>
              <a:gd name="T32" fmla="*/ 2147483647 w 673"/>
              <a:gd name="T33" fmla="*/ 2147483647 h 1025"/>
              <a:gd name="T34" fmla="*/ 2147483647 w 673"/>
              <a:gd name="T35" fmla="*/ 2147483647 h 1025"/>
              <a:gd name="T36" fmla="*/ 2147483647 w 673"/>
              <a:gd name="T37" fmla="*/ 2147483647 h 1025"/>
              <a:gd name="T38" fmla="*/ 2147483647 w 673"/>
              <a:gd name="T39" fmla="*/ 2147483647 h 1025"/>
              <a:gd name="T40" fmla="*/ 2147483647 w 673"/>
              <a:gd name="T41" fmla="*/ 2147483647 h 1025"/>
              <a:gd name="T42" fmla="*/ 2147483647 w 673"/>
              <a:gd name="T43" fmla="*/ 2147483647 h 1025"/>
              <a:gd name="T44" fmla="*/ 2147483647 w 673"/>
              <a:gd name="T45" fmla="*/ 2147483647 h 1025"/>
              <a:gd name="T46" fmla="*/ 2147483647 w 673"/>
              <a:gd name="T47" fmla="*/ 2147483647 h 1025"/>
              <a:gd name="T48" fmla="*/ 2147483647 w 673"/>
              <a:gd name="T49" fmla="*/ 2147483647 h 1025"/>
              <a:gd name="T50" fmla="*/ 2147483647 w 673"/>
              <a:gd name="T51" fmla="*/ 2147483647 h 1025"/>
              <a:gd name="T52" fmla="*/ 2147483647 w 673"/>
              <a:gd name="T53" fmla="*/ 2147483647 h 1025"/>
              <a:gd name="T54" fmla="*/ 2147483647 w 673"/>
              <a:gd name="T55" fmla="*/ 2147483647 h 1025"/>
              <a:gd name="T56" fmla="*/ 2147483647 w 673"/>
              <a:gd name="T57" fmla="*/ 2147483647 h 1025"/>
              <a:gd name="T58" fmla="*/ 2147483647 w 673"/>
              <a:gd name="T59" fmla="*/ 2147483647 h 1025"/>
              <a:gd name="T60" fmla="*/ 2147483647 w 673"/>
              <a:gd name="T61" fmla="*/ 2147483647 h 1025"/>
              <a:gd name="T62" fmla="*/ 2147483647 w 673"/>
              <a:gd name="T63" fmla="*/ 2147483647 h 1025"/>
              <a:gd name="T64" fmla="*/ 2147483647 w 673"/>
              <a:gd name="T65" fmla="*/ 2147483647 h 1025"/>
              <a:gd name="T66" fmla="*/ 2147483647 w 673"/>
              <a:gd name="T67" fmla="*/ 2147483647 h 1025"/>
              <a:gd name="T68" fmla="*/ 2147483647 w 673"/>
              <a:gd name="T69" fmla="*/ 2147483647 h 1025"/>
              <a:gd name="T70" fmla="*/ 2147483647 w 673"/>
              <a:gd name="T71" fmla="*/ 2147483647 h 1025"/>
              <a:gd name="T72" fmla="*/ 2147483647 w 673"/>
              <a:gd name="T73" fmla="*/ 2147483647 h 1025"/>
              <a:gd name="T74" fmla="*/ 2147483647 w 673"/>
              <a:gd name="T75" fmla="*/ 2147483647 h 1025"/>
              <a:gd name="T76" fmla="*/ 2147483647 w 673"/>
              <a:gd name="T77" fmla="*/ 2147483647 h 1025"/>
              <a:gd name="T78" fmla="*/ 2147483647 w 673"/>
              <a:gd name="T79" fmla="*/ 2147483647 h 1025"/>
              <a:gd name="T80" fmla="*/ 2147483647 w 673"/>
              <a:gd name="T81" fmla="*/ 2147483647 h 1025"/>
              <a:gd name="T82" fmla="*/ 2147483647 w 673"/>
              <a:gd name="T83" fmla="*/ 2147483647 h 1025"/>
              <a:gd name="T84" fmla="*/ 2147483647 w 673"/>
              <a:gd name="T85" fmla="*/ 2147483647 h 1025"/>
              <a:gd name="T86" fmla="*/ 2147483647 w 673"/>
              <a:gd name="T87" fmla="*/ 2147483647 h 1025"/>
              <a:gd name="T88" fmla="*/ 2147483647 w 673"/>
              <a:gd name="T89" fmla="*/ 2147483647 h 1025"/>
              <a:gd name="T90" fmla="*/ 2147483647 w 673"/>
              <a:gd name="T91" fmla="*/ 2147483647 h 1025"/>
              <a:gd name="T92" fmla="*/ 2147483647 w 673"/>
              <a:gd name="T93" fmla="*/ 2147483647 h 102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73" h="1025">
                <a:moveTo>
                  <a:pt x="86" y="797"/>
                </a:moveTo>
                <a:lnTo>
                  <a:pt x="78" y="754"/>
                </a:lnTo>
                <a:lnTo>
                  <a:pt x="48" y="725"/>
                </a:lnTo>
                <a:lnTo>
                  <a:pt x="54" y="698"/>
                </a:lnTo>
                <a:lnTo>
                  <a:pt x="43" y="673"/>
                </a:lnTo>
                <a:lnTo>
                  <a:pt x="48" y="627"/>
                </a:lnTo>
                <a:lnTo>
                  <a:pt x="35" y="584"/>
                </a:lnTo>
                <a:lnTo>
                  <a:pt x="7" y="555"/>
                </a:lnTo>
                <a:lnTo>
                  <a:pt x="0" y="539"/>
                </a:lnTo>
                <a:lnTo>
                  <a:pt x="3" y="534"/>
                </a:lnTo>
                <a:lnTo>
                  <a:pt x="24" y="454"/>
                </a:lnTo>
                <a:lnTo>
                  <a:pt x="50" y="435"/>
                </a:lnTo>
                <a:lnTo>
                  <a:pt x="54" y="400"/>
                </a:lnTo>
                <a:lnTo>
                  <a:pt x="71" y="384"/>
                </a:lnTo>
                <a:lnTo>
                  <a:pt x="95" y="389"/>
                </a:lnTo>
                <a:lnTo>
                  <a:pt x="108" y="389"/>
                </a:lnTo>
                <a:lnTo>
                  <a:pt x="120" y="370"/>
                </a:lnTo>
                <a:lnTo>
                  <a:pt x="134" y="370"/>
                </a:lnTo>
                <a:lnTo>
                  <a:pt x="147" y="364"/>
                </a:lnTo>
                <a:lnTo>
                  <a:pt x="186" y="331"/>
                </a:lnTo>
                <a:lnTo>
                  <a:pt x="220" y="325"/>
                </a:lnTo>
                <a:lnTo>
                  <a:pt x="269" y="290"/>
                </a:lnTo>
                <a:lnTo>
                  <a:pt x="258" y="268"/>
                </a:lnTo>
                <a:lnTo>
                  <a:pt x="260" y="244"/>
                </a:lnTo>
                <a:lnTo>
                  <a:pt x="263" y="241"/>
                </a:lnTo>
                <a:lnTo>
                  <a:pt x="273" y="224"/>
                </a:lnTo>
                <a:lnTo>
                  <a:pt x="258" y="212"/>
                </a:lnTo>
                <a:lnTo>
                  <a:pt x="273" y="196"/>
                </a:lnTo>
                <a:lnTo>
                  <a:pt x="315" y="262"/>
                </a:lnTo>
                <a:lnTo>
                  <a:pt x="343" y="246"/>
                </a:lnTo>
                <a:lnTo>
                  <a:pt x="313" y="180"/>
                </a:lnTo>
                <a:lnTo>
                  <a:pt x="308" y="155"/>
                </a:lnTo>
                <a:lnTo>
                  <a:pt x="336" y="155"/>
                </a:lnTo>
                <a:lnTo>
                  <a:pt x="333" y="82"/>
                </a:lnTo>
                <a:lnTo>
                  <a:pt x="366" y="73"/>
                </a:lnTo>
                <a:lnTo>
                  <a:pt x="419" y="0"/>
                </a:lnTo>
                <a:lnTo>
                  <a:pt x="432" y="17"/>
                </a:lnTo>
                <a:lnTo>
                  <a:pt x="464" y="19"/>
                </a:lnTo>
                <a:lnTo>
                  <a:pt x="476" y="49"/>
                </a:lnTo>
                <a:lnTo>
                  <a:pt x="440" y="87"/>
                </a:lnTo>
                <a:lnTo>
                  <a:pt x="442" y="155"/>
                </a:lnTo>
                <a:lnTo>
                  <a:pt x="413" y="240"/>
                </a:lnTo>
                <a:lnTo>
                  <a:pt x="432" y="296"/>
                </a:lnTo>
                <a:lnTo>
                  <a:pt x="386" y="345"/>
                </a:lnTo>
                <a:lnTo>
                  <a:pt x="350" y="377"/>
                </a:lnTo>
                <a:lnTo>
                  <a:pt x="313" y="355"/>
                </a:lnTo>
                <a:lnTo>
                  <a:pt x="313" y="377"/>
                </a:lnTo>
                <a:lnTo>
                  <a:pt x="352" y="410"/>
                </a:lnTo>
                <a:lnTo>
                  <a:pt x="406" y="383"/>
                </a:lnTo>
                <a:lnTo>
                  <a:pt x="453" y="325"/>
                </a:lnTo>
                <a:lnTo>
                  <a:pt x="446" y="282"/>
                </a:lnTo>
                <a:lnTo>
                  <a:pt x="472" y="274"/>
                </a:lnTo>
                <a:lnTo>
                  <a:pt x="494" y="316"/>
                </a:lnTo>
                <a:lnTo>
                  <a:pt x="487" y="342"/>
                </a:lnTo>
                <a:lnTo>
                  <a:pt x="512" y="377"/>
                </a:lnTo>
                <a:lnTo>
                  <a:pt x="535" y="369"/>
                </a:lnTo>
                <a:lnTo>
                  <a:pt x="505" y="339"/>
                </a:lnTo>
                <a:lnTo>
                  <a:pt x="520" y="296"/>
                </a:lnTo>
                <a:lnTo>
                  <a:pt x="496" y="252"/>
                </a:lnTo>
                <a:lnTo>
                  <a:pt x="446" y="248"/>
                </a:lnTo>
                <a:lnTo>
                  <a:pt x="446" y="222"/>
                </a:lnTo>
                <a:lnTo>
                  <a:pt x="476" y="155"/>
                </a:lnTo>
                <a:lnTo>
                  <a:pt x="470" y="105"/>
                </a:lnTo>
                <a:lnTo>
                  <a:pt x="494" y="80"/>
                </a:lnTo>
                <a:lnTo>
                  <a:pt x="504" y="33"/>
                </a:lnTo>
                <a:lnTo>
                  <a:pt x="511" y="96"/>
                </a:lnTo>
                <a:lnTo>
                  <a:pt x="505" y="134"/>
                </a:lnTo>
                <a:lnTo>
                  <a:pt x="535" y="148"/>
                </a:lnTo>
                <a:lnTo>
                  <a:pt x="541" y="134"/>
                </a:lnTo>
                <a:lnTo>
                  <a:pt x="524" y="98"/>
                </a:lnTo>
                <a:lnTo>
                  <a:pt x="550" y="110"/>
                </a:lnTo>
                <a:lnTo>
                  <a:pt x="547" y="63"/>
                </a:lnTo>
                <a:lnTo>
                  <a:pt x="562" y="55"/>
                </a:lnTo>
                <a:lnTo>
                  <a:pt x="562" y="85"/>
                </a:lnTo>
                <a:lnTo>
                  <a:pt x="593" y="119"/>
                </a:lnTo>
                <a:lnTo>
                  <a:pt x="570" y="133"/>
                </a:lnTo>
                <a:lnTo>
                  <a:pt x="593" y="169"/>
                </a:lnTo>
                <a:lnTo>
                  <a:pt x="600" y="196"/>
                </a:lnTo>
                <a:lnTo>
                  <a:pt x="556" y="218"/>
                </a:lnTo>
                <a:lnTo>
                  <a:pt x="559" y="244"/>
                </a:lnTo>
                <a:lnTo>
                  <a:pt x="579" y="276"/>
                </a:lnTo>
                <a:lnTo>
                  <a:pt x="615" y="278"/>
                </a:lnTo>
                <a:lnTo>
                  <a:pt x="625" y="339"/>
                </a:lnTo>
                <a:lnTo>
                  <a:pt x="598" y="359"/>
                </a:lnTo>
                <a:lnTo>
                  <a:pt x="610" y="384"/>
                </a:lnTo>
                <a:lnTo>
                  <a:pt x="600" y="405"/>
                </a:lnTo>
                <a:lnTo>
                  <a:pt x="618" y="437"/>
                </a:lnTo>
                <a:lnTo>
                  <a:pt x="615" y="475"/>
                </a:lnTo>
                <a:lnTo>
                  <a:pt x="640" y="504"/>
                </a:lnTo>
                <a:lnTo>
                  <a:pt x="638" y="539"/>
                </a:lnTo>
                <a:lnTo>
                  <a:pt x="667" y="555"/>
                </a:lnTo>
                <a:lnTo>
                  <a:pt x="673" y="588"/>
                </a:lnTo>
                <a:lnTo>
                  <a:pt x="646" y="616"/>
                </a:lnTo>
                <a:lnTo>
                  <a:pt x="663" y="652"/>
                </a:lnTo>
                <a:lnTo>
                  <a:pt x="637" y="673"/>
                </a:lnTo>
                <a:lnTo>
                  <a:pt x="627" y="695"/>
                </a:lnTo>
                <a:lnTo>
                  <a:pt x="630" y="723"/>
                </a:lnTo>
                <a:lnTo>
                  <a:pt x="665" y="739"/>
                </a:lnTo>
                <a:lnTo>
                  <a:pt x="663" y="753"/>
                </a:lnTo>
                <a:lnTo>
                  <a:pt x="625" y="773"/>
                </a:lnTo>
                <a:lnTo>
                  <a:pt x="616" y="792"/>
                </a:lnTo>
                <a:lnTo>
                  <a:pt x="589" y="767"/>
                </a:lnTo>
                <a:lnTo>
                  <a:pt x="574" y="775"/>
                </a:lnTo>
                <a:lnTo>
                  <a:pt x="559" y="797"/>
                </a:lnTo>
                <a:lnTo>
                  <a:pt x="530" y="786"/>
                </a:lnTo>
                <a:lnTo>
                  <a:pt x="512" y="773"/>
                </a:lnTo>
                <a:lnTo>
                  <a:pt x="489" y="779"/>
                </a:lnTo>
                <a:lnTo>
                  <a:pt x="472" y="763"/>
                </a:lnTo>
                <a:lnTo>
                  <a:pt x="421" y="763"/>
                </a:lnTo>
                <a:lnTo>
                  <a:pt x="403" y="797"/>
                </a:lnTo>
                <a:lnTo>
                  <a:pt x="406" y="822"/>
                </a:lnTo>
                <a:lnTo>
                  <a:pt x="376" y="827"/>
                </a:lnTo>
                <a:lnTo>
                  <a:pt x="366" y="840"/>
                </a:lnTo>
                <a:lnTo>
                  <a:pt x="341" y="874"/>
                </a:lnTo>
                <a:lnTo>
                  <a:pt x="338" y="870"/>
                </a:lnTo>
                <a:lnTo>
                  <a:pt x="308" y="898"/>
                </a:lnTo>
                <a:lnTo>
                  <a:pt x="288" y="884"/>
                </a:lnTo>
                <a:lnTo>
                  <a:pt x="273" y="899"/>
                </a:lnTo>
                <a:lnTo>
                  <a:pt x="232" y="884"/>
                </a:lnTo>
                <a:lnTo>
                  <a:pt x="237" y="859"/>
                </a:lnTo>
                <a:lnTo>
                  <a:pt x="224" y="845"/>
                </a:lnTo>
                <a:lnTo>
                  <a:pt x="203" y="870"/>
                </a:lnTo>
                <a:lnTo>
                  <a:pt x="203" y="908"/>
                </a:lnTo>
                <a:lnTo>
                  <a:pt x="218" y="926"/>
                </a:lnTo>
                <a:lnTo>
                  <a:pt x="218" y="951"/>
                </a:lnTo>
                <a:lnTo>
                  <a:pt x="197" y="964"/>
                </a:lnTo>
                <a:lnTo>
                  <a:pt x="194" y="983"/>
                </a:lnTo>
                <a:lnTo>
                  <a:pt x="174" y="995"/>
                </a:lnTo>
                <a:lnTo>
                  <a:pt x="168" y="1025"/>
                </a:lnTo>
                <a:lnTo>
                  <a:pt x="108" y="1002"/>
                </a:lnTo>
                <a:lnTo>
                  <a:pt x="96" y="979"/>
                </a:lnTo>
                <a:lnTo>
                  <a:pt x="80" y="970"/>
                </a:lnTo>
                <a:lnTo>
                  <a:pt x="71" y="950"/>
                </a:lnTo>
                <a:lnTo>
                  <a:pt x="48" y="950"/>
                </a:lnTo>
                <a:lnTo>
                  <a:pt x="31" y="920"/>
                </a:lnTo>
                <a:lnTo>
                  <a:pt x="31" y="888"/>
                </a:lnTo>
                <a:lnTo>
                  <a:pt x="33" y="890"/>
                </a:lnTo>
                <a:lnTo>
                  <a:pt x="48" y="834"/>
                </a:lnTo>
                <a:lnTo>
                  <a:pt x="69" y="834"/>
                </a:lnTo>
                <a:lnTo>
                  <a:pt x="87" y="802"/>
                </a:lnTo>
                <a:lnTo>
                  <a:pt x="86" y="79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26" name="Freeform 173"/>
          <p:cNvSpPr>
            <a:spLocks/>
          </p:cNvSpPr>
          <p:nvPr/>
        </p:nvSpPr>
        <p:spPr bwMode="auto">
          <a:xfrm>
            <a:off x="6188562" y="4248780"/>
            <a:ext cx="987399" cy="2583404"/>
          </a:xfrm>
          <a:custGeom>
            <a:avLst/>
            <a:gdLst>
              <a:gd name="T0" fmla="*/ 2147483647 w 660"/>
              <a:gd name="T1" fmla="*/ 2147483647 h 1627"/>
              <a:gd name="T2" fmla="*/ 2147483647 w 660"/>
              <a:gd name="T3" fmla="*/ 2147483647 h 1627"/>
              <a:gd name="T4" fmla="*/ 2147483647 w 660"/>
              <a:gd name="T5" fmla="*/ 2147483647 h 1627"/>
              <a:gd name="T6" fmla="*/ 2147483647 w 660"/>
              <a:gd name="T7" fmla="*/ 2147483647 h 1627"/>
              <a:gd name="T8" fmla="*/ 2147483647 w 660"/>
              <a:gd name="T9" fmla="*/ 2147483647 h 1627"/>
              <a:gd name="T10" fmla="*/ 2147483647 w 660"/>
              <a:gd name="T11" fmla="*/ 2147483647 h 1627"/>
              <a:gd name="T12" fmla="*/ 2147483647 w 660"/>
              <a:gd name="T13" fmla="*/ 2147483647 h 1627"/>
              <a:gd name="T14" fmla="*/ 2147483647 w 660"/>
              <a:gd name="T15" fmla="*/ 2147483647 h 1627"/>
              <a:gd name="T16" fmla="*/ 2147483647 w 660"/>
              <a:gd name="T17" fmla="*/ 2147483647 h 1627"/>
              <a:gd name="T18" fmla="*/ 2147483647 w 660"/>
              <a:gd name="T19" fmla="*/ 2147483647 h 1627"/>
              <a:gd name="T20" fmla="*/ 2147483647 w 660"/>
              <a:gd name="T21" fmla="*/ 2147483647 h 1627"/>
              <a:gd name="T22" fmla="*/ 2147483647 w 660"/>
              <a:gd name="T23" fmla="*/ 2147483647 h 1627"/>
              <a:gd name="T24" fmla="*/ 2147483647 w 660"/>
              <a:gd name="T25" fmla="*/ 2147483647 h 1627"/>
              <a:gd name="T26" fmla="*/ 2147483647 w 660"/>
              <a:gd name="T27" fmla="*/ 2147483647 h 1627"/>
              <a:gd name="T28" fmla="*/ 2147483647 w 660"/>
              <a:gd name="T29" fmla="*/ 2147483647 h 1627"/>
              <a:gd name="T30" fmla="*/ 2147483647 w 660"/>
              <a:gd name="T31" fmla="*/ 2147483647 h 1627"/>
              <a:gd name="T32" fmla="*/ 2147483647 w 660"/>
              <a:gd name="T33" fmla="*/ 2147483647 h 1627"/>
              <a:gd name="T34" fmla="*/ 2147483647 w 660"/>
              <a:gd name="T35" fmla="*/ 2147483647 h 1627"/>
              <a:gd name="T36" fmla="*/ 2147483647 w 660"/>
              <a:gd name="T37" fmla="*/ 2147483647 h 1627"/>
              <a:gd name="T38" fmla="*/ 2147483647 w 660"/>
              <a:gd name="T39" fmla="*/ 2147483647 h 1627"/>
              <a:gd name="T40" fmla="*/ 2147483647 w 660"/>
              <a:gd name="T41" fmla="*/ 2147483647 h 1627"/>
              <a:gd name="T42" fmla="*/ 2147483647 w 660"/>
              <a:gd name="T43" fmla="*/ 2147483647 h 1627"/>
              <a:gd name="T44" fmla="*/ 2147483647 w 660"/>
              <a:gd name="T45" fmla="*/ 2147483647 h 1627"/>
              <a:gd name="T46" fmla="*/ 2147483647 w 660"/>
              <a:gd name="T47" fmla="*/ 2147483647 h 1627"/>
              <a:gd name="T48" fmla="*/ 2147483647 w 660"/>
              <a:gd name="T49" fmla="*/ 2147483647 h 1627"/>
              <a:gd name="T50" fmla="*/ 2147483647 w 660"/>
              <a:gd name="T51" fmla="*/ 2147483647 h 1627"/>
              <a:gd name="T52" fmla="*/ 2147483647 w 660"/>
              <a:gd name="T53" fmla="*/ 2147483647 h 1627"/>
              <a:gd name="T54" fmla="*/ 2147483647 w 660"/>
              <a:gd name="T55" fmla="*/ 2147483647 h 1627"/>
              <a:gd name="T56" fmla="*/ 2147483647 w 660"/>
              <a:gd name="T57" fmla="*/ 2147483647 h 1627"/>
              <a:gd name="T58" fmla="*/ 2147483647 w 660"/>
              <a:gd name="T59" fmla="*/ 2147483647 h 1627"/>
              <a:gd name="T60" fmla="*/ 2147483647 w 660"/>
              <a:gd name="T61" fmla="*/ 2147483647 h 1627"/>
              <a:gd name="T62" fmla="*/ 2147483647 w 660"/>
              <a:gd name="T63" fmla="*/ 2147483647 h 1627"/>
              <a:gd name="T64" fmla="*/ 2147483647 w 660"/>
              <a:gd name="T65" fmla="*/ 2147483647 h 1627"/>
              <a:gd name="T66" fmla="*/ 2147483647 w 660"/>
              <a:gd name="T67" fmla="*/ 2147483647 h 1627"/>
              <a:gd name="T68" fmla="*/ 2147483647 w 660"/>
              <a:gd name="T69" fmla="*/ 2147483647 h 1627"/>
              <a:gd name="T70" fmla="*/ 2147483647 w 660"/>
              <a:gd name="T71" fmla="*/ 2147483647 h 1627"/>
              <a:gd name="T72" fmla="*/ 2147483647 w 660"/>
              <a:gd name="T73" fmla="*/ 2147483647 h 1627"/>
              <a:gd name="T74" fmla="*/ 2147483647 w 660"/>
              <a:gd name="T75" fmla="*/ 2147483647 h 1627"/>
              <a:gd name="T76" fmla="*/ 2147483647 w 660"/>
              <a:gd name="T77" fmla="*/ 2147483647 h 1627"/>
              <a:gd name="T78" fmla="*/ 2147483647 w 660"/>
              <a:gd name="T79" fmla="*/ 2147483647 h 1627"/>
              <a:gd name="T80" fmla="*/ 2147483647 w 660"/>
              <a:gd name="T81" fmla="*/ 2147483647 h 1627"/>
              <a:gd name="T82" fmla="*/ 2147483647 w 660"/>
              <a:gd name="T83" fmla="*/ 2147483647 h 1627"/>
              <a:gd name="T84" fmla="*/ 2147483647 w 660"/>
              <a:gd name="T85" fmla="*/ 2147483647 h 1627"/>
              <a:gd name="T86" fmla="*/ 2147483647 w 660"/>
              <a:gd name="T87" fmla="*/ 2147483647 h 1627"/>
              <a:gd name="T88" fmla="*/ 2147483647 w 660"/>
              <a:gd name="T89" fmla="*/ 2147483647 h 1627"/>
              <a:gd name="T90" fmla="*/ 2147483647 w 660"/>
              <a:gd name="T91" fmla="*/ 2147483647 h 1627"/>
              <a:gd name="T92" fmla="*/ 2147483647 w 660"/>
              <a:gd name="T93" fmla="*/ 2147483647 h 1627"/>
              <a:gd name="T94" fmla="*/ 2147483647 w 660"/>
              <a:gd name="T95" fmla="*/ 2147483647 h 1627"/>
              <a:gd name="T96" fmla="*/ 2147483647 w 660"/>
              <a:gd name="T97" fmla="*/ 2147483647 h 1627"/>
              <a:gd name="T98" fmla="*/ 2147483647 w 660"/>
              <a:gd name="T99" fmla="*/ 2147483647 h 1627"/>
              <a:gd name="T100" fmla="*/ 2147483647 w 660"/>
              <a:gd name="T101" fmla="*/ 2147483647 h 1627"/>
              <a:gd name="T102" fmla="*/ 2147483647 w 660"/>
              <a:gd name="T103" fmla="*/ 2147483647 h 1627"/>
              <a:gd name="T104" fmla="*/ 2147483647 w 660"/>
              <a:gd name="T105" fmla="*/ 2147483647 h 162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60" h="1627">
                <a:moveTo>
                  <a:pt x="231" y="1570"/>
                </a:moveTo>
                <a:lnTo>
                  <a:pt x="228" y="1573"/>
                </a:lnTo>
                <a:lnTo>
                  <a:pt x="216" y="1576"/>
                </a:lnTo>
                <a:lnTo>
                  <a:pt x="198" y="1604"/>
                </a:lnTo>
                <a:lnTo>
                  <a:pt x="180" y="1606"/>
                </a:lnTo>
                <a:lnTo>
                  <a:pt x="168" y="1606"/>
                </a:lnTo>
                <a:lnTo>
                  <a:pt x="161" y="1627"/>
                </a:lnTo>
                <a:lnTo>
                  <a:pt x="135" y="1600"/>
                </a:lnTo>
                <a:lnTo>
                  <a:pt x="165" y="1559"/>
                </a:lnTo>
                <a:lnTo>
                  <a:pt x="188" y="1522"/>
                </a:lnTo>
                <a:lnTo>
                  <a:pt x="178" y="1489"/>
                </a:lnTo>
                <a:lnTo>
                  <a:pt x="183" y="1447"/>
                </a:lnTo>
                <a:lnTo>
                  <a:pt x="163" y="1441"/>
                </a:lnTo>
                <a:lnTo>
                  <a:pt x="163" y="1429"/>
                </a:lnTo>
                <a:lnTo>
                  <a:pt x="176" y="1409"/>
                </a:lnTo>
                <a:lnTo>
                  <a:pt x="165" y="1401"/>
                </a:lnTo>
                <a:lnTo>
                  <a:pt x="165" y="1381"/>
                </a:lnTo>
                <a:lnTo>
                  <a:pt x="173" y="1377"/>
                </a:lnTo>
                <a:lnTo>
                  <a:pt x="195" y="1348"/>
                </a:lnTo>
                <a:lnTo>
                  <a:pt x="168" y="1313"/>
                </a:lnTo>
                <a:lnTo>
                  <a:pt x="167" y="1297"/>
                </a:lnTo>
                <a:lnTo>
                  <a:pt x="167" y="1274"/>
                </a:lnTo>
                <a:lnTo>
                  <a:pt x="193" y="1254"/>
                </a:lnTo>
                <a:lnTo>
                  <a:pt x="188" y="1232"/>
                </a:lnTo>
                <a:lnTo>
                  <a:pt x="150" y="1215"/>
                </a:lnTo>
                <a:lnTo>
                  <a:pt x="158" y="1187"/>
                </a:lnTo>
                <a:lnTo>
                  <a:pt x="183" y="1166"/>
                </a:lnTo>
                <a:lnTo>
                  <a:pt x="182" y="1154"/>
                </a:lnTo>
                <a:lnTo>
                  <a:pt x="150" y="1152"/>
                </a:lnTo>
                <a:lnTo>
                  <a:pt x="141" y="1127"/>
                </a:lnTo>
                <a:lnTo>
                  <a:pt x="112" y="1111"/>
                </a:lnTo>
                <a:lnTo>
                  <a:pt x="68" y="1113"/>
                </a:lnTo>
                <a:lnTo>
                  <a:pt x="69" y="1078"/>
                </a:lnTo>
                <a:lnTo>
                  <a:pt x="60" y="1063"/>
                </a:lnTo>
                <a:lnTo>
                  <a:pt x="69" y="1043"/>
                </a:lnTo>
                <a:lnTo>
                  <a:pt x="107" y="1023"/>
                </a:lnTo>
                <a:lnTo>
                  <a:pt x="110" y="1009"/>
                </a:lnTo>
                <a:lnTo>
                  <a:pt x="74" y="993"/>
                </a:lnTo>
                <a:lnTo>
                  <a:pt x="72" y="965"/>
                </a:lnTo>
                <a:lnTo>
                  <a:pt x="81" y="943"/>
                </a:lnTo>
                <a:lnTo>
                  <a:pt x="107" y="922"/>
                </a:lnTo>
                <a:lnTo>
                  <a:pt x="90" y="886"/>
                </a:lnTo>
                <a:lnTo>
                  <a:pt x="118" y="858"/>
                </a:lnTo>
                <a:lnTo>
                  <a:pt x="112" y="825"/>
                </a:lnTo>
                <a:lnTo>
                  <a:pt x="83" y="809"/>
                </a:lnTo>
                <a:lnTo>
                  <a:pt x="84" y="774"/>
                </a:lnTo>
                <a:lnTo>
                  <a:pt x="59" y="744"/>
                </a:lnTo>
                <a:lnTo>
                  <a:pt x="62" y="706"/>
                </a:lnTo>
                <a:lnTo>
                  <a:pt x="44" y="675"/>
                </a:lnTo>
                <a:lnTo>
                  <a:pt x="54" y="654"/>
                </a:lnTo>
                <a:lnTo>
                  <a:pt x="42" y="629"/>
                </a:lnTo>
                <a:lnTo>
                  <a:pt x="69" y="609"/>
                </a:lnTo>
                <a:lnTo>
                  <a:pt x="59" y="547"/>
                </a:lnTo>
                <a:lnTo>
                  <a:pt x="23" y="545"/>
                </a:lnTo>
                <a:lnTo>
                  <a:pt x="4" y="514"/>
                </a:lnTo>
                <a:lnTo>
                  <a:pt x="0" y="488"/>
                </a:lnTo>
                <a:lnTo>
                  <a:pt x="44" y="465"/>
                </a:lnTo>
                <a:lnTo>
                  <a:pt x="38" y="438"/>
                </a:lnTo>
                <a:lnTo>
                  <a:pt x="15" y="402"/>
                </a:lnTo>
                <a:lnTo>
                  <a:pt x="38" y="388"/>
                </a:lnTo>
                <a:lnTo>
                  <a:pt x="6" y="354"/>
                </a:lnTo>
                <a:lnTo>
                  <a:pt x="6" y="325"/>
                </a:lnTo>
                <a:lnTo>
                  <a:pt x="24" y="313"/>
                </a:lnTo>
                <a:lnTo>
                  <a:pt x="29" y="339"/>
                </a:lnTo>
                <a:lnTo>
                  <a:pt x="46" y="372"/>
                </a:lnTo>
                <a:lnTo>
                  <a:pt x="77" y="404"/>
                </a:lnTo>
                <a:lnTo>
                  <a:pt x="69" y="448"/>
                </a:lnTo>
                <a:lnTo>
                  <a:pt x="83" y="465"/>
                </a:lnTo>
                <a:lnTo>
                  <a:pt x="60" y="486"/>
                </a:lnTo>
                <a:lnTo>
                  <a:pt x="89" y="481"/>
                </a:lnTo>
                <a:lnTo>
                  <a:pt x="90" y="393"/>
                </a:lnTo>
                <a:lnTo>
                  <a:pt x="59" y="339"/>
                </a:lnTo>
                <a:lnTo>
                  <a:pt x="42" y="279"/>
                </a:lnTo>
                <a:lnTo>
                  <a:pt x="150" y="279"/>
                </a:lnTo>
                <a:lnTo>
                  <a:pt x="146" y="213"/>
                </a:lnTo>
                <a:lnTo>
                  <a:pt x="201" y="157"/>
                </a:lnTo>
                <a:lnTo>
                  <a:pt x="262" y="142"/>
                </a:lnTo>
                <a:lnTo>
                  <a:pt x="273" y="120"/>
                </a:lnTo>
                <a:lnTo>
                  <a:pt x="302" y="120"/>
                </a:lnTo>
                <a:lnTo>
                  <a:pt x="302" y="142"/>
                </a:lnTo>
                <a:lnTo>
                  <a:pt x="342" y="107"/>
                </a:lnTo>
                <a:lnTo>
                  <a:pt x="342" y="86"/>
                </a:lnTo>
                <a:lnTo>
                  <a:pt x="384" y="86"/>
                </a:lnTo>
                <a:lnTo>
                  <a:pt x="361" y="44"/>
                </a:lnTo>
                <a:lnTo>
                  <a:pt x="384" y="0"/>
                </a:lnTo>
                <a:lnTo>
                  <a:pt x="436" y="8"/>
                </a:lnTo>
                <a:lnTo>
                  <a:pt x="417" y="36"/>
                </a:lnTo>
                <a:lnTo>
                  <a:pt x="446" y="33"/>
                </a:lnTo>
                <a:lnTo>
                  <a:pt x="441" y="70"/>
                </a:lnTo>
                <a:lnTo>
                  <a:pt x="480" y="47"/>
                </a:lnTo>
                <a:lnTo>
                  <a:pt x="546" y="60"/>
                </a:lnTo>
                <a:lnTo>
                  <a:pt x="554" y="96"/>
                </a:lnTo>
                <a:lnTo>
                  <a:pt x="569" y="127"/>
                </a:lnTo>
                <a:lnTo>
                  <a:pt x="516" y="213"/>
                </a:lnTo>
                <a:lnTo>
                  <a:pt x="471" y="293"/>
                </a:lnTo>
                <a:lnTo>
                  <a:pt x="555" y="236"/>
                </a:lnTo>
                <a:lnTo>
                  <a:pt x="535" y="221"/>
                </a:lnTo>
                <a:lnTo>
                  <a:pt x="563" y="195"/>
                </a:lnTo>
                <a:lnTo>
                  <a:pt x="569" y="213"/>
                </a:lnTo>
                <a:lnTo>
                  <a:pt x="563" y="249"/>
                </a:lnTo>
                <a:lnTo>
                  <a:pt x="576" y="293"/>
                </a:lnTo>
                <a:lnTo>
                  <a:pt x="610" y="323"/>
                </a:lnTo>
                <a:lnTo>
                  <a:pt x="612" y="348"/>
                </a:lnTo>
                <a:lnTo>
                  <a:pt x="628" y="374"/>
                </a:lnTo>
                <a:lnTo>
                  <a:pt x="592" y="430"/>
                </a:lnTo>
                <a:lnTo>
                  <a:pt x="592" y="472"/>
                </a:lnTo>
                <a:lnTo>
                  <a:pt x="565" y="477"/>
                </a:lnTo>
                <a:lnTo>
                  <a:pt x="535" y="511"/>
                </a:lnTo>
                <a:lnTo>
                  <a:pt x="554" y="536"/>
                </a:lnTo>
                <a:lnTo>
                  <a:pt x="569" y="573"/>
                </a:lnTo>
                <a:lnTo>
                  <a:pt x="569" y="601"/>
                </a:lnTo>
                <a:lnTo>
                  <a:pt x="580" y="624"/>
                </a:lnTo>
                <a:lnTo>
                  <a:pt x="558" y="659"/>
                </a:lnTo>
                <a:lnTo>
                  <a:pt x="573" y="668"/>
                </a:lnTo>
                <a:lnTo>
                  <a:pt x="580" y="705"/>
                </a:lnTo>
                <a:lnTo>
                  <a:pt x="603" y="729"/>
                </a:lnTo>
                <a:lnTo>
                  <a:pt x="588" y="760"/>
                </a:lnTo>
                <a:lnTo>
                  <a:pt x="598" y="797"/>
                </a:lnTo>
                <a:lnTo>
                  <a:pt x="653" y="797"/>
                </a:lnTo>
                <a:lnTo>
                  <a:pt x="660" y="816"/>
                </a:lnTo>
                <a:lnTo>
                  <a:pt x="657" y="825"/>
                </a:lnTo>
                <a:lnTo>
                  <a:pt x="633" y="825"/>
                </a:lnTo>
                <a:lnTo>
                  <a:pt x="627" y="868"/>
                </a:lnTo>
                <a:lnTo>
                  <a:pt x="618" y="884"/>
                </a:lnTo>
                <a:lnTo>
                  <a:pt x="638" y="917"/>
                </a:lnTo>
                <a:lnTo>
                  <a:pt x="633" y="946"/>
                </a:lnTo>
                <a:lnTo>
                  <a:pt x="598" y="999"/>
                </a:lnTo>
                <a:lnTo>
                  <a:pt x="610" y="1031"/>
                </a:lnTo>
                <a:lnTo>
                  <a:pt x="636" y="1054"/>
                </a:lnTo>
                <a:lnTo>
                  <a:pt x="642" y="1077"/>
                </a:lnTo>
                <a:lnTo>
                  <a:pt x="628" y="1089"/>
                </a:lnTo>
                <a:lnTo>
                  <a:pt x="643" y="1115"/>
                </a:lnTo>
                <a:lnTo>
                  <a:pt x="634" y="1154"/>
                </a:lnTo>
                <a:lnTo>
                  <a:pt x="598" y="1136"/>
                </a:lnTo>
                <a:lnTo>
                  <a:pt x="577" y="1115"/>
                </a:lnTo>
                <a:lnTo>
                  <a:pt x="567" y="1115"/>
                </a:lnTo>
                <a:lnTo>
                  <a:pt x="569" y="1162"/>
                </a:lnTo>
                <a:lnTo>
                  <a:pt x="535" y="1202"/>
                </a:lnTo>
                <a:lnTo>
                  <a:pt x="529" y="1236"/>
                </a:lnTo>
                <a:lnTo>
                  <a:pt x="520" y="1234"/>
                </a:lnTo>
                <a:lnTo>
                  <a:pt x="501" y="1206"/>
                </a:lnTo>
                <a:lnTo>
                  <a:pt x="489" y="1204"/>
                </a:lnTo>
                <a:lnTo>
                  <a:pt x="484" y="1222"/>
                </a:lnTo>
                <a:lnTo>
                  <a:pt x="441" y="1228"/>
                </a:lnTo>
                <a:lnTo>
                  <a:pt x="444" y="1250"/>
                </a:lnTo>
                <a:lnTo>
                  <a:pt x="425" y="1269"/>
                </a:lnTo>
                <a:lnTo>
                  <a:pt x="446" y="1295"/>
                </a:lnTo>
                <a:lnTo>
                  <a:pt x="448" y="1332"/>
                </a:lnTo>
                <a:lnTo>
                  <a:pt x="425" y="1349"/>
                </a:lnTo>
                <a:lnTo>
                  <a:pt x="425" y="1423"/>
                </a:lnTo>
                <a:lnTo>
                  <a:pt x="391" y="1429"/>
                </a:lnTo>
                <a:lnTo>
                  <a:pt x="393" y="1445"/>
                </a:lnTo>
                <a:lnTo>
                  <a:pt x="425" y="1470"/>
                </a:lnTo>
                <a:lnTo>
                  <a:pt x="421" y="1481"/>
                </a:lnTo>
                <a:lnTo>
                  <a:pt x="387" y="1493"/>
                </a:lnTo>
                <a:lnTo>
                  <a:pt x="355" y="1529"/>
                </a:lnTo>
                <a:lnTo>
                  <a:pt x="336" y="1570"/>
                </a:lnTo>
                <a:lnTo>
                  <a:pt x="317" y="1576"/>
                </a:lnTo>
                <a:lnTo>
                  <a:pt x="305" y="1598"/>
                </a:lnTo>
                <a:lnTo>
                  <a:pt x="243" y="1589"/>
                </a:lnTo>
                <a:lnTo>
                  <a:pt x="231" y="1570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27" name="Freeform 174"/>
          <p:cNvSpPr>
            <a:spLocks/>
          </p:cNvSpPr>
          <p:nvPr/>
        </p:nvSpPr>
        <p:spPr bwMode="auto">
          <a:xfrm>
            <a:off x="6188562" y="4248780"/>
            <a:ext cx="987399" cy="2583404"/>
          </a:xfrm>
          <a:custGeom>
            <a:avLst/>
            <a:gdLst>
              <a:gd name="T0" fmla="*/ 2147483647 w 660"/>
              <a:gd name="T1" fmla="*/ 2147483647 h 1627"/>
              <a:gd name="T2" fmla="*/ 2147483647 w 660"/>
              <a:gd name="T3" fmla="*/ 2147483647 h 1627"/>
              <a:gd name="T4" fmla="*/ 2147483647 w 660"/>
              <a:gd name="T5" fmla="*/ 2147483647 h 1627"/>
              <a:gd name="T6" fmla="*/ 2147483647 w 660"/>
              <a:gd name="T7" fmla="*/ 2147483647 h 1627"/>
              <a:gd name="T8" fmla="*/ 2147483647 w 660"/>
              <a:gd name="T9" fmla="*/ 2147483647 h 1627"/>
              <a:gd name="T10" fmla="*/ 2147483647 w 660"/>
              <a:gd name="T11" fmla="*/ 2147483647 h 1627"/>
              <a:gd name="T12" fmla="*/ 2147483647 w 660"/>
              <a:gd name="T13" fmla="*/ 2147483647 h 1627"/>
              <a:gd name="T14" fmla="*/ 2147483647 w 660"/>
              <a:gd name="T15" fmla="*/ 2147483647 h 1627"/>
              <a:gd name="T16" fmla="*/ 2147483647 w 660"/>
              <a:gd name="T17" fmla="*/ 2147483647 h 1627"/>
              <a:gd name="T18" fmla="*/ 2147483647 w 660"/>
              <a:gd name="T19" fmla="*/ 2147483647 h 1627"/>
              <a:gd name="T20" fmla="*/ 2147483647 w 660"/>
              <a:gd name="T21" fmla="*/ 2147483647 h 1627"/>
              <a:gd name="T22" fmla="*/ 2147483647 w 660"/>
              <a:gd name="T23" fmla="*/ 2147483647 h 1627"/>
              <a:gd name="T24" fmla="*/ 2147483647 w 660"/>
              <a:gd name="T25" fmla="*/ 2147483647 h 1627"/>
              <a:gd name="T26" fmla="*/ 2147483647 w 660"/>
              <a:gd name="T27" fmla="*/ 2147483647 h 1627"/>
              <a:gd name="T28" fmla="*/ 2147483647 w 660"/>
              <a:gd name="T29" fmla="*/ 2147483647 h 1627"/>
              <a:gd name="T30" fmla="*/ 2147483647 w 660"/>
              <a:gd name="T31" fmla="*/ 2147483647 h 1627"/>
              <a:gd name="T32" fmla="*/ 2147483647 w 660"/>
              <a:gd name="T33" fmla="*/ 2147483647 h 1627"/>
              <a:gd name="T34" fmla="*/ 2147483647 w 660"/>
              <a:gd name="T35" fmla="*/ 2147483647 h 1627"/>
              <a:gd name="T36" fmla="*/ 2147483647 w 660"/>
              <a:gd name="T37" fmla="*/ 2147483647 h 1627"/>
              <a:gd name="T38" fmla="*/ 2147483647 w 660"/>
              <a:gd name="T39" fmla="*/ 2147483647 h 1627"/>
              <a:gd name="T40" fmla="*/ 2147483647 w 660"/>
              <a:gd name="T41" fmla="*/ 2147483647 h 1627"/>
              <a:gd name="T42" fmla="*/ 2147483647 w 660"/>
              <a:gd name="T43" fmla="*/ 2147483647 h 1627"/>
              <a:gd name="T44" fmla="*/ 2147483647 w 660"/>
              <a:gd name="T45" fmla="*/ 2147483647 h 1627"/>
              <a:gd name="T46" fmla="*/ 2147483647 w 660"/>
              <a:gd name="T47" fmla="*/ 2147483647 h 1627"/>
              <a:gd name="T48" fmla="*/ 2147483647 w 660"/>
              <a:gd name="T49" fmla="*/ 2147483647 h 1627"/>
              <a:gd name="T50" fmla="*/ 2147483647 w 660"/>
              <a:gd name="T51" fmla="*/ 2147483647 h 1627"/>
              <a:gd name="T52" fmla="*/ 2147483647 w 660"/>
              <a:gd name="T53" fmla="*/ 2147483647 h 1627"/>
              <a:gd name="T54" fmla="*/ 2147483647 w 660"/>
              <a:gd name="T55" fmla="*/ 2147483647 h 1627"/>
              <a:gd name="T56" fmla="*/ 2147483647 w 660"/>
              <a:gd name="T57" fmla="*/ 2147483647 h 1627"/>
              <a:gd name="T58" fmla="*/ 2147483647 w 660"/>
              <a:gd name="T59" fmla="*/ 2147483647 h 1627"/>
              <a:gd name="T60" fmla="*/ 2147483647 w 660"/>
              <a:gd name="T61" fmla="*/ 2147483647 h 1627"/>
              <a:gd name="T62" fmla="*/ 2147483647 w 660"/>
              <a:gd name="T63" fmla="*/ 2147483647 h 1627"/>
              <a:gd name="T64" fmla="*/ 2147483647 w 660"/>
              <a:gd name="T65" fmla="*/ 2147483647 h 1627"/>
              <a:gd name="T66" fmla="*/ 2147483647 w 660"/>
              <a:gd name="T67" fmla="*/ 2147483647 h 1627"/>
              <a:gd name="T68" fmla="*/ 2147483647 w 660"/>
              <a:gd name="T69" fmla="*/ 2147483647 h 1627"/>
              <a:gd name="T70" fmla="*/ 2147483647 w 660"/>
              <a:gd name="T71" fmla="*/ 2147483647 h 1627"/>
              <a:gd name="T72" fmla="*/ 2147483647 w 660"/>
              <a:gd name="T73" fmla="*/ 2147483647 h 1627"/>
              <a:gd name="T74" fmla="*/ 2147483647 w 660"/>
              <a:gd name="T75" fmla="*/ 2147483647 h 1627"/>
              <a:gd name="T76" fmla="*/ 2147483647 w 660"/>
              <a:gd name="T77" fmla="*/ 2147483647 h 1627"/>
              <a:gd name="T78" fmla="*/ 2147483647 w 660"/>
              <a:gd name="T79" fmla="*/ 2147483647 h 1627"/>
              <a:gd name="T80" fmla="*/ 2147483647 w 660"/>
              <a:gd name="T81" fmla="*/ 2147483647 h 1627"/>
              <a:gd name="T82" fmla="*/ 2147483647 w 660"/>
              <a:gd name="T83" fmla="*/ 2147483647 h 1627"/>
              <a:gd name="T84" fmla="*/ 2147483647 w 660"/>
              <a:gd name="T85" fmla="*/ 2147483647 h 1627"/>
              <a:gd name="T86" fmla="*/ 2147483647 w 660"/>
              <a:gd name="T87" fmla="*/ 2147483647 h 1627"/>
              <a:gd name="T88" fmla="*/ 2147483647 w 660"/>
              <a:gd name="T89" fmla="*/ 2147483647 h 1627"/>
              <a:gd name="T90" fmla="*/ 2147483647 w 660"/>
              <a:gd name="T91" fmla="*/ 2147483647 h 1627"/>
              <a:gd name="T92" fmla="*/ 2147483647 w 660"/>
              <a:gd name="T93" fmla="*/ 2147483647 h 1627"/>
              <a:gd name="T94" fmla="*/ 2147483647 w 660"/>
              <a:gd name="T95" fmla="*/ 2147483647 h 1627"/>
              <a:gd name="T96" fmla="*/ 2147483647 w 660"/>
              <a:gd name="T97" fmla="*/ 2147483647 h 1627"/>
              <a:gd name="T98" fmla="*/ 2147483647 w 660"/>
              <a:gd name="T99" fmla="*/ 2147483647 h 1627"/>
              <a:gd name="T100" fmla="*/ 2147483647 w 660"/>
              <a:gd name="T101" fmla="*/ 2147483647 h 1627"/>
              <a:gd name="T102" fmla="*/ 2147483647 w 660"/>
              <a:gd name="T103" fmla="*/ 2147483647 h 1627"/>
              <a:gd name="T104" fmla="*/ 2147483647 w 660"/>
              <a:gd name="T105" fmla="*/ 2147483647 h 162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60" h="1627">
                <a:moveTo>
                  <a:pt x="231" y="1570"/>
                </a:moveTo>
                <a:lnTo>
                  <a:pt x="228" y="1573"/>
                </a:lnTo>
                <a:lnTo>
                  <a:pt x="216" y="1576"/>
                </a:lnTo>
                <a:lnTo>
                  <a:pt x="198" y="1604"/>
                </a:lnTo>
                <a:lnTo>
                  <a:pt x="180" y="1606"/>
                </a:lnTo>
                <a:lnTo>
                  <a:pt x="168" y="1606"/>
                </a:lnTo>
                <a:lnTo>
                  <a:pt x="161" y="1627"/>
                </a:lnTo>
                <a:lnTo>
                  <a:pt x="135" y="1600"/>
                </a:lnTo>
                <a:lnTo>
                  <a:pt x="165" y="1559"/>
                </a:lnTo>
                <a:lnTo>
                  <a:pt x="188" y="1522"/>
                </a:lnTo>
                <a:lnTo>
                  <a:pt x="178" y="1489"/>
                </a:lnTo>
                <a:lnTo>
                  <a:pt x="183" y="1447"/>
                </a:lnTo>
                <a:lnTo>
                  <a:pt x="163" y="1441"/>
                </a:lnTo>
                <a:lnTo>
                  <a:pt x="163" y="1429"/>
                </a:lnTo>
                <a:lnTo>
                  <a:pt x="176" y="1409"/>
                </a:lnTo>
                <a:lnTo>
                  <a:pt x="165" y="1401"/>
                </a:lnTo>
                <a:lnTo>
                  <a:pt x="165" y="1381"/>
                </a:lnTo>
                <a:lnTo>
                  <a:pt x="173" y="1377"/>
                </a:lnTo>
                <a:lnTo>
                  <a:pt x="195" y="1348"/>
                </a:lnTo>
                <a:lnTo>
                  <a:pt x="168" y="1313"/>
                </a:lnTo>
                <a:lnTo>
                  <a:pt x="167" y="1297"/>
                </a:lnTo>
                <a:lnTo>
                  <a:pt x="167" y="1274"/>
                </a:lnTo>
                <a:lnTo>
                  <a:pt x="193" y="1254"/>
                </a:lnTo>
                <a:lnTo>
                  <a:pt x="188" y="1232"/>
                </a:lnTo>
                <a:lnTo>
                  <a:pt x="150" y="1215"/>
                </a:lnTo>
                <a:lnTo>
                  <a:pt x="158" y="1187"/>
                </a:lnTo>
                <a:lnTo>
                  <a:pt x="183" y="1166"/>
                </a:lnTo>
                <a:lnTo>
                  <a:pt x="182" y="1154"/>
                </a:lnTo>
                <a:lnTo>
                  <a:pt x="150" y="1152"/>
                </a:lnTo>
                <a:lnTo>
                  <a:pt x="141" y="1127"/>
                </a:lnTo>
                <a:lnTo>
                  <a:pt x="112" y="1111"/>
                </a:lnTo>
                <a:lnTo>
                  <a:pt x="68" y="1113"/>
                </a:lnTo>
                <a:lnTo>
                  <a:pt x="69" y="1078"/>
                </a:lnTo>
                <a:lnTo>
                  <a:pt x="60" y="1063"/>
                </a:lnTo>
                <a:lnTo>
                  <a:pt x="69" y="1043"/>
                </a:lnTo>
                <a:lnTo>
                  <a:pt x="107" y="1023"/>
                </a:lnTo>
                <a:lnTo>
                  <a:pt x="110" y="1009"/>
                </a:lnTo>
                <a:lnTo>
                  <a:pt x="74" y="993"/>
                </a:lnTo>
                <a:lnTo>
                  <a:pt x="72" y="965"/>
                </a:lnTo>
                <a:lnTo>
                  <a:pt x="81" y="943"/>
                </a:lnTo>
                <a:lnTo>
                  <a:pt x="107" y="922"/>
                </a:lnTo>
                <a:lnTo>
                  <a:pt x="90" y="886"/>
                </a:lnTo>
                <a:lnTo>
                  <a:pt x="118" y="858"/>
                </a:lnTo>
                <a:lnTo>
                  <a:pt x="112" y="825"/>
                </a:lnTo>
                <a:lnTo>
                  <a:pt x="83" y="809"/>
                </a:lnTo>
                <a:lnTo>
                  <a:pt x="84" y="774"/>
                </a:lnTo>
                <a:lnTo>
                  <a:pt x="59" y="744"/>
                </a:lnTo>
                <a:lnTo>
                  <a:pt x="62" y="706"/>
                </a:lnTo>
                <a:lnTo>
                  <a:pt x="44" y="675"/>
                </a:lnTo>
                <a:lnTo>
                  <a:pt x="54" y="654"/>
                </a:lnTo>
                <a:lnTo>
                  <a:pt x="42" y="629"/>
                </a:lnTo>
                <a:lnTo>
                  <a:pt x="69" y="609"/>
                </a:lnTo>
                <a:lnTo>
                  <a:pt x="59" y="547"/>
                </a:lnTo>
                <a:lnTo>
                  <a:pt x="23" y="545"/>
                </a:lnTo>
                <a:lnTo>
                  <a:pt x="4" y="514"/>
                </a:lnTo>
                <a:lnTo>
                  <a:pt x="0" y="488"/>
                </a:lnTo>
                <a:lnTo>
                  <a:pt x="44" y="465"/>
                </a:lnTo>
                <a:lnTo>
                  <a:pt x="38" y="438"/>
                </a:lnTo>
                <a:lnTo>
                  <a:pt x="15" y="402"/>
                </a:lnTo>
                <a:lnTo>
                  <a:pt x="38" y="388"/>
                </a:lnTo>
                <a:lnTo>
                  <a:pt x="6" y="354"/>
                </a:lnTo>
                <a:lnTo>
                  <a:pt x="6" y="325"/>
                </a:lnTo>
                <a:lnTo>
                  <a:pt x="24" y="313"/>
                </a:lnTo>
                <a:lnTo>
                  <a:pt x="29" y="339"/>
                </a:lnTo>
                <a:lnTo>
                  <a:pt x="46" y="372"/>
                </a:lnTo>
                <a:lnTo>
                  <a:pt x="77" y="404"/>
                </a:lnTo>
                <a:lnTo>
                  <a:pt x="69" y="448"/>
                </a:lnTo>
                <a:lnTo>
                  <a:pt x="83" y="465"/>
                </a:lnTo>
                <a:lnTo>
                  <a:pt x="60" y="486"/>
                </a:lnTo>
                <a:lnTo>
                  <a:pt x="89" y="481"/>
                </a:lnTo>
                <a:lnTo>
                  <a:pt x="90" y="393"/>
                </a:lnTo>
                <a:lnTo>
                  <a:pt x="59" y="339"/>
                </a:lnTo>
                <a:lnTo>
                  <a:pt x="42" y="279"/>
                </a:lnTo>
                <a:lnTo>
                  <a:pt x="150" y="279"/>
                </a:lnTo>
                <a:lnTo>
                  <a:pt x="146" y="213"/>
                </a:lnTo>
                <a:lnTo>
                  <a:pt x="201" y="157"/>
                </a:lnTo>
                <a:lnTo>
                  <a:pt x="262" y="142"/>
                </a:lnTo>
                <a:lnTo>
                  <a:pt x="273" y="120"/>
                </a:lnTo>
                <a:lnTo>
                  <a:pt x="302" y="120"/>
                </a:lnTo>
                <a:lnTo>
                  <a:pt x="302" y="142"/>
                </a:lnTo>
                <a:lnTo>
                  <a:pt x="342" y="107"/>
                </a:lnTo>
                <a:lnTo>
                  <a:pt x="342" y="86"/>
                </a:lnTo>
                <a:lnTo>
                  <a:pt x="384" y="86"/>
                </a:lnTo>
                <a:lnTo>
                  <a:pt x="361" y="44"/>
                </a:lnTo>
                <a:lnTo>
                  <a:pt x="384" y="0"/>
                </a:lnTo>
                <a:lnTo>
                  <a:pt x="436" y="8"/>
                </a:lnTo>
                <a:lnTo>
                  <a:pt x="417" y="36"/>
                </a:lnTo>
                <a:lnTo>
                  <a:pt x="446" y="33"/>
                </a:lnTo>
                <a:lnTo>
                  <a:pt x="441" y="70"/>
                </a:lnTo>
                <a:lnTo>
                  <a:pt x="480" y="47"/>
                </a:lnTo>
                <a:lnTo>
                  <a:pt x="546" y="60"/>
                </a:lnTo>
                <a:lnTo>
                  <a:pt x="554" y="96"/>
                </a:lnTo>
                <a:lnTo>
                  <a:pt x="569" y="127"/>
                </a:lnTo>
                <a:lnTo>
                  <a:pt x="516" y="213"/>
                </a:lnTo>
                <a:lnTo>
                  <a:pt x="471" y="293"/>
                </a:lnTo>
                <a:lnTo>
                  <a:pt x="555" y="236"/>
                </a:lnTo>
                <a:lnTo>
                  <a:pt x="535" y="221"/>
                </a:lnTo>
                <a:lnTo>
                  <a:pt x="563" y="195"/>
                </a:lnTo>
                <a:lnTo>
                  <a:pt x="569" y="213"/>
                </a:lnTo>
                <a:lnTo>
                  <a:pt x="563" y="249"/>
                </a:lnTo>
                <a:lnTo>
                  <a:pt x="576" y="293"/>
                </a:lnTo>
                <a:lnTo>
                  <a:pt x="610" y="323"/>
                </a:lnTo>
                <a:lnTo>
                  <a:pt x="612" y="348"/>
                </a:lnTo>
                <a:lnTo>
                  <a:pt x="628" y="374"/>
                </a:lnTo>
                <a:lnTo>
                  <a:pt x="592" y="430"/>
                </a:lnTo>
                <a:lnTo>
                  <a:pt x="592" y="472"/>
                </a:lnTo>
                <a:lnTo>
                  <a:pt x="565" y="477"/>
                </a:lnTo>
                <a:lnTo>
                  <a:pt x="535" y="511"/>
                </a:lnTo>
                <a:lnTo>
                  <a:pt x="554" y="536"/>
                </a:lnTo>
                <a:lnTo>
                  <a:pt x="569" y="573"/>
                </a:lnTo>
                <a:lnTo>
                  <a:pt x="569" y="601"/>
                </a:lnTo>
                <a:lnTo>
                  <a:pt x="580" y="624"/>
                </a:lnTo>
                <a:lnTo>
                  <a:pt x="558" y="659"/>
                </a:lnTo>
                <a:lnTo>
                  <a:pt x="573" y="668"/>
                </a:lnTo>
                <a:lnTo>
                  <a:pt x="580" y="705"/>
                </a:lnTo>
                <a:lnTo>
                  <a:pt x="603" y="729"/>
                </a:lnTo>
                <a:lnTo>
                  <a:pt x="588" y="760"/>
                </a:lnTo>
                <a:lnTo>
                  <a:pt x="598" y="797"/>
                </a:lnTo>
                <a:lnTo>
                  <a:pt x="653" y="797"/>
                </a:lnTo>
                <a:lnTo>
                  <a:pt x="660" y="816"/>
                </a:lnTo>
                <a:lnTo>
                  <a:pt x="657" y="825"/>
                </a:lnTo>
                <a:lnTo>
                  <a:pt x="633" y="825"/>
                </a:lnTo>
                <a:lnTo>
                  <a:pt x="627" y="868"/>
                </a:lnTo>
                <a:lnTo>
                  <a:pt x="618" y="884"/>
                </a:lnTo>
                <a:lnTo>
                  <a:pt x="638" y="917"/>
                </a:lnTo>
                <a:lnTo>
                  <a:pt x="633" y="946"/>
                </a:lnTo>
                <a:lnTo>
                  <a:pt x="598" y="999"/>
                </a:lnTo>
                <a:lnTo>
                  <a:pt x="610" y="1031"/>
                </a:lnTo>
                <a:lnTo>
                  <a:pt x="636" y="1054"/>
                </a:lnTo>
                <a:lnTo>
                  <a:pt x="642" y="1077"/>
                </a:lnTo>
                <a:lnTo>
                  <a:pt x="628" y="1089"/>
                </a:lnTo>
                <a:lnTo>
                  <a:pt x="643" y="1115"/>
                </a:lnTo>
                <a:lnTo>
                  <a:pt x="634" y="1154"/>
                </a:lnTo>
                <a:lnTo>
                  <a:pt x="598" y="1136"/>
                </a:lnTo>
                <a:lnTo>
                  <a:pt x="577" y="1115"/>
                </a:lnTo>
                <a:lnTo>
                  <a:pt x="567" y="1115"/>
                </a:lnTo>
                <a:lnTo>
                  <a:pt x="569" y="1162"/>
                </a:lnTo>
                <a:lnTo>
                  <a:pt x="535" y="1202"/>
                </a:lnTo>
                <a:lnTo>
                  <a:pt x="529" y="1236"/>
                </a:lnTo>
                <a:lnTo>
                  <a:pt x="520" y="1234"/>
                </a:lnTo>
                <a:lnTo>
                  <a:pt x="501" y="1206"/>
                </a:lnTo>
                <a:lnTo>
                  <a:pt x="489" y="1204"/>
                </a:lnTo>
                <a:lnTo>
                  <a:pt x="484" y="1222"/>
                </a:lnTo>
                <a:lnTo>
                  <a:pt x="441" y="1228"/>
                </a:lnTo>
                <a:lnTo>
                  <a:pt x="444" y="1250"/>
                </a:lnTo>
                <a:lnTo>
                  <a:pt x="425" y="1269"/>
                </a:lnTo>
                <a:lnTo>
                  <a:pt x="446" y="1295"/>
                </a:lnTo>
                <a:lnTo>
                  <a:pt x="448" y="1332"/>
                </a:lnTo>
                <a:lnTo>
                  <a:pt x="425" y="1349"/>
                </a:lnTo>
                <a:lnTo>
                  <a:pt x="425" y="1423"/>
                </a:lnTo>
                <a:lnTo>
                  <a:pt x="391" y="1429"/>
                </a:lnTo>
                <a:lnTo>
                  <a:pt x="393" y="1445"/>
                </a:lnTo>
                <a:lnTo>
                  <a:pt x="425" y="1470"/>
                </a:lnTo>
                <a:lnTo>
                  <a:pt x="421" y="1481"/>
                </a:lnTo>
                <a:lnTo>
                  <a:pt x="387" y="1493"/>
                </a:lnTo>
                <a:lnTo>
                  <a:pt x="355" y="1529"/>
                </a:lnTo>
                <a:lnTo>
                  <a:pt x="336" y="1570"/>
                </a:lnTo>
                <a:lnTo>
                  <a:pt x="317" y="1576"/>
                </a:lnTo>
                <a:lnTo>
                  <a:pt x="305" y="1598"/>
                </a:lnTo>
                <a:lnTo>
                  <a:pt x="243" y="1589"/>
                </a:lnTo>
                <a:lnTo>
                  <a:pt x="231" y="1570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28" name="Freeform 175"/>
          <p:cNvSpPr>
            <a:spLocks/>
          </p:cNvSpPr>
          <p:nvPr/>
        </p:nvSpPr>
        <p:spPr bwMode="auto">
          <a:xfrm>
            <a:off x="5816045" y="6212929"/>
            <a:ext cx="450313" cy="373141"/>
          </a:xfrm>
          <a:custGeom>
            <a:avLst/>
            <a:gdLst>
              <a:gd name="T0" fmla="*/ 2147483647 w 301"/>
              <a:gd name="T1" fmla="*/ 2147483647 h 235"/>
              <a:gd name="T2" fmla="*/ 2147483647 w 301"/>
              <a:gd name="T3" fmla="*/ 2147483647 h 235"/>
              <a:gd name="T4" fmla="*/ 2147483647 w 301"/>
              <a:gd name="T5" fmla="*/ 2147483647 h 235"/>
              <a:gd name="T6" fmla="*/ 2147483647 w 301"/>
              <a:gd name="T7" fmla="*/ 2147483647 h 235"/>
              <a:gd name="T8" fmla="*/ 2147483647 w 301"/>
              <a:gd name="T9" fmla="*/ 2147483647 h 235"/>
              <a:gd name="T10" fmla="*/ 2147483647 w 301"/>
              <a:gd name="T11" fmla="*/ 2147483647 h 235"/>
              <a:gd name="T12" fmla="*/ 2147483647 w 301"/>
              <a:gd name="T13" fmla="*/ 2147483647 h 235"/>
              <a:gd name="T14" fmla="*/ 0 w 301"/>
              <a:gd name="T15" fmla="*/ 2147483647 h 235"/>
              <a:gd name="T16" fmla="*/ 2147483647 w 301"/>
              <a:gd name="T17" fmla="*/ 2147483647 h 235"/>
              <a:gd name="T18" fmla="*/ 2147483647 w 301"/>
              <a:gd name="T19" fmla="*/ 2147483647 h 235"/>
              <a:gd name="T20" fmla="*/ 2147483647 w 301"/>
              <a:gd name="T21" fmla="*/ 2147483647 h 235"/>
              <a:gd name="T22" fmla="*/ 2147483647 w 301"/>
              <a:gd name="T23" fmla="*/ 2147483647 h 235"/>
              <a:gd name="T24" fmla="*/ 2147483647 w 301"/>
              <a:gd name="T25" fmla="*/ 0 h 235"/>
              <a:gd name="T26" fmla="*/ 2147483647 w 301"/>
              <a:gd name="T27" fmla="*/ 2147483647 h 235"/>
              <a:gd name="T28" fmla="*/ 2147483647 w 301"/>
              <a:gd name="T29" fmla="*/ 2147483647 h 235"/>
              <a:gd name="T30" fmla="*/ 2147483647 w 301"/>
              <a:gd name="T31" fmla="*/ 2147483647 h 235"/>
              <a:gd name="T32" fmla="*/ 2147483647 w 301"/>
              <a:gd name="T33" fmla="*/ 2147483647 h 235"/>
              <a:gd name="T34" fmla="*/ 2147483647 w 301"/>
              <a:gd name="T35" fmla="*/ 2147483647 h 235"/>
              <a:gd name="T36" fmla="*/ 2147483647 w 301"/>
              <a:gd name="T37" fmla="*/ 2147483647 h 235"/>
              <a:gd name="T38" fmla="*/ 2147483647 w 301"/>
              <a:gd name="T39" fmla="*/ 2147483647 h 235"/>
              <a:gd name="T40" fmla="*/ 2147483647 w 301"/>
              <a:gd name="T41" fmla="*/ 2147483647 h 235"/>
              <a:gd name="T42" fmla="*/ 2147483647 w 301"/>
              <a:gd name="T43" fmla="*/ 2147483647 h 235"/>
              <a:gd name="T44" fmla="*/ 2147483647 w 301"/>
              <a:gd name="T45" fmla="*/ 2147483647 h 235"/>
              <a:gd name="T46" fmla="*/ 2147483647 w 301"/>
              <a:gd name="T47" fmla="*/ 2147483647 h 235"/>
              <a:gd name="T48" fmla="*/ 2147483647 w 301"/>
              <a:gd name="T49" fmla="*/ 2147483647 h 235"/>
              <a:gd name="T50" fmla="*/ 2147483647 w 301"/>
              <a:gd name="T51" fmla="*/ 2147483647 h 235"/>
              <a:gd name="T52" fmla="*/ 2147483647 w 301"/>
              <a:gd name="T53" fmla="*/ 2147483647 h 235"/>
              <a:gd name="T54" fmla="*/ 2147483647 w 301"/>
              <a:gd name="T55" fmla="*/ 2147483647 h 235"/>
              <a:gd name="T56" fmla="*/ 2147483647 w 301"/>
              <a:gd name="T57" fmla="*/ 2147483647 h 235"/>
              <a:gd name="T58" fmla="*/ 2147483647 w 301"/>
              <a:gd name="T59" fmla="*/ 2147483647 h 235"/>
              <a:gd name="T60" fmla="*/ 2147483647 w 301"/>
              <a:gd name="T61" fmla="*/ 2147483647 h 235"/>
              <a:gd name="T62" fmla="*/ 2147483647 w 301"/>
              <a:gd name="T63" fmla="*/ 2147483647 h 235"/>
              <a:gd name="T64" fmla="*/ 2147483647 w 301"/>
              <a:gd name="T65" fmla="*/ 2147483647 h 235"/>
              <a:gd name="T66" fmla="*/ 2147483647 w 301"/>
              <a:gd name="T67" fmla="*/ 2147483647 h 235"/>
              <a:gd name="T68" fmla="*/ 2147483647 w 301"/>
              <a:gd name="T69" fmla="*/ 2147483647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01" h="235">
                <a:moveTo>
                  <a:pt x="64" y="217"/>
                </a:moveTo>
                <a:lnTo>
                  <a:pt x="23" y="180"/>
                </a:lnTo>
                <a:lnTo>
                  <a:pt x="46" y="165"/>
                </a:lnTo>
                <a:lnTo>
                  <a:pt x="7" y="158"/>
                </a:lnTo>
                <a:lnTo>
                  <a:pt x="4" y="160"/>
                </a:lnTo>
                <a:lnTo>
                  <a:pt x="4" y="142"/>
                </a:lnTo>
                <a:lnTo>
                  <a:pt x="15" y="133"/>
                </a:lnTo>
                <a:lnTo>
                  <a:pt x="0" y="102"/>
                </a:lnTo>
                <a:lnTo>
                  <a:pt x="4" y="70"/>
                </a:lnTo>
                <a:lnTo>
                  <a:pt x="49" y="50"/>
                </a:lnTo>
                <a:lnTo>
                  <a:pt x="41" y="32"/>
                </a:lnTo>
                <a:lnTo>
                  <a:pt x="50" y="10"/>
                </a:lnTo>
                <a:lnTo>
                  <a:pt x="49" y="0"/>
                </a:lnTo>
                <a:lnTo>
                  <a:pt x="76" y="3"/>
                </a:lnTo>
                <a:lnTo>
                  <a:pt x="125" y="18"/>
                </a:lnTo>
                <a:lnTo>
                  <a:pt x="173" y="61"/>
                </a:lnTo>
                <a:lnTo>
                  <a:pt x="196" y="59"/>
                </a:lnTo>
                <a:lnTo>
                  <a:pt x="216" y="78"/>
                </a:lnTo>
                <a:lnTo>
                  <a:pt x="237" y="64"/>
                </a:lnTo>
                <a:lnTo>
                  <a:pt x="258" y="79"/>
                </a:lnTo>
                <a:lnTo>
                  <a:pt x="240" y="91"/>
                </a:lnTo>
                <a:lnTo>
                  <a:pt x="257" y="116"/>
                </a:lnTo>
                <a:lnTo>
                  <a:pt x="287" y="95"/>
                </a:lnTo>
                <a:lnTo>
                  <a:pt x="301" y="116"/>
                </a:lnTo>
                <a:lnTo>
                  <a:pt x="301" y="190"/>
                </a:lnTo>
                <a:lnTo>
                  <a:pt x="285" y="199"/>
                </a:lnTo>
                <a:lnTo>
                  <a:pt x="278" y="212"/>
                </a:lnTo>
                <a:lnTo>
                  <a:pt x="238" y="212"/>
                </a:lnTo>
                <a:lnTo>
                  <a:pt x="218" y="235"/>
                </a:lnTo>
                <a:lnTo>
                  <a:pt x="196" y="224"/>
                </a:lnTo>
                <a:lnTo>
                  <a:pt x="189" y="199"/>
                </a:lnTo>
                <a:lnTo>
                  <a:pt x="160" y="188"/>
                </a:lnTo>
                <a:lnTo>
                  <a:pt x="101" y="219"/>
                </a:lnTo>
                <a:lnTo>
                  <a:pt x="78" y="210"/>
                </a:lnTo>
                <a:lnTo>
                  <a:pt x="64" y="21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29" name="Freeform 176"/>
          <p:cNvSpPr>
            <a:spLocks/>
          </p:cNvSpPr>
          <p:nvPr/>
        </p:nvSpPr>
        <p:spPr bwMode="auto">
          <a:xfrm>
            <a:off x="5816045" y="6212929"/>
            <a:ext cx="450313" cy="373141"/>
          </a:xfrm>
          <a:custGeom>
            <a:avLst/>
            <a:gdLst>
              <a:gd name="T0" fmla="*/ 2147483647 w 301"/>
              <a:gd name="T1" fmla="*/ 2147483647 h 235"/>
              <a:gd name="T2" fmla="*/ 2147483647 w 301"/>
              <a:gd name="T3" fmla="*/ 2147483647 h 235"/>
              <a:gd name="T4" fmla="*/ 2147483647 w 301"/>
              <a:gd name="T5" fmla="*/ 2147483647 h 235"/>
              <a:gd name="T6" fmla="*/ 2147483647 w 301"/>
              <a:gd name="T7" fmla="*/ 2147483647 h 235"/>
              <a:gd name="T8" fmla="*/ 2147483647 w 301"/>
              <a:gd name="T9" fmla="*/ 2147483647 h 235"/>
              <a:gd name="T10" fmla="*/ 2147483647 w 301"/>
              <a:gd name="T11" fmla="*/ 2147483647 h 235"/>
              <a:gd name="T12" fmla="*/ 2147483647 w 301"/>
              <a:gd name="T13" fmla="*/ 2147483647 h 235"/>
              <a:gd name="T14" fmla="*/ 0 w 301"/>
              <a:gd name="T15" fmla="*/ 2147483647 h 235"/>
              <a:gd name="T16" fmla="*/ 2147483647 w 301"/>
              <a:gd name="T17" fmla="*/ 2147483647 h 235"/>
              <a:gd name="T18" fmla="*/ 2147483647 w 301"/>
              <a:gd name="T19" fmla="*/ 2147483647 h 235"/>
              <a:gd name="T20" fmla="*/ 2147483647 w 301"/>
              <a:gd name="T21" fmla="*/ 2147483647 h 235"/>
              <a:gd name="T22" fmla="*/ 2147483647 w 301"/>
              <a:gd name="T23" fmla="*/ 2147483647 h 235"/>
              <a:gd name="T24" fmla="*/ 2147483647 w 301"/>
              <a:gd name="T25" fmla="*/ 0 h 235"/>
              <a:gd name="T26" fmla="*/ 2147483647 w 301"/>
              <a:gd name="T27" fmla="*/ 2147483647 h 235"/>
              <a:gd name="T28" fmla="*/ 2147483647 w 301"/>
              <a:gd name="T29" fmla="*/ 2147483647 h 235"/>
              <a:gd name="T30" fmla="*/ 2147483647 w 301"/>
              <a:gd name="T31" fmla="*/ 2147483647 h 235"/>
              <a:gd name="T32" fmla="*/ 2147483647 w 301"/>
              <a:gd name="T33" fmla="*/ 2147483647 h 235"/>
              <a:gd name="T34" fmla="*/ 2147483647 w 301"/>
              <a:gd name="T35" fmla="*/ 2147483647 h 235"/>
              <a:gd name="T36" fmla="*/ 2147483647 w 301"/>
              <a:gd name="T37" fmla="*/ 2147483647 h 235"/>
              <a:gd name="T38" fmla="*/ 2147483647 w 301"/>
              <a:gd name="T39" fmla="*/ 2147483647 h 235"/>
              <a:gd name="T40" fmla="*/ 2147483647 w 301"/>
              <a:gd name="T41" fmla="*/ 2147483647 h 235"/>
              <a:gd name="T42" fmla="*/ 2147483647 w 301"/>
              <a:gd name="T43" fmla="*/ 2147483647 h 235"/>
              <a:gd name="T44" fmla="*/ 2147483647 w 301"/>
              <a:gd name="T45" fmla="*/ 2147483647 h 235"/>
              <a:gd name="T46" fmla="*/ 2147483647 w 301"/>
              <a:gd name="T47" fmla="*/ 2147483647 h 235"/>
              <a:gd name="T48" fmla="*/ 2147483647 w 301"/>
              <a:gd name="T49" fmla="*/ 2147483647 h 235"/>
              <a:gd name="T50" fmla="*/ 2147483647 w 301"/>
              <a:gd name="T51" fmla="*/ 2147483647 h 235"/>
              <a:gd name="T52" fmla="*/ 2147483647 w 301"/>
              <a:gd name="T53" fmla="*/ 2147483647 h 235"/>
              <a:gd name="T54" fmla="*/ 2147483647 w 301"/>
              <a:gd name="T55" fmla="*/ 2147483647 h 235"/>
              <a:gd name="T56" fmla="*/ 2147483647 w 301"/>
              <a:gd name="T57" fmla="*/ 2147483647 h 235"/>
              <a:gd name="T58" fmla="*/ 2147483647 w 301"/>
              <a:gd name="T59" fmla="*/ 2147483647 h 235"/>
              <a:gd name="T60" fmla="*/ 2147483647 w 301"/>
              <a:gd name="T61" fmla="*/ 2147483647 h 235"/>
              <a:gd name="T62" fmla="*/ 2147483647 w 301"/>
              <a:gd name="T63" fmla="*/ 2147483647 h 235"/>
              <a:gd name="T64" fmla="*/ 2147483647 w 301"/>
              <a:gd name="T65" fmla="*/ 2147483647 h 235"/>
              <a:gd name="T66" fmla="*/ 2147483647 w 301"/>
              <a:gd name="T67" fmla="*/ 2147483647 h 235"/>
              <a:gd name="T68" fmla="*/ 2147483647 w 301"/>
              <a:gd name="T69" fmla="*/ 2147483647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01" h="235">
                <a:moveTo>
                  <a:pt x="64" y="217"/>
                </a:moveTo>
                <a:lnTo>
                  <a:pt x="23" y="180"/>
                </a:lnTo>
                <a:lnTo>
                  <a:pt x="46" y="165"/>
                </a:lnTo>
                <a:lnTo>
                  <a:pt x="7" y="158"/>
                </a:lnTo>
                <a:lnTo>
                  <a:pt x="4" y="160"/>
                </a:lnTo>
                <a:lnTo>
                  <a:pt x="4" y="142"/>
                </a:lnTo>
                <a:lnTo>
                  <a:pt x="15" y="133"/>
                </a:lnTo>
                <a:lnTo>
                  <a:pt x="0" y="102"/>
                </a:lnTo>
                <a:lnTo>
                  <a:pt x="4" y="70"/>
                </a:lnTo>
                <a:lnTo>
                  <a:pt x="49" y="50"/>
                </a:lnTo>
                <a:lnTo>
                  <a:pt x="41" y="32"/>
                </a:lnTo>
                <a:lnTo>
                  <a:pt x="50" y="10"/>
                </a:lnTo>
                <a:lnTo>
                  <a:pt x="49" y="0"/>
                </a:lnTo>
                <a:lnTo>
                  <a:pt x="76" y="3"/>
                </a:lnTo>
                <a:lnTo>
                  <a:pt x="125" y="18"/>
                </a:lnTo>
                <a:lnTo>
                  <a:pt x="173" y="61"/>
                </a:lnTo>
                <a:lnTo>
                  <a:pt x="196" y="59"/>
                </a:lnTo>
                <a:lnTo>
                  <a:pt x="216" y="78"/>
                </a:lnTo>
                <a:lnTo>
                  <a:pt x="237" y="64"/>
                </a:lnTo>
                <a:lnTo>
                  <a:pt x="258" y="79"/>
                </a:lnTo>
                <a:lnTo>
                  <a:pt x="240" y="91"/>
                </a:lnTo>
                <a:lnTo>
                  <a:pt x="257" y="116"/>
                </a:lnTo>
                <a:lnTo>
                  <a:pt x="287" y="95"/>
                </a:lnTo>
                <a:lnTo>
                  <a:pt x="301" y="116"/>
                </a:lnTo>
                <a:lnTo>
                  <a:pt x="301" y="190"/>
                </a:lnTo>
                <a:lnTo>
                  <a:pt x="285" y="199"/>
                </a:lnTo>
                <a:lnTo>
                  <a:pt x="278" y="212"/>
                </a:lnTo>
                <a:lnTo>
                  <a:pt x="238" y="212"/>
                </a:lnTo>
                <a:lnTo>
                  <a:pt x="218" y="235"/>
                </a:lnTo>
                <a:lnTo>
                  <a:pt x="196" y="224"/>
                </a:lnTo>
                <a:lnTo>
                  <a:pt x="189" y="199"/>
                </a:lnTo>
                <a:lnTo>
                  <a:pt x="160" y="188"/>
                </a:lnTo>
                <a:lnTo>
                  <a:pt x="101" y="219"/>
                </a:lnTo>
                <a:lnTo>
                  <a:pt x="78" y="210"/>
                </a:lnTo>
                <a:lnTo>
                  <a:pt x="64" y="21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30" name="Freeform 177"/>
          <p:cNvSpPr>
            <a:spLocks/>
          </p:cNvSpPr>
          <p:nvPr/>
        </p:nvSpPr>
        <p:spPr bwMode="auto">
          <a:xfrm>
            <a:off x="5816045" y="6212929"/>
            <a:ext cx="450313" cy="373141"/>
          </a:xfrm>
          <a:custGeom>
            <a:avLst/>
            <a:gdLst>
              <a:gd name="T0" fmla="*/ 2147483647 w 301"/>
              <a:gd name="T1" fmla="*/ 2147483647 h 235"/>
              <a:gd name="T2" fmla="*/ 2147483647 w 301"/>
              <a:gd name="T3" fmla="*/ 2147483647 h 235"/>
              <a:gd name="T4" fmla="*/ 2147483647 w 301"/>
              <a:gd name="T5" fmla="*/ 2147483647 h 235"/>
              <a:gd name="T6" fmla="*/ 2147483647 w 301"/>
              <a:gd name="T7" fmla="*/ 2147483647 h 235"/>
              <a:gd name="T8" fmla="*/ 2147483647 w 301"/>
              <a:gd name="T9" fmla="*/ 2147483647 h 235"/>
              <a:gd name="T10" fmla="*/ 2147483647 w 301"/>
              <a:gd name="T11" fmla="*/ 2147483647 h 235"/>
              <a:gd name="T12" fmla="*/ 2147483647 w 301"/>
              <a:gd name="T13" fmla="*/ 2147483647 h 235"/>
              <a:gd name="T14" fmla="*/ 0 w 301"/>
              <a:gd name="T15" fmla="*/ 2147483647 h 235"/>
              <a:gd name="T16" fmla="*/ 2147483647 w 301"/>
              <a:gd name="T17" fmla="*/ 2147483647 h 235"/>
              <a:gd name="T18" fmla="*/ 2147483647 w 301"/>
              <a:gd name="T19" fmla="*/ 2147483647 h 235"/>
              <a:gd name="T20" fmla="*/ 2147483647 w 301"/>
              <a:gd name="T21" fmla="*/ 2147483647 h 235"/>
              <a:gd name="T22" fmla="*/ 2147483647 w 301"/>
              <a:gd name="T23" fmla="*/ 2147483647 h 235"/>
              <a:gd name="T24" fmla="*/ 2147483647 w 301"/>
              <a:gd name="T25" fmla="*/ 0 h 235"/>
              <a:gd name="T26" fmla="*/ 2147483647 w 301"/>
              <a:gd name="T27" fmla="*/ 2147483647 h 235"/>
              <a:gd name="T28" fmla="*/ 2147483647 w 301"/>
              <a:gd name="T29" fmla="*/ 2147483647 h 235"/>
              <a:gd name="T30" fmla="*/ 2147483647 w 301"/>
              <a:gd name="T31" fmla="*/ 2147483647 h 235"/>
              <a:gd name="T32" fmla="*/ 2147483647 w 301"/>
              <a:gd name="T33" fmla="*/ 2147483647 h 235"/>
              <a:gd name="T34" fmla="*/ 2147483647 w 301"/>
              <a:gd name="T35" fmla="*/ 2147483647 h 235"/>
              <a:gd name="T36" fmla="*/ 2147483647 w 301"/>
              <a:gd name="T37" fmla="*/ 2147483647 h 235"/>
              <a:gd name="T38" fmla="*/ 2147483647 w 301"/>
              <a:gd name="T39" fmla="*/ 2147483647 h 235"/>
              <a:gd name="T40" fmla="*/ 2147483647 w 301"/>
              <a:gd name="T41" fmla="*/ 2147483647 h 235"/>
              <a:gd name="T42" fmla="*/ 2147483647 w 301"/>
              <a:gd name="T43" fmla="*/ 2147483647 h 235"/>
              <a:gd name="T44" fmla="*/ 2147483647 w 301"/>
              <a:gd name="T45" fmla="*/ 2147483647 h 235"/>
              <a:gd name="T46" fmla="*/ 2147483647 w 301"/>
              <a:gd name="T47" fmla="*/ 2147483647 h 235"/>
              <a:gd name="T48" fmla="*/ 2147483647 w 301"/>
              <a:gd name="T49" fmla="*/ 2147483647 h 235"/>
              <a:gd name="T50" fmla="*/ 2147483647 w 301"/>
              <a:gd name="T51" fmla="*/ 2147483647 h 235"/>
              <a:gd name="T52" fmla="*/ 2147483647 w 301"/>
              <a:gd name="T53" fmla="*/ 2147483647 h 235"/>
              <a:gd name="T54" fmla="*/ 2147483647 w 301"/>
              <a:gd name="T55" fmla="*/ 2147483647 h 235"/>
              <a:gd name="T56" fmla="*/ 2147483647 w 301"/>
              <a:gd name="T57" fmla="*/ 2147483647 h 235"/>
              <a:gd name="T58" fmla="*/ 2147483647 w 301"/>
              <a:gd name="T59" fmla="*/ 2147483647 h 235"/>
              <a:gd name="T60" fmla="*/ 2147483647 w 301"/>
              <a:gd name="T61" fmla="*/ 2147483647 h 235"/>
              <a:gd name="T62" fmla="*/ 2147483647 w 301"/>
              <a:gd name="T63" fmla="*/ 2147483647 h 235"/>
              <a:gd name="T64" fmla="*/ 2147483647 w 301"/>
              <a:gd name="T65" fmla="*/ 2147483647 h 235"/>
              <a:gd name="T66" fmla="*/ 2147483647 w 301"/>
              <a:gd name="T67" fmla="*/ 2147483647 h 235"/>
              <a:gd name="T68" fmla="*/ 2147483647 w 301"/>
              <a:gd name="T69" fmla="*/ 2147483647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01" h="235">
                <a:moveTo>
                  <a:pt x="64" y="217"/>
                </a:moveTo>
                <a:lnTo>
                  <a:pt x="23" y="180"/>
                </a:lnTo>
                <a:lnTo>
                  <a:pt x="46" y="165"/>
                </a:lnTo>
                <a:lnTo>
                  <a:pt x="7" y="158"/>
                </a:lnTo>
                <a:lnTo>
                  <a:pt x="4" y="160"/>
                </a:lnTo>
                <a:lnTo>
                  <a:pt x="4" y="142"/>
                </a:lnTo>
                <a:lnTo>
                  <a:pt x="15" y="133"/>
                </a:lnTo>
                <a:lnTo>
                  <a:pt x="0" y="102"/>
                </a:lnTo>
                <a:lnTo>
                  <a:pt x="4" y="70"/>
                </a:lnTo>
                <a:lnTo>
                  <a:pt x="49" y="50"/>
                </a:lnTo>
                <a:lnTo>
                  <a:pt x="41" y="32"/>
                </a:lnTo>
                <a:lnTo>
                  <a:pt x="50" y="10"/>
                </a:lnTo>
                <a:lnTo>
                  <a:pt x="49" y="0"/>
                </a:lnTo>
                <a:lnTo>
                  <a:pt x="76" y="3"/>
                </a:lnTo>
                <a:lnTo>
                  <a:pt x="125" y="18"/>
                </a:lnTo>
                <a:lnTo>
                  <a:pt x="173" y="61"/>
                </a:lnTo>
                <a:lnTo>
                  <a:pt x="196" y="59"/>
                </a:lnTo>
                <a:lnTo>
                  <a:pt x="216" y="78"/>
                </a:lnTo>
                <a:lnTo>
                  <a:pt x="237" y="64"/>
                </a:lnTo>
                <a:lnTo>
                  <a:pt x="258" y="79"/>
                </a:lnTo>
                <a:lnTo>
                  <a:pt x="240" y="91"/>
                </a:lnTo>
                <a:lnTo>
                  <a:pt x="257" y="116"/>
                </a:lnTo>
                <a:lnTo>
                  <a:pt x="287" y="95"/>
                </a:lnTo>
                <a:lnTo>
                  <a:pt x="301" y="116"/>
                </a:lnTo>
                <a:lnTo>
                  <a:pt x="301" y="190"/>
                </a:lnTo>
                <a:lnTo>
                  <a:pt x="285" y="199"/>
                </a:lnTo>
                <a:lnTo>
                  <a:pt x="278" y="212"/>
                </a:lnTo>
                <a:lnTo>
                  <a:pt x="238" y="212"/>
                </a:lnTo>
                <a:lnTo>
                  <a:pt x="218" y="235"/>
                </a:lnTo>
                <a:lnTo>
                  <a:pt x="196" y="224"/>
                </a:lnTo>
                <a:lnTo>
                  <a:pt x="189" y="199"/>
                </a:lnTo>
                <a:lnTo>
                  <a:pt x="160" y="188"/>
                </a:lnTo>
                <a:lnTo>
                  <a:pt x="101" y="219"/>
                </a:lnTo>
                <a:lnTo>
                  <a:pt x="78" y="210"/>
                </a:lnTo>
                <a:lnTo>
                  <a:pt x="64" y="21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31" name="Freeform 178"/>
          <p:cNvSpPr>
            <a:spLocks/>
          </p:cNvSpPr>
          <p:nvPr/>
        </p:nvSpPr>
        <p:spPr bwMode="auto">
          <a:xfrm>
            <a:off x="5816045" y="6212929"/>
            <a:ext cx="450313" cy="373141"/>
          </a:xfrm>
          <a:custGeom>
            <a:avLst/>
            <a:gdLst>
              <a:gd name="T0" fmla="*/ 2147483647 w 301"/>
              <a:gd name="T1" fmla="*/ 2147483647 h 235"/>
              <a:gd name="T2" fmla="*/ 2147483647 w 301"/>
              <a:gd name="T3" fmla="*/ 2147483647 h 235"/>
              <a:gd name="T4" fmla="*/ 2147483647 w 301"/>
              <a:gd name="T5" fmla="*/ 2147483647 h 235"/>
              <a:gd name="T6" fmla="*/ 2147483647 w 301"/>
              <a:gd name="T7" fmla="*/ 2147483647 h 235"/>
              <a:gd name="T8" fmla="*/ 2147483647 w 301"/>
              <a:gd name="T9" fmla="*/ 2147483647 h 235"/>
              <a:gd name="T10" fmla="*/ 2147483647 w 301"/>
              <a:gd name="T11" fmla="*/ 2147483647 h 235"/>
              <a:gd name="T12" fmla="*/ 2147483647 w 301"/>
              <a:gd name="T13" fmla="*/ 2147483647 h 235"/>
              <a:gd name="T14" fmla="*/ 0 w 301"/>
              <a:gd name="T15" fmla="*/ 2147483647 h 235"/>
              <a:gd name="T16" fmla="*/ 2147483647 w 301"/>
              <a:gd name="T17" fmla="*/ 2147483647 h 235"/>
              <a:gd name="T18" fmla="*/ 2147483647 w 301"/>
              <a:gd name="T19" fmla="*/ 2147483647 h 235"/>
              <a:gd name="T20" fmla="*/ 2147483647 w 301"/>
              <a:gd name="T21" fmla="*/ 2147483647 h 235"/>
              <a:gd name="T22" fmla="*/ 2147483647 w 301"/>
              <a:gd name="T23" fmla="*/ 2147483647 h 235"/>
              <a:gd name="T24" fmla="*/ 2147483647 w 301"/>
              <a:gd name="T25" fmla="*/ 0 h 235"/>
              <a:gd name="T26" fmla="*/ 2147483647 w 301"/>
              <a:gd name="T27" fmla="*/ 2147483647 h 235"/>
              <a:gd name="T28" fmla="*/ 2147483647 w 301"/>
              <a:gd name="T29" fmla="*/ 2147483647 h 235"/>
              <a:gd name="T30" fmla="*/ 2147483647 w 301"/>
              <a:gd name="T31" fmla="*/ 2147483647 h 235"/>
              <a:gd name="T32" fmla="*/ 2147483647 w 301"/>
              <a:gd name="T33" fmla="*/ 2147483647 h 235"/>
              <a:gd name="T34" fmla="*/ 2147483647 w 301"/>
              <a:gd name="T35" fmla="*/ 2147483647 h 235"/>
              <a:gd name="T36" fmla="*/ 2147483647 w 301"/>
              <a:gd name="T37" fmla="*/ 2147483647 h 235"/>
              <a:gd name="T38" fmla="*/ 2147483647 w 301"/>
              <a:gd name="T39" fmla="*/ 2147483647 h 235"/>
              <a:gd name="T40" fmla="*/ 2147483647 w 301"/>
              <a:gd name="T41" fmla="*/ 2147483647 h 235"/>
              <a:gd name="T42" fmla="*/ 2147483647 w 301"/>
              <a:gd name="T43" fmla="*/ 2147483647 h 235"/>
              <a:gd name="T44" fmla="*/ 2147483647 w 301"/>
              <a:gd name="T45" fmla="*/ 2147483647 h 235"/>
              <a:gd name="T46" fmla="*/ 2147483647 w 301"/>
              <a:gd name="T47" fmla="*/ 2147483647 h 235"/>
              <a:gd name="T48" fmla="*/ 2147483647 w 301"/>
              <a:gd name="T49" fmla="*/ 2147483647 h 235"/>
              <a:gd name="T50" fmla="*/ 2147483647 w 301"/>
              <a:gd name="T51" fmla="*/ 2147483647 h 235"/>
              <a:gd name="T52" fmla="*/ 2147483647 w 301"/>
              <a:gd name="T53" fmla="*/ 2147483647 h 235"/>
              <a:gd name="T54" fmla="*/ 2147483647 w 301"/>
              <a:gd name="T55" fmla="*/ 2147483647 h 235"/>
              <a:gd name="T56" fmla="*/ 2147483647 w 301"/>
              <a:gd name="T57" fmla="*/ 2147483647 h 235"/>
              <a:gd name="T58" fmla="*/ 2147483647 w 301"/>
              <a:gd name="T59" fmla="*/ 2147483647 h 235"/>
              <a:gd name="T60" fmla="*/ 2147483647 w 301"/>
              <a:gd name="T61" fmla="*/ 2147483647 h 235"/>
              <a:gd name="T62" fmla="*/ 2147483647 w 301"/>
              <a:gd name="T63" fmla="*/ 2147483647 h 235"/>
              <a:gd name="T64" fmla="*/ 2147483647 w 301"/>
              <a:gd name="T65" fmla="*/ 2147483647 h 235"/>
              <a:gd name="T66" fmla="*/ 2147483647 w 301"/>
              <a:gd name="T67" fmla="*/ 2147483647 h 235"/>
              <a:gd name="T68" fmla="*/ 2147483647 w 301"/>
              <a:gd name="T69" fmla="*/ 2147483647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01" h="235">
                <a:moveTo>
                  <a:pt x="64" y="217"/>
                </a:moveTo>
                <a:lnTo>
                  <a:pt x="23" y="180"/>
                </a:lnTo>
                <a:lnTo>
                  <a:pt x="46" y="165"/>
                </a:lnTo>
                <a:lnTo>
                  <a:pt x="7" y="158"/>
                </a:lnTo>
                <a:lnTo>
                  <a:pt x="4" y="160"/>
                </a:lnTo>
                <a:lnTo>
                  <a:pt x="4" y="142"/>
                </a:lnTo>
                <a:lnTo>
                  <a:pt x="15" y="133"/>
                </a:lnTo>
                <a:lnTo>
                  <a:pt x="0" y="102"/>
                </a:lnTo>
                <a:lnTo>
                  <a:pt x="4" y="70"/>
                </a:lnTo>
                <a:lnTo>
                  <a:pt x="49" y="50"/>
                </a:lnTo>
                <a:lnTo>
                  <a:pt x="41" y="32"/>
                </a:lnTo>
                <a:lnTo>
                  <a:pt x="50" y="10"/>
                </a:lnTo>
                <a:lnTo>
                  <a:pt x="49" y="0"/>
                </a:lnTo>
                <a:lnTo>
                  <a:pt x="76" y="3"/>
                </a:lnTo>
                <a:lnTo>
                  <a:pt x="125" y="18"/>
                </a:lnTo>
                <a:lnTo>
                  <a:pt x="173" y="61"/>
                </a:lnTo>
                <a:lnTo>
                  <a:pt x="196" y="59"/>
                </a:lnTo>
                <a:lnTo>
                  <a:pt x="216" y="78"/>
                </a:lnTo>
                <a:lnTo>
                  <a:pt x="237" y="64"/>
                </a:lnTo>
                <a:lnTo>
                  <a:pt x="258" y="79"/>
                </a:lnTo>
                <a:lnTo>
                  <a:pt x="240" y="91"/>
                </a:lnTo>
                <a:lnTo>
                  <a:pt x="257" y="116"/>
                </a:lnTo>
                <a:lnTo>
                  <a:pt x="287" y="95"/>
                </a:lnTo>
                <a:lnTo>
                  <a:pt x="301" y="116"/>
                </a:lnTo>
                <a:lnTo>
                  <a:pt x="301" y="190"/>
                </a:lnTo>
                <a:lnTo>
                  <a:pt x="285" y="199"/>
                </a:lnTo>
                <a:lnTo>
                  <a:pt x="278" y="212"/>
                </a:lnTo>
                <a:lnTo>
                  <a:pt x="238" y="212"/>
                </a:lnTo>
                <a:lnTo>
                  <a:pt x="218" y="235"/>
                </a:lnTo>
                <a:lnTo>
                  <a:pt x="196" y="224"/>
                </a:lnTo>
                <a:lnTo>
                  <a:pt x="189" y="199"/>
                </a:lnTo>
                <a:lnTo>
                  <a:pt x="160" y="188"/>
                </a:lnTo>
                <a:lnTo>
                  <a:pt x="101" y="219"/>
                </a:lnTo>
                <a:lnTo>
                  <a:pt x="78" y="210"/>
                </a:lnTo>
                <a:lnTo>
                  <a:pt x="64" y="21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32" name="Freeform 179"/>
          <p:cNvSpPr>
            <a:spLocks/>
          </p:cNvSpPr>
          <p:nvPr/>
        </p:nvSpPr>
        <p:spPr bwMode="auto">
          <a:xfrm>
            <a:off x="5816045" y="6212929"/>
            <a:ext cx="450313" cy="373141"/>
          </a:xfrm>
          <a:custGeom>
            <a:avLst/>
            <a:gdLst>
              <a:gd name="T0" fmla="*/ 2147483647 w 301"/>
              <a:gd name="T1" fmla="*/ 2147483647 h 235"/>
              <a:gd name="T2" fmla="*/ 2147483647 w 301"/>
              <a:gd name="T3" fmla="*/ 2147483647 h 235"/>
              <a:gd name="T4" fmla="*/ 2147483647 w 301"/>
              <a:gd name="T5" fmla="*/ 2147483647 h 235"/>
              <a:gd name="T6" fmla="*/ 2147483647 w 301"/>
              <a:gd name="T7" fmla="*/ 2147483647 h 235"/>
              <a:gd name="T8" fmla="*/ 2147483647 w 301"/>
              <a:gd name="T9" fmla="*/ 2147483647 h 235"/>
              <a:gd name="T10" fmla="*/ 2147483647 w 301"/>
              <a:gd name="T11" fmla="*/ 2147483647 h 235"/>
              <a:gd name="T12" fmla="*/ 2147483647 w 301"/>
              <a:gd name="T13" fmla="*/ 2147483647 h 235"/>
              <a:gd name="T14" fmla="*/ 0 w 301"/>
              <a:gd name="T15" fmla="*/ 2147483647 h 235"/>
              <a:gd name="T16" fmla="*/ 2147483647 w 301"/>
              <a:gd name="T17" fmla="*/ 2147483647 h 235"/>
              <a:gd name="T18" fmla="*/ 2147483647 w 301"/>
              <a:gd name="T19" fmla="*/ 2147483647 h 235"/>
              <a:gd name="T20" fmla="*/ 2147483647 w 301"/>
              <a:gd name="T21" fmla="*/ 2147483647 h 235"/>
              <a:gd name="T22" fmla="*/ 2147483647 w 301"/>
              <a:gd name="T23" fmla="*/ 2147483647 h 235"/>
              <a:gd name="T24" fmla="*/ 2147483647 w 301"/>
              <a:gd name="T25" fmla="*/ 0 h 235"/>
              <a:gd name="T26" fmla="*/ 2147483647 w 301"/>
              <a:gd name="T27" fmla="*/ 2147483647 h 235"/>
              <a:gd name="T28" fmla="*/ 2147483647 w 301"/>
              <a:gd name="T29" fmla="*/ 2147483647 h 235"/>
              <a:gd name="T30" fmla="*/ 2147483647 w 301"/>
              <a:gd name="T31" fmla="*/ 2147483647 h 235"/>
              <a:gd name="T32" fmla="*/ 2147483647 w 301"/>
              <a:gd name="T33" fmla="*/ 2147483647 h 235"/>
              <a:gd name="T34" fmla="*/ 2147483647 w 301"/>
              <a:gd name="T35" fmla="*/ 2147483647 h 235"/>
              <a:gd name="T36" fmla="*/ 2147483647 w 301"/>
              <a:gd name="T37" fmla="*/ 2147483647 h 235"/>
              <a:gd name="T38" fmla="*/ 2147483647 w 301"/>
              <a:gd name="T39" fmla="*/ 2147483647 h 235"/>
              <a:gd name="T40" fmla="*/ 2147483647 w 301"/>
              <a:gd name="T41" fmla="*/ 2147483647 h 235"/>
              <a:gd name="T42" fmla="*/ 2147483647 w 301"/>
              <a:gd name="T43" fmla="*/ 2147483647 h 235"/>
              <a:gd name="T44" fmla="*/ 2147483647 w 301"/>
              <a:gd name="T45" fmla="*/ 2147483647 h 235"/>
              <a:gd name="T46" fmla="*/ 2147483647 w 301"/>
              <a:gd name="T47" fmla="*/ 2147483647 h 235"/>
              <a:gd name="T48" fmla="*/ 2147483647 w 301"/>
              <a:gd name="T49" fmla="*/ 2147483647 h 235"/>
              <a:gd name="T50" fmla="*/ 2147483647 w 301"/>
              <a:gd name="T51" fmla="*/ 2147483647 h 235"/>
              <a:gd name="T52" fmla="*/ 2147483647 w 301"/>
              <a:gd name="T53" fmla="*/ 2147483647 h 235"/>
              <a:gd name="T54" fmla="*/ 2147483647 w 301"/>
              <a:gd name="T55" fmla="*/ 2147483647 h 235"/>
              <a:gd name="T56" fmla="*/ 2147483647 w 301"/>
              <a:gd name="T57" fmla="*/ 2147483647 h 235"/>
              <a:gd name="T58" fmla="*/ 2147483647 w 301"/>
              <a:gd name="T59" fmla="*/ 2147483647 h 235"/>
              <a:gd name="T60" fmla="*/ 2147483647 w 301"/>
              <a:gd name="T61" fmla="*/ 2147483647 h 235"/>
              <a:gd name="T62" fmla="*/ 2147483647 w 301"/>
              <a:gd name="T63" fmla="*/ 2147483647 h 235"/>
              <a:gd name="T64" fmla="*/ 2147483647 w 301"/>
              <a:gd name="T65" fmla="*/ 2147483647 h 235"/>
              <a:gd name="T66" fmla="*/ 2147483647 w 301"/>
              <a:gd name="T67" fmla="*/ 2147483647 h 235"/>
              <a:gd name="T68" fmla="*/ 2147483647 w 301"/>
              <a:gd name="T69" fmla="*/ 2147483647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01" h="235">
                <a:moveTo>
                  <a:pt x="64" y="217"/>
                </a:moveTo>
                <a:lnTo>
                  <a:pt x="23" y="180"/>
                </a:lnTo>
                <a:lnTo>
                  <a:pt x="46" y="165"/>
                </a:lnTo>
                <a:lnTo>
                  <a:pt x="7" y="158"/>
                </a:lnTo>
                <a:lnTo>
                  <a:pt x="4" y="160"/>
                </a:lnTo>
                <a:lnTo>
                  <a:pt x="4" y="142"/>
                </a:lnTo>
                <a:lnTo>
                  <a:pt x="15" y="133"/>
                </a:lnTo>
                <a:lnTo>
                  <a:pt x="0" y="102"/>
                </a:lnTo>
                <a:lnTo>
                  <a:pt x="4" y="70"/>
                </a:lnTo>
                <a:lnTo>
                  <a:pt x="49" y="50"/>
                </a:lnTo>
                <a:lnTo>
                  <a:pt x="41" y="32"/>
                </a:lnTo>
                <a:lnTo>
                  <a:pt x="50" y="10"/>
                </a:lnTo>
                <a:lnTo>
                  <a:pt x="49" y="0"/>
                </a:lnTo>
                <a:lnTo>
                  <a:pt x="76" y="3"/>
                </a:lnTo>
                <a:lnTo>
                  <a:pt x="125" y="18"/>
                </a:lnTo>
                <a:lnTo>
                  <a:pt x="173" y="61"/>
                </a:lnTo>
                <a:lnTo>
                  <a:pt x="196" y="59"/>
                </a:lnTo>
                <a:lnTo>
                  <a:pt x="216" y="78"/>
                </a:lnTo>
                <a:lnTo>
                  <a:pt x="237" y="64"/>
                </a:lnTo>
                <a:lnTo>
                  <a:pt x="258" y="79"/>
                </a:lnTo>
                <a:lnTo>
                  <a:pt x="240" y="91"/>
                </a:lnTo>
                <a:lnTo>
                  <a:pt x="257" y="116"/>
                </a:lnTo>
                <a:lnTo>
                  <a:pt x="287" y="95"/>
                </a:lnTo>
                <a:lnTo>
                  <a:pt x="301" y="116"/>
                </a:lnTo>
                <a:lnTo>
                  <a:pt x="301" y="190"/>
                </a:lnTo>
                <a:lnTo>
                  <a:pt x="285" y="199"/>
                </a:lnTo>
                <a:lnTo>
                  <a:pt x="278" y="212"/>
                </a:lnTo>
                <a:lnTo>
                  <a:pt x="238" y="212"/>
                </a:lnTo>
                <a:lnTo>
                  <a:pt x="218" y="235"/>
                </a:lnTo>
                <a:lnTo>
                  <a:pt x="196" y="224"/>
                </a:lnTo>
                <a:lnTo>
                  <a:pt x="189" y="199"/>
                </a:lnTo>
                <a:lnTo>
                  <a:pt x="160" y="188"/>
                </a:lnTo>
                <a:lnTo>
                  <a:pt x="101" y="219"/>
                </a:lnTo>
                <a:lnTo>
                  <a:pt x="78" y="210"/>
                </a:lnTo>
                <a:lnTo>
                  <a:pt x="64" y="21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33" name="Freeform 180"/>
          <p:cNvSpPr>
            <a:spLocks/>
          </p:cNvSpPr>
          <p:nvPr/>
        </p:nvSpPr>
        <p:spPr bwMode="auto">
          <a:xfrm>
            <a:off x="5816045" y="6212929"/>
            <a:ext cx="450313" cy="373141"/>
          </a:xfrm>
          <a:custGeom>
            <a:avLst/>
            <a:gdLst>
              <a:gd name="T0" fmla="*/ 2147483647 w 301"/>
              <a:gd name="T1" fmla="*/ 2147483647 h 235"/>
              <a:gd name="T2" fmla="*/ 2147483647 w 301"/>
              <a:gd name="T3" fmla="*/ 2147483647 h 235"/>
              <a:gd name="T4" fmla="*/ 2147483647 w 301"/>
              <a:gd name="T5" fmla="*/ 2147483647 h 235"/>
              <a:gd name="T6" fmla="*/ 2147483647 w 301"/>
              <a:gd name="T7" fmla="*/ 2147483647 h 235"/>
              <a:gd name="T8" fmla="*/ 2147483647 w 301"/>
              <a:gd name="T9" fmla="*/ 2147483647 h 235"/>
              <a:gd name="T10" fmla="*/ 2147483647 w 301"/>
              <a:gd name="T11" fmla="*/ 2147483647 h 235"/>
              <a:gd name="T12" fmla="*/ 2147483647 w 301"/>
              <a:gd name="T13" fmla="*/ 2147483647 h 235"/>
              <a:gd name="T14" fmla="*/ 0 w 301"/>
              <a:gd name="T15" fmla="*/ 2147483647 h 235"/>
              <a:gd name="T16" fmla="*/ 2147483647 w 301"/>
              <a:gd name="T17" fmla="*/ 2147483647 h 235"/>
              <a:gd name="T18" fmla="*/ 2147483647 w 301"/>
              <a:gd name="T19" fmla="*/ 2147483647 h 235"/>
              <a:gd name="T20" fmla="*/ 2147483647 w 301"/>
              <a:gd name="T21" fmla="*/ 2147483647 h 235"/>
              <a:gd name="T22" fmla="*/ 2147483647 w 301"/>
              <a:gd name="T23" fmla="*/ 2147483647 h 235"/>
              <a:gd name="T24" fmla="*/ 2147483647 w 301"/>
              <a:gd name="T25" fmla="*/ 0 h 235"/>
              <a:gd name="T26" fmla="*/ 2147483647 w 301"/>
              <a:gd name="T27" fmla="*/ 2147483647 h 235"/>
              <a:gd name="T28" fmla="*/ 2147483647 w 301"/>
              <a:gd name="T29" fmla="*/ 2147483647 h 235"/>
              <a:gd name="T30" fmla="*/ 2147483647 w 301"/>
              <a:gd name="T31" fmla="*/ 2147483647 h 235"/>
              <a:gd name="T32" fmla="*/ 2147483647 w 301"/>
              <a:gd name="T33" fmla="*/ 2147483647 h 235"/>
              <a:gd name="T34" fmla="*/ 2147483647 w 301"/>
              <a:gd name="T35" fmla="*/ 2147483647 h 235"/>
              <a:gd name="T36" fmla="*/ 2147483647 w 301"/>
              <a:gd name="T37" fmla="*/ 2147483647 h 235"/>
              <a:gd name="T38" fmla="*/ 2147483647 w 301"/>
              <a:gd name="T39" fmla="*/ 2147483647 h 235"/>
              <a:gd name="T40" fmla="*/ 2147483647 w 301"/>
              <a:gd name="T41" fmla="*/ 2147483647 h 235"/>
              <a:gd name="T42" fmla="*/ 2147483647 w 301"/>
              <a:gd name="T43" fmla="*/ 2147483647 h 235"/>
              <a:gd name="T44" fmla="*/ 2147483647 w 301"/>
              <a:gd name="T45" fmla="*/ 2147483647 h 235"/>
              <a:gd name="T46" fmla="*/ 2147483647 w 301"/>
              <a:gd name="T47" fmla="*/ 2147483647 h 235"/>
              <a:gd name="T48" fmla="*/ 2147483647 w 301"/>
              <a:gd name="T49" fmla="*/ 2147483647 h 235"/>
              <a:gd name="T50" fmla="*/ 2147483647 w 301"/>
              <a:gd name="T51" fmla="*/ 2147483647 h 235"/>
              <a:gd name="T52" fmla="*/ 2147483647 w 301"/>
              <a:gd name="T53" fmla="*/ 2147483647 h 235"/>
              <a:gd name="T54" fmla="*/ 2147483647 w 301"/>
              <a:gd name="T55" fmla="*/ 2147483647 h 235"/>
              <a:gd name="T56" fmla="*/ 2147483647 w 301"/>
              <a:gd name="T57" fmla="*/ 2147483647 h 235"/>
              <a:gd name="T58" fmla="*/ 2147483647 w 301"/>
              <a:gd name="T59" fmla="*/ 2147483647 h 235"/>
              <a:gd name="T60" fmla="*/ 2147483647 w 301"/>
              <a:gd name="T61" fmla="*/ 2147483647 h 235"/>
              <a:gd name="T62" fmla="*/ 2147483647 w 301"/>
              <a:gd name="T63" fmla="*/ 2147483647 h 235"/>
              <a:gd name="T64" fmla="*/ 2147483647 w 301"/>
              <a:gd name="T65" fmla="*/ 2147483647 h 235"/>
              <a:gd name="T66" fmla="*/ 2147483647 w 301"/>
              <a:gd name="T67" fmla="*/ 2147483647 h 235"/>
              <a:gd name="T68" fmla="*/ 2147483647 w 301"/>
              <a:gd name="T69" fmla="*/ 2147483647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01" h="235">
                <a:moveTo>
                  <a:pt x="64" y="217"/>
                </a:moveTo>
                <a:lnTo>
                  <a:pt x="23" y="180"/>
                </a:lnTo>
                <a:lnTo>
                  <a:pt x="46" y="165"/>
                </a:lnTo>
                <a:lnTo>
                  <a:pt x="7" y="158"/>
                </a:lnTo>
                <a:lnTo>
                  <a:pt x="4" y="160"/>
                </a:lnTo>
                <a:lnTo>
                  <a:pt x="4" y="142"/>
                </a:lnTo>
                <a:lnTo>
                  <a:pt x="15" y="133"/>
                </a:lnTo>
                <a:lnTo>
                  <a:pt x="0" y="102"/>
                </a:lnTo>
                <a:lnTo>
                  <a:pt x="4" y="70"/>
                </a:lnTo>
                <a:lnTo>
                  <a:pt x="49" y="50"/>
                </a:lnTo>
                <a:lnTo>
                  <a:pt x="41" y="32"/>
                </a:lnTo>
                <a:lnTo>
                  <a:pt x="50" y="10"/>
                </a:lnTo>
                <a:lnTo>
                  <a:pt x="49" y="0"/>
                </a:lnTo>
                <a:lnTo>
                  <a:pt x="76" y="3"/>
                </a:lnTo>
                <a:lnTo>
                  <a:pt x="125" y="18"/>
                </a:lnTo>
                <a:lnTo>
                  <a:pt x="173" y="61"/>
                </a:lnTo>
                <a:lnTo>
                  <a:pt x="196" y="59"/>
                </a:lnTo>
                <a:lnTo>
                  <a:pt x="216" y="78"/>
                </a:lnTo>
                <a:lnTo>
                  <a:pt x="237" y="64"/>
                </a:lnTo>
                <a:lnTo>
                  <a:pt x="258" y="79"/>
                </a:lnTo>
                <a:lnTo>
                  <a:pt x="240" y="91"/>
                </a:lnTo>
                <a:lnTo>
                  <a:pt x="257" y="116"/>
                </a:lnTo>
                <a:lnTo>
                  <a:pt x="287" y="95"/>
                </a:lnTo>
                <a:lnTo>
                  <a:pt x="301" y="116"/>
                </a:lnTo>
                <a:lnTo>
                  <a:pt x="301" y="190"/>
                </a:lnTo>
                <a:lnTo>
                  <a:pt x="285" y="199"/>
                </a:lnTo>
                <a:lnTo>
                  <a:pt x="278" y="212"/>
                </a:lnTo>
                <a:lnTo>
                  <a:pt x="238" y="212"/>
                </a:lnTo>
                <a:lnTo>
                  <a:pt x="218" y="235"/>
                </a:lnTo>
                <a:lnTo>
                  <a:pt x="196" y="224"/>
                </a:lnTo>
                <a:lnTo>
                  <a:pt x="189" y="199"/>
                </a:lnTo>
                <a:lnTo>
                  <a:pt x="160" y="188"/>
                </a:lnTo>
                <a:lnTo>
                  <a:pt x="101" y="219"/>
                </a:lnTo>
                <a:lnTo>
                  <a:pt x="78" y="210"/>
                </a:lnTo>
                <a:lnTo>
                  <a:pt x="64" y="21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34" name="Freeform 181"/>
          <p:cNvSpPr>
            <a:spLocks/>
          </p:cNvSpPr>
          <p:nvPr/>
        </p:nvSpPr>
        <p:spPr bwMode="auto">
          <a:xfrm>
            <a:off x="5816045" y="6212929"/>
            <a:ext cx="450313" cy="373141"/>
          </a:xfrm>
          <a:custGeom>
            <a:avLst/>
            <a:gdLst>
              <a:gd name="T0" fmla="*/ 2147483647 w 301"/>
              <a:gd name="T1" fmla="*/ 2147483647 h 235"/>
              <a:gd name="T2" fmla="*/ 2147483647 w 301"/>
              <a:gd name="T3" fmla="*/ 2147483647 h 235"/>
              <a:gd name="T4" fmla="*/ 2147483647 w 301"/>
              <a:gd name="T5" fmla="*/ 2147483647 h 235"/>
              <a:gd name="T6" fmla="*/ 2147483647 w 301"/>
              <a:gd name="T7" fmla="*/ 2147483647 h 235"/>
              <a:gd name="T8" fmla="*/ 2147483647 w 301"/>
              <a:gd name="T9" fmla="*/ 2147483647 h 235"/>
              <a:gd name="T10" fmla="*/ 2147483647 w 301"/>
              <a:gd name="T11" fmla="*/ 2147483647 h 235"/>
              <a:gd name="T12" fmla="*/ 2147483647 w 301"/>
              <a:gd name="T13" fmla="*/ 2147483647 h 235"/>
              <a:gd name="T14" fmla="*/ 0 w 301"/>
              <a:gd name="T15" fmla="*/ 2147483647 h 235"/>
              <a:gd name="T16" fmla="*/ 2147483647 w 301"/>
              <a:gd name="T17" fmla="*/ 2147483647 h 235"/>
              <a:gd name="T18" fmla="*/ 2147483647 w 301"/>
              <a:gd name="T19" fmla="*/ 2147483647 h 235"/>
              <a:gd name="T20" fmla="*/ 2147483647 w 301"/>
              <a:gd name="T21" fmla="*/ 2147483647 h 235"/>
              <a:gd name="T22" fmla="*/ 2147483647 w 301"/>
              <a:gd name="T23" fmla="*/ 2147483647 h 235"/>
              <a:gd name="T24" fmla="*/ 2147483647 w 301"/>
              <a:gd name="T25" fmla="*/ 0 h 235"/>
              <a:gd name="T26" fmla="*/ 2147483647 w 301"/>
              <a:gd name="T27" fmla="*/ 2147483647 h 235"/>
              <a:gd name="T28" fmla="*/ 2147483647 w 301"/>
              <a:gd name="T29" fmla="*/ 2147483647 h 235"/>
              <a:gd name="T30" fmla="*/ 2147483647 w 301"/>
              <a:gd name="T31" fmla="*/ 2147483647 h 235"/>
              <a:gd name="T32" fmla="*/ 2147483647 w 301"/>
              <a:gd name="T33" fmla="*/ 2147483647 h 235"/>
              <a:gd name="T34" fmla="*/ 2147483647 w 301"/>
              <a:gd name="T35" fmla="*/ 2147483647 h 235"/>
              <a:gd name="T36" fmla="*/ 2147483647 w 301"/>
              <a:gd name="T37" fmla="*/ 2147483647 h 235"/>
              <a:gd name="T38" fmla="*/ 2147483647 w 301"/>
              <a:gd name="T39" fmla="*/ 2147483647 h 235"/>
              <a:gd name="T40" fmla="*/ 2147483647 w 301"/>
              <a:gd name="T41" fmla="*/ 2147483647 h 235"/>
              <a:gd name="T42" fmla="*/ 2147483647 w 301"/>
              <a:gd name="T43" fmla="*/ 2147483647 h 235"/>
              <a:gd name="T44" fmla="*/ 2147483647 w 301"/>
              <a:gd name="T45" fmla="*/ 2147483647 h 235"/>
              <a:gd name="T46" fmla="*/ 2147483647 w 301"/>
              <a:gd name="T47" fmla="*/ 2147483647 h 235"/>
              <a:gd name="T48" fmla="*/ 2147483647 w 301"/>
              <a:gd name="T49" fmla="*/ 2147483647 h 235"/>
              <a:gd name="T50" fmla="*/ 2147483647 w 301"/>
              <a:gd name="T51" fmla="*/ 2147483647 h 235"/>
              <a:gd name="T52" fmla="*/ 2147483647 w 301"/>
              <a:gd name="T53" fmla="*/ 2147483647 h 235"/>
              <a:gd name="T54" fmla="*/ 2147483647 w 301"/>
              <a:gd name="T55" fmla="*/ 2147483647 h 235"/>
              <a:gd name="T56" fmla="*/ 2147483647 w 301"/>
              <a:gd name="T57" fmla="*/ 2147483647 h 235"/>
              <a:gd name="T58" fmla="*/ 2147483647 w 301"/>
              <a:gd name="T59" fmla="*/ 2147483647 h 235"/>
              <a:gd name="T60" fmla="*/ 2147483647 w 301"/>
              <a:gd name="T61" fmla="*/ 2147483647 h 235"/>
              <a:gd name="T62" fmla="*/ 2147483647 w 301"/>
              <a:gd name="T63" fmla="*/ 2147483647 h 235"/>
              <a:gd name="T64" fmla="*/ 2147483647 w 301"/>
              <a:gd name="T65" fmla="*/ 2147483647 h 235"/>
              <a:gd name="T66" fmla="*/ 2147483647 w 301"/>
              <a:gd name="T67" fmla="*/ 2147483647 h 235"/>
              <a:gd name="T68" fmla="*/ 2147483647 w 301"/>
              <a:gd name="T69" fmla="*/ 2147483647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01" h="235">
                <a:moveTo>
                  <a:pt x="64" y="217"/>
                </a:moveTo>
                <a:lnTo>
                  <a:pt x="23" y="180"/>
                </a:lnTo>
                <a:lnTo>
                  <a:pt x="46" y="165"/>
                </a:lnTo>
                <a:lnTo>
                  <a:pt x="7" y="158"/>
                </a:lnTo>
                <a:lnTo>
                  <a:pt x="4" y="160"/>
                </a:lnTo>
                <a:lnTo>
                  <a:pt x="4" y="142"/>
                </a:lnTo>
                <a:lnTo>
                  <a:pt x="15" y="133"/>
                </a:lnTo>
                <a:lnTo>
                  <a:pt x="0" y="102"/>
                </a:lnTo>
                <a:lnTo>
                  <a:pt x="4" y="70"/>
                </a:lnTo>
                <a:lnTo>
                  <a:pt x="49" y="50"/>
                </a:lnTo>
                <a:lnTo>
                  <a:pt x="41" y="32"/>
                </a:lnTo>
                <a:lnTo>
                  <a:pt x="50" y="10"/>
                </a:lnTo>
                <a:lnTo>
                  <a:pt x="49" y="0"/>
                </a:lnTo>
                <a:lnTo>
                  <a:pt x="76" y="3"/>
                </a:lnTo>
                <a:lnTo>
                  <a:pt x="125" y="18"/>
                </a:lnTo>
                <a:lnTo>
                  <a:pt x="173" y="61"/>
                </a:lnTo>
                <a:lnTo>
                  <a:pt x="196" y="59"/>
                </a:lnTo>
                <a:lnTo>
                  <a:pt x="216" y="78"/>
                </a:lnTo>
                <a:lnTo>
                  <a:pt x="237" y="64"/>
                </a:lnTo>
                <a:lnTo>
                  <a:pt x="258" y="79"/>
                </a:lnTo>
                <a:lnTo>
                  <a:pt x="240" y="91"/>
                </a:lnTo>
                <a:lnTo>
                  <a:pt x="257" y="116"/>
                </a:lnTo>
                <a:lnTo>
                  <a:pt x="287" y="95"/>
                </a:lnTo>
                <a:lnTo>
                  <a:pt x="301" y="116"/>
                </a:lnTo>
                <a:lnTo>
                  <a:pt x="301" y="190"/>
                </a:lnTo>
                <a:lnTo>
                  <a:pt x="285" y="199"/>
                </a:lnTo>
                <a:lnTo>
                  <a:pt x="278" y="212"/>
                </a:lnTo>
                <a:lnTo>
                  <a:pt x="238" y="212"/>
                </a:lnTo>
                <a:lnTo>
                  <a:pt x="218" y="235"/>
                </a:lnTo>
                <a:lnTo>
                  <a:pt x="196" y="224"/>
                </a:lnTo>
                <a:lnTo>
                  <a:pt x="189" y="199"/>
                </a:lnTo>
                <a:lnTo>
                  <a:pt x="160" y="188"/>
                </a:lnTo>
                <a:lnTo>
                  <a:pt x="101" y="219"/>
                </a:lnTo>
                <a:lnTo>
                  <a:pt x="78" y="210"/>
                </a:lnTo>
                <a:lnTo>
                  <a:pt x="64" y="21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35" name="Freeform 182"/>
          <p:cNvSpPr>
            <a:spLocks/>
          </p:cNvSpPr>
          <p:nvPr/>
        </p:nvSpPr>
        <p:spPr bwMode="auto">
          <a:xfrm>
            <a:off x="5816045" y="6212929"/>
            <a:ext cx="450313" cy="373141"/>
          </a:xfrm>
          <a:custGeom>
            <a:avLst/>
            <a:gdLst>
              <a:gd name="T0" fmla="*/ 2147483647 w 301"/>
              <a:gd name="T1" fmla="*/ 2147483647 h 235"/>
              <a:gd name="T2" fmla="*/ 2147483647 w 301"/>
              <a:gd name="T3" fmla="*/ 2147483647 h 235"/>
              <a:gd name="T4" fmla="*/ 2147483647 w 301"/>
              <a:gd name="T5" fmla="*/ 2147483647 h 235"/>
              <a:gd name="T6" fmla="*/ 2147483647 w 301"/>
              <a:gd name="T7" fmla="*/ 2147483647 h 235"/>
              <a:gd name="T8" fmla="*/ 2147483647 w 301"/>
              <a:gd name="T9" fmla="*/ 2147483647 h 235"/>
              <a:gd name="T10" fmla="*/ 2147483647 w 301"/>
              <a:gd name="T11" fmla="*/ 2147483647 h 235"/>
              <a:gd name="T12" fmla="*/ 2147483647 w 301"/>
              <a:gd name="T13" fmla="*/ 2147483647 h 235"/>
              <a:gd name="T14" fmla="*/ 0 w 301"/>
              <a:gd name="T15" fmla="*/ 2147483647 h 235"/>
              <a:gd name="T16" fmla="*/ 2147483647 w 301"/>
              <a:gd name="T17" fmla="*/ 2147483647 h 235"/>
              <a:gd name="T18" fmla="*/ 2147483647 w 301"/>
              <a:gd name="T19" fmla="*/ 2147483647 h 235"/>
              <a:gd name="T20" fmla="*/ 2147483647 w 301"/>
              <a:gd name="T21" fmla="*/ 2147483647 h 235"/>
              <a:gd name="T22" fmla="*/ 2147483647 w 301"/>
              <a:gd name="T23" fmla="*/ 2147483647 h 235"/>
              <a:gd name="T24" fmla="*/ 2147483647 w 301"/>
              <a:gd name="T25" fmla="*/ 0 h 235"/>
              <a:gd name="T26" fmla="*/ 2147483647 w 301"/>
              <a:gd name="T27" fmla="*/ 2147483647 h 235"/>
              <a:gd name="T28" fmla="*/ 2147483647 w 301"/>
              <a:gd name="T29" fmla="*/ 2147483647 h 235"/>
              <a:gd name="T30" fmla="*/ 2147483647 w 301"/>
              <a:gd name="T31" fmla="*/ 2147483647 h 235"/>
              <a:gd name="T32" fmla="*/ 2147483647 w 301"/>
              <a:gd name="T33" fmla="*/ 2147483647 h 235"/>
              <a:gd name="T34" fmla="*/ 2147483647 w 301"/>
              <a:gd name="T35" fmla="*/ 2147483647 h 235"/>
              <a:gd name="T36" fmla="*/ 2147483647 w 301"/>
              <a:gd name="T37" fmla="*/ 2147483647 h 235"/>
              <a:gd name="T38" fmla="*/ 2147483647 w 301"/>
              <a:gd name="T39" fmla="*/ 2147483647 h 235"/>
              <a:gd name="T40" fmla="*/ 2147483647 w 301"/>
              <a:gd name="T41" fmla="*/ 2147483647 h 235"/>
              <a:gd name="T42" fmla="*/ 2147483647 w 301"/>
              <a:gd name="T43" fmla="*/ 2147483647 h 235"/>
              <a:gd name="T44" fmla="*/ 2147483647 w 301"/>
              <a:gd name="T45" fmla="*/ 2147483647 h 235"/>
              <a:gd name="T46" fmla="*/ 2147483647 w 301"/>
              <a:gd name="T47" fmla="*/ 2147483647 h 235"/>
              <a:gd name="T48" fmla="*/ 2147483647 w 301"/>
              <a:gd name="T49" fmla="*/ 2147483647 h 235"/>
              <a:gd name="T50" fmla="*/ 2147483647 w 301"/>
              <a:gd name="T51" fmla="*/ 2147483647 h 235"/>
              <a:gd name="T52" fmla="*/ 2147483647 w 301"/>
              <a:gd name="T53" fmla="*/ 2147483647 h 235"/>
              <a:gd name="T54" fmla="*/ 2147483647 w 301"/>
              <a:gd name="T55" fmla="*/ 2147483647 h 235"/>
              <a:gd name="T56" fmla="*/ 2147483647 w 301"/>
              <a:gd name="T57" fmla="*/ 2147483647 h 235"/>
              <a:gd name="T58" fmla="*/ 2147483647 w 301"/>
              <a:gd name="T59" fmla="*/ 2147483647 h 235"/>
              <a:gd name="T60" fmla="*/ 2147483647 w 301"/>
              <a:gd name="T61" fmla="*/ 2147483647 h 235"/>
              <a:gd name="T62" fmla="*/ 2147483647 w 301"/>
              <a:gd name="T63" fmla="*/ 2147483647 h 235"/>
              <a:gd name="T64" fmla="*/ 2147483647 w 301"/>
              <a:gd name="T65" fmla="*/ 2147483647 h 235"/>
              <a:gd name="T66" fmla="*/ 2147483647 w 301"/>
              <a:gd name="T67" fmla="*/ 2147483647 h 235"/>
              <a:gd name="T68" fmla="*/ 2147483647 w 301"/>
              <a:gd name="T69" fmla="*/ 2147483647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01" h="235">
                <a:moveTo>
                  <a:pt x="64" y="217"/>
                </a:moveTo>
                <a:lnTo>
                  <a:pt x="23" y="180"/>
                </a:lnTo>
                <a:lnTo>
                  <a:pt x="46" y="165"/>
                </a:lnTo>
                <a:lnTo>
                  <a:pt x="7" y="158"/>
                </a:lnTo>
                <a:lnTo>
                  <a:pt x="4" y="160"/>
                </a:lnTo>
                <a:lnTo>
                  <a:pt x="4" y="142"/>
                </a:lnTo>
                <a:lnTo>
                  <a:pt x="15" y="133"/>
                </a:lnTo>
                <a:lnTo>
                  <a:pt x="0" y="102"/>
                </a:lnTo>
                <a:lnTo>
                  <a:pt x="4" y="70"/>
                </a:lnTo>
                <a:lnTo>
                  <a:pt x="49" y="50"/>
                </a:lnTo>
                <a:lnTo>
                  <a:pt x="41" y="32"/>
                </a:lnTo>
                <a:lnTo>
                  <a:pt x="50" y="10"/>
                </a:lnTo>
                <a:lnTo>
                  <a:pt x="49" y="0"/>
                </a:lnTo>
                <a:lnTo>
                  <a:pt x="76" y="3"/>
                </a:lnTo>
                <a:lnTo>
                  <a:pt x="125" y="18"/>
                </a:lnTo>
                <a:lnTo>
                  <a:pt x="173" y="61"/>
                </a:lnTo>
                <a:lnTo>
                  <a:pt x="196" y="59"/>
                </a:lnTo>
                <a:lnTo>
                  <a:pt x="216" y="78"/>
                </a:lnTo>
                <a:lnTo>
                  <a:pt x="237" y="64"/>
                </a:lnTo>
                <a:lnTo>
                  <a:pt x="258" y="79"/>
                </a:lnTo>
                <a:lnTo>
                  <a:pt x="240" y="91"/>
                </a:lnTo>
                <a:lnTo>
                  <a:pt x="257" y="116"/>
                </a:lnTo>
                <a:lnTo>
                  <a:pt x="287" y="95"/>
                </a:lnTo>
                <a:lnTo>
                  <a:pt x="301" y="116"/>
                </a:lnTo>
                <a:lnTo>
                  <a:pt x="301" y="190"/>
                </a:lnTo>
                <a:lnTo>
                  <a:pt x="285" y="199"/>
                </a:lnTo>
                <a:lnTo>
                  <a:pt x="278" y="212"/>
                </a:lnTo>
                <a:lnTo>
                  <a:pt x="238" y="212"/>
                </a:lnTo>
                <a:lnTo>
                  <a:pt x="218" y="235"/>
                </a:lnTo>
                <a:lnTo>
                  <a:pt x="196" y="224"/>
                </a:lnTo>
                <a:lnTo>
                  <a:pt x="189" y="199"/>
                </a:lnTo>
                <a:lnTo>
                  <a:pt x="160" y="188"/>
                </a:lnTo>
                <a:lnTo>
                  <a:pt x="101" y="219"/>
                </a:lnTo>
                <a:lnTo>
                  <a:pt x="78" y="210"/>
                </a:lnTo>
                <a:lnTo>
                  <a:pt x="64" y="21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36" name="Freeform 183"/>
          <p:cNvSpPr>
            <a:spLocks/>
          </p:cNvSpPr>
          <p:nvPr/>
        </p:nvSpPr>
        <p:spPr bwMode="auto">
          <a:xfrm>
            <a:off x="5816045" y="6212929"/>
            <a:ext cx="450313" cy="373141"/>
          </a:xfrm>
          <a:custGeom>
            <a:avLst/>
            <a:gdLst>
              <a:gd name="T0" fmla="*/ 2147483647 w 301"/>
              <a:gd name="T1" fmla="*/ 2147483647 h 235"/>
              <a:gd name="T2" fmla="*/ 2147483647 w 301"/>
              <a:gd name="T3" fmla="*/ 2147483647 h 235"/>
              <a:gd name="T4" fmla="*/ 2147483647 w 301"/>
              <a:gd name="T5" fmla="*/ 2147483647 h 235"/>
              <a:gd name="T6" fmla="*/ 2147483647 w 301"/>
              <a:gd name="T7" fmla="*/ 2147483647 h 235"/>
              <a:gd name="T8" fmla="*/ 2147483647 w 301"/>
              <a:gd name="T9" fmla="*/ 2147483647 h 235"/>
              <a:gd name="T10" fmla="*/ 2147483647 w 301"/>
              <a:gd name="T11" fmla="*/ 2147483647 h 235"/>
              <a:gd name="T12" fmla="*/ 2147483647 w 301"/>
              <a:gd name="T13" fmla="*/ 2147483647 h 235"/>
              <a:gd name="T14" fmla="*/ 0 w 301"/>
              <a:gd name="T15" fmla="*/ 2147483647 h 235"/>
              <a:gd name="T16" fmla="*/ 2147483647 w 301"/>
              <a:gd name="T17" fmla="*/ 2147483647 h 235"/>
              <a:gd name="T18" fmla="*/ 2147483647 w 301"/>
              <a:gd name="T19" fmla="*/ 2147483647 h 235"/>
              <a:gd name="T20" fmla="*/ 2147483647 w 301"/>
              <a:gd name="T21" fmla="*/ 2147483647 h 235"/>
              <a:gd name="T22" fmla="*/ 2147483647 w 301"/>
              <a:gd name="T23" fmla="*/ 2147483647 h 235"/>
              <a:gd name="T24" fmla="*/ 2147483647 w 301"/>
              <a:gd name="T25" fmla="*/ 0 h 235"/>
              <a:gd name="T26" fmla="*/ 2147483647 w 301"/>
              <a:gd name="T27" fmla="*/ 2147483647 h 235"/>
              <a:gd name="T28" fmla="*/ 2147483647 w 301"/>
              <a:gd name="T29" fmla="*/ 2147483647 h 235"/>
              <a:gd name="T30" fmla="*/ 2147483647 w 301"/>
              <a:gd name="T31" fmla="*/ 2147483647 h 235"/>
              <a:gd name="T32" fmla="*/ 2147483647 w 301"/>
              <a:gd name="T33" fmla="*/ 2147483647 h 235"/>
              <a:gd name="T34" fmla="*/ 2147483647 w 301"/>
              <a:gd name="T35" fmla="*/ 2147483647 h 235"/>
              <a:gd name="T36" fmla="*/ 2147483647 w 301"/>
              <a:gd name="T37" fmla="*/ 2147483647 h 235"/>
              <a:gd name="T38" fmla="*/ 2147483647 w 301"/>
              <a:gd name="T39" fmla="*/ 2147483647 h 235"/>
              <a:gd name="T40" fmla="*/ 2147483647 w 301"/>
              <a:gd name="T41" fmla="*/ 2147483647 h 235"/>
              <a:gd name="T42" fmla="*/ 2147483647 w 301"/>
              <a:gd name="T43" fmla="*/ 2147483647 h 235"/>
              <a:gd name="T44" fmla="*/ 2147483647 w 301"/>
              <a:gd name="T45" fmla="*/ 2147483647 h 235"/>
              <a:gd name="T46" fmla="*/ 2147483647 w 301"/>
              <a:gd name="T47" fmla="*/ 2147483647 h 235"/>
              <a:gd name="T48" fmla="*/ 2147483647 w 301"/>
              <a:gd name="T49" fmla="*/ 2147483647 h 235"/>
              <a:gd name="T50" fmla="*/ 2147483647 w 301"/>
              <a:gd name="T51" fmla="*/ 2147483647 h 235"/>
              <a:gd name="T52" fmla="*/ 2147483647 w 301"/>
              <a:gd name="T53" fmla="*/ 2147483647 h 235"/>
              <a:gd name="T54" fmla="*/ 2147483647 w 301"/>
              <a:gd name="T55" fmla="*/ 2147483647 h 235"/>
              <a:gd name="T56" fmla="*/ 2147483647 w 301"/>
              <a:gd name="T57" fmla="*/ 2147483647 h 235"/>
              <a:gd name="T58" fmla="*/ 2147483647 w 301"/>
              <a:gd name="T59" fmla="*/ 2147483647 h 235"/>
              <a:gd name="T60" fmla="*/ 2147483647 w 301"/>
              <a:gd name="T61" fmla="*/ 2147483647 h 235"/>
              <a:gd name="T62" fmla="*/ 2147483647 w 301"/>
              <a:gd name="T63" fmla="*/ 2147483647 h 235"/>
              <a:gd name="T64" fmla="*/ 2147483647 w 301"/>
              <a:gd name="T65" fmla="*/ 2147483647 h 235"/>
              <a:gd name="T66" fmla="*/ 2147483647 w 301"/>
              <a:gd name="T67" fmla="*/ 2147483647 h 235"/>
              <a:gd name="T68" fmla="*/ 2147483647 w 301"/>
              <a:gd name="T69" fmla="*/ 2147483647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01" h="235">
                <a:moveTo>
                  <a:pt x="64" y="217"/>
                </a:moveTo>
                <a:lnTo>
                  <a:pt x="23" y="180"/>
                </a:lnTo>
                <a:lnTo>
                  <a:pt x="46" y="165"/>
                </a:lnTo>
                <a:lnTo>
                  <a:pt x="7" y="158"/>
                </a:lnTo>
                <a:lnTo>
                  <a:pt x="4" y="160"/>
                </a:lnTo>
                <a:lnTo>
                  <a:pt x="4" y="142"/>
                </a:lnTo>
                <a:lnTo>
                  <a:pt x="15" y="133"/>
                </a:lnTo>
                <a:lnTo>
                  <a:pt x="0" y="102"/>
                </a:lnTo>
                <a:lnTo>
                  <a:pt x="4" y="70"/>
                </a:lnTo>
                <a:lnTo>
                  <a:pt x="49" y="50"/>
                </a:lnTo>
                <a:lnTo>
                  <a:pt x="41" y="32"/>
                </a:lnTo>
                <a:lnTo>
                  <a:pt x="50" y="10"/>
                </a:lnTo>
                <a:lnTo>
                  <a:pt x="49" y="0"/>
                </a:lnTo>
                <a:lnTo>
                  <a:pt x="76" y="3"/>
                </a:lnTo>
                <a:lnTo>
                  <a:pt x="125" y="18"/>
                </a:lnTo>
                <a:lnTo>
                  <a:pt x="173" y="61"/>
                </a:lnTo>
                <a:lnTo>
                  <a:pt x="196" y="59"/>
                </a:lnTo>
                <a:lnTo>
                  <a:pt x="216" y="78"/>
                </a:lnTo>
                <a:lnTo>
                  <a:pt x="237" y="64"/>
                </a:lnTo>
                <a:lnTo>
                  <a:pt x="258" y="79"/>
                </a:lnTo>
                <a:lnTo>
                  <a:pt x="240" y="91"/>
                </a:lnTo>
                <a:lnTo>
                  <a:pt x="257" y="116"/>
                </a:lnTo>
                <a:lnTo>
                  <a:pt x="287" y="95"/>
                </a:lnTo>
                <a:lnTo>
                  <a:pt x="301" y="116"/>
                </a:lnTo>
                <a:lnTo>
                  <a:pt x="301" y="190"/>
                </a:lnTo>
                <a:lnTo>
                  <a:pt x="285" y="199"/>
                </a:lnTo>
                <a:lnTo>
                  <a:pt x="278" y="212"/>
                </a:lnTo>
                <a:lnTo>
                  <a:pt x="238" y="212"/>
                </a:lnTo>
                <a:lnTo>
                  <a:pt x="218" y="235"/>
                </a:lnTo>
                <a:lnTo>
                  <a:pt x="196" y="224"/>
                </a:lnTo>
                <a:lnTo>
                  <a:pt x="189" y="199"/>
                </a:lnTo>
                <a:lnTo>
                  <a:pt x="160" y="188"/>
                </a:lnTo>
                <a:lnTo>
                  <a:pt x="101" y="219"/>
                </a:lnTo>
                <a:lnTo>
                  <a:pt x="78" y="210"/>
                </a:lnTo>
                <a:lnTo>
                  <a:pt x="64" y="217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37" name="Freeform 184"/>
          <p:cNvSpPr>
            <a:spLocks/>
          </p:cNvSpPr>
          <p:nvPr/>
        </p:nvSpPr>
        <p:spPr bwMode="auto">
          <a:xfrm>
            <a:off x="5816045" y="6212929"/>
            <a:ext cx="450313" cy="373141"/>
          </a:xfrm>
          <a:custGeom>
            <a:avLst/>
            <a:gdLst>
              <a:gd name="T0" fmla="*/ 2147483647 w 301"/>
              <a:gd name="T1" fmla="*/ 2147483647 h 235"/>
              <a:gd name="T2" fmla="*/ 2147483647 w 301"/>
              <a:gd name="T3" fmla="*/ 2147483647 h 235"/>
              <a:gd name="T4" fmla="*/ 2147483647 w 301"/>
              <a:gd name="T5" fmla="*/ 2147483647 h 235"/>
              <a:gd name="T6" fmla="*/ 2147483647 w 301"/>
              <a:gd name="T7" fmla="*/ 2147483647 h 235"/>
              <a:gd name="T8" fmla="*/ 2147483647 w 301"/>
              <a:gd name="T9" fmla="*/ 2147483647 h 235"/>
              <a:gd name="T10" fmla="*/ 2147483647 w 301"/>
              <a:gd name="T11" fmla="*/ 2147483647 h 235"/>
              <a:gd name="T12" fmla="*/ 2147483647 w 301"/>
              <a:gd name="T13" fmla="*/ 2147483647 h 235"/>
              <a:gd name="T14" fmla="*/ 0 w 301"/>
              <a:gd name="T15" fmla="*/ 2147483647 h 235"/>
              <a:gd name="T16" fmla="*/ 2147483647 w 301"/>
              <a:gd name="T17" fmla="*/ 2147483647 h 235"/>
              <a:gd name="T18" fmla="*/ 2147483647 w 301"/>
              <a:gd name="T19" fmla="*/ 2147483647 h 235"/>
              <a:gd name="T20" fmla="*/ 2147483647 w 301"/>
              <a:gd name="T21" fmla="*/ 2147483647 h 235"/>
              <a:gd name="T22" fmla="*/ 2147483647 w 301"/>
              <a:gd name="T23" fmla="*/ 2147483647 h 235"/>
              <a:gd name="T24" fmla="*/ 2147483647 w 301"/>
              <a:gd name="T25" fmla="*/ 0 h 235"/>
              <a:gd name="T26" fmla="*/ 2147483647 w 301"/>
              <a:gd name="T27" fmla="*/ 2147483647 h 235"/>
              <a:gd name="T28" fmla="*/ 2147483647 w 301"/>
              <a:gd name="T29" fmla="*/ 2147483647 h 235"/>
              <a:gd name="T30" fmla="*/ 2147483647 w 301"/>
              <a:gd name="T31" fmla="*/ 2147483647 h 235"/>
              <a:gd name="T32" fmla="*/ 2147483647 w 301"/>
              <a:gd name="T33" fmla="*/ 2147483647 h 235"/>
              <a:gd name="T34" fmla="*/ 2147483647 w 301"/>
              <a:gd name="T35" fmla="*/ 2147483647 h 235"/>
              <a:gd name="T36" fmla="*/ 2147483647 w 301"/>
              <a:gd name="T37" fmla="*/ 2147483647 h 235"/>
              <a:gd name="T38" fmla="*/ 2147483647 w 301"/>
              <a:gd name="T39" fmla="*/ 2147483647 h 235"/>
              <a:gd name="T40" fmla="*/ 2147483647 w 301"/>
              <a:gd name="T41" fmla="*/ 2147483647 h 235"/>
              <a:gd name="T42" fmla="*/ 2147483647 w 301"/>
              <a:gd name="T43" fmla="*/ 2147483647 h 235"/>
              <a:gd name="T44" fmla="*/ 2147483647 w 301"/>
              <a:gd name="T45" fmla="*/ 2147483647 h 235"/>
              <a:gd name="T46" fmla="*/ 2147483647 w 301"/>
              <a:gd name="T47" fmla="*/ 2147483647 h 235"/>
              <a:gd name="T48" fmla="*/ 2147483647 w 301"/>
              <a:gd name="T49" fmla="*/ 2147483647 h 235"/>
              <a:gd name="T50" fmla="*/ 2147483647 w 301"/>
              <a:gd name="T51" fmla="*/ 2147483647 h 235"/>
              <a:gd name="T52" fmla="*/ 2147483647 w 301"/>
              <a:gd name="T53" fmla="*/ 2147483647 h 235"/>
              <a:gd name="T54" fmla="*/ 2147483647 w 301"/>
              <a:gd name="T55" fmla="*/ 2147483647 h 235"/>
              <a:gd name="T56" fmla="*/ 2147483647 w 301"/>
              <a:gd name="T57" fmla="*/ 2147483647 h 235"/>
              <a:gd name="T58" fmla="*/ 2147483647 w 301"/>
              <a:gd name="T59" fmla="*/ 2147483647 h 235"/>
              <a:gd name="T60" fmla="*/ 2147483647 w 301"/>
              <a:gd name="T61" fmla="*/ 2147483647 h 235"/>
              <a:gd name="T62" fmla="*/ 2147483647 w 301"/>
              <a:gd name="T63" fmla="*/ 2147483647 h 235"/>
              <a:gd name="T64" fmla="*/ 2147483647 w 301"/>
              <a:gd name="T65" fmla="*/ 2147483647 h 235"/>
              <a:gd name="T66" fmla="*/ 2147483647 w 301"/>
              <a:gd name="T67" fmla="*/ 2147483647 h 235"/>
              <a:gd name="T68" fmla="*/ 2147483647 w 301"/>
              <a:gd name="T69" fmla="*/ 2147483647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01" h="235">
                <a:moveTo>
                  <a:pt x="64" y="217"/>
                </a:moveTo>
                <a:lnTo>
                  <a:pt x="23" y="180"/>
                </a:lnTo>
                <a:lnTo>
                  <a:pt x="46" y="165"/>
                </a:lnTo>
                <a:lnTo>
                  <a:pt x="7" y="158"/>
                </a:lnTo>
                <a:lnTo>
                  <a:pt x="4" y="160"/>
                </a:lnTo>
                <a:lnTo>
                  <a:pt x="4" y="142"/>
                </a:lnTo>
                <a:lnTo>
                  <a:pt x="15" y="133"/>
                </a:lnTo>
                <a:lnTo>
                  <a:pt x="0" y="102"/>
                </a:lnTo>
                <a:lnTo>
                  <a:pt x="4" y="70"/>
                </a:lnTo>
                <a:lnTo>
                  <a:pt x="49" y="50"/>
                </a:lnTo>
                <a:lnTo>
                  <a:pt x="41" y="32"/>
                </a:lnTo>
                <a:lnTo>
                  <a:pt x="50" y="10"/>
                </a:lnTo>
                <a:lnTo>
                  <a:pt x="49" y="0"/>
                </a:lnTo>
                <a:lnTo>
                  <a:pt x="76" y="3"/>
                </a:lnTo>
                <a:lnTo>
                  <a:pt x="125" y="18"/>
                </a:lnTo>
                <a:lnTo>
                  <a:pt x="173" y="61"/>
                </a:lnTo>
                <a:lnTo>
                  <a:pt x="196" y="59"/>
                </a:lnTo>
                <a:lnTo>
                  <a:pt x="216" y="78"/>
                </a:lnTo>
                <a:lnTo>
                  <a:pt x="237" y="64"/>
                </a:lnTo>
                <a:lnTo>
                  <a:pt x="258" y="79"/>
                </a:lnTo>
                <a:lnTo>
                  <a:pt x="240" y="91"/>
                </a:lnTo>
                <a:lnTo>
                  <a:pt x="257" y="116"/>
                </a:lnTo>
                <a:lnTo>
                  <a:pt x="287" y="95"/>
                </a:lnTo>
                <a:lnTo>
                  <a:pt x="301" y="116"/>
                </a:lnTo>
                <a:lnTo>
                  <a:pt x="301" y="190"/>
                </a:lnTo>
                <a:lnTo>
                  <a:pt x="285" y="199"/>
                </a:lnTo>
                <a:lnTo>
                  <a:pt x="278" y="212"/>
                </a:lnTo>
                <a:lnTo>
                  <a:pt x="238" y="212"/>
                </a:lnTo>
                <a:lnTo>
                  <a:pt x="218" y="235"/>
                </a:lnTo>
                <a:lnTo>
                  <a:pt x="196" y="224"/>
                </a:lnTo>
                <a:lnTo>
                  <a:pt x="189" y="199"/>
                </a:lnTo>
                <a:lnTo>
                  <a:pt x="160" y="188"/>
                </a:lnTo>
                <a:lnTo>
                  <a:pt x="101" y="219"/>
                </a:lnTo>
                <a:lnTo>
                  <a:pt x="78" y="210"/>
                </a:lnTo>
                <a:lnTo>
                  <a:pt x="64" y="21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38" name="Freeform 185"/>
          <p:cNvSpPr>
            <a:spLocks/>
          </p:cNvSpPr>
          <p:nvPr/>
        </p:nvSpPr>
        <p:spPr bwMode="auto">
          <a:xfrm>
            <a:off x="5913288" y="6511441"/>
            <a:ext cx="583463" cy="516046"/>
          </a:xfrm>
          <a:custGeom>
            <a:avLst/>
            <a:gdLst>
              <a:gd name="T0" fmla="*/ 2147483647 w 390"/>
              <a:gd name="T1" fmla="*/ 2147483647 h 325"/>
              <a:gd name="T2" fmla="*/ 2147483647 w 390"/>
              <a:gd name="T3" fmla="*/ 2147483647 h 325"/>
              <a:gd name="T4" fmla="*/ 2147483647 w 390"/>
              <a:gd name="T5" fmla="*/ 2147483647 h 325"/>
              <a:gd name="T6" fmla="*/ 2147483647 w 390"/>
              <a:gd name="T7" fmla="*/ 2147483647 h 325"/>
              <a:gd name="T8" fmla="*/ 2147483647 w 390"/>
              <a:gd name="T9" fmla="*/ 2147483647 h 325"/>
              <a:gd name="T10" fmla="*/ 2147483647 w 390"/>
              <a:gd name="T11" fmla="*/ 2147483647 h 325"/>
              <a:gd name="T12" fmla="*/ 2147483647 w 390"/>
              <a:gd name="T13" fmla="*/ 2147483647 h 325"/>
              <a:gd name="T14" fmla="*/ 2147483647 w 390"/>
              <a:gd name="T15" fmla="*/ 2147483647 h 325"/>
              <a:gd name="T16" fmla="*/ 0 w 390"/>
              <a:gd name="T17" fmla="*/ 2147483647 h 325"/>
              <a:gd name="T18" fmla="*/ 2147483647 w 390"/>
              <a:gd name="T19" fmla="*/ 2147483647 h 325"/>
              <a:gd name="T20" fmla="*/ 2147483647 w 390"/>
              <a:gd name="T21" fmla="*/ 2147483647 h 325"/>
              <a:gd name="T22" fmla="*/ 2147483647 w 390"/>
              <a:gd name="T23" fmla="*/ 0 h 325"/>
              <a:gd name="T24" fmla="*/ 2147483647 w 390"/>
              <a:gd name="T25" fmla="*/ 2147483647 h 325"/>
              <a:gd name="T26" fmla="*/ 2147483647 w 390"/>
              <a:gd name="T27" fmla="*/ 2147483647 h 325"/>
              <a:gd name="T28" fmla="*/ 2147483647 w 390"/>
              <a:gd name="T29" fmla="*/ 2147483647 h 325"/>
              <a:gd name="T30" fmla="*/ 2147483647 w 390"/>
              <a:gd name="T31" fmla="*/ 2147483647 h 325"/>
              <a:gd name="T32" fmla="*/ 2147483647 w 390"/>
              <a:gd name="T33" fmla="*/ 2147483647 h 325"/>
              <a:gd name="T34" fmla="*/ 2147483647 w 390"/>
              <a:gd name="T35" fmla="*/ 2147483647 h 325"/>
              <a:gd name="T36" fmla="*/ 2147483647 w 390"/>
              <a:gd name="T37" fmla="*/ 2147483647 h 325"/>
              <a:gd name="T38" fmla="*/ 2147483647 w 390"/>
              <a:gd name="T39" fmla="*/ 0 h 325"/>
              <a:gd name="T40" fmla="*/ 2147483647 w 390"/>
              <a:gd name="T41" fmla="*/ 2147483647 h 325"/>
              <a:gd name="T42" fmla="*/ 2147483647 w 390"/>
              <a:gd name="T43" fmla="*/ 2147483647 h 325"/>
              <a:gd name="T44" fmla="*/ 2147483647 w 390"/>
              <a:gd name="T45" fmla="*/ 2147483647 h 325"/>
              <a:gd name="T46" fmla="*/ 2147483647 w 390"/>
              <a:gd name="T47" fmla="*/ 2147483647 h 325"/>
              <a:gd name="T48" fmla="*/ 2147483647 w 390"/>
              <a:gd name="T49" fmla="*/ 2147483647 h 325"/>
              <a:gd name="T50" fmla="*/ 2147483647 w 390"/>
              <a:gd name="T51" fmla="*/ 2147483647 h 325"/>
              <a:gd name="T52" fmla="*/ 2147483647 w 390"/>
              <a:gd name="T53" fmla="*/ 2147483647 h 325"/>
              <a:gd name="T54" fmla="*/ 2147483647 w 390"/>
              <a:gd name="T55" fmla="*/ 2147483647 h 325"/>
              <a:gd name="T56" fmla="*/ 2147483647 w 390"/>
              <a:gd name="T57" fmla="*/ 2147483647 h 325"/>
              <a:gd name="T58" fmla="*/ 2147483647 w 390"/>
              <a:gd name="T59" fmla="*/ 2147483647 h 325"/>
              <a:gd name="T60" fmla="*/ 2147483647 w 390"/>
              <a:gd name="T61" fmla="*/ 2147483647 h 325"/>
              <a:gd name="T62" fmla="*/ 2147483647 w 390"/>
              <a:gd name="T63" fmla="*/ 2147483647 h 325"/>
              <a:gd name="T64" fmla="*/ 2147483647 w 390"/>
              <a:gd name="T65" fmla="*/ 2147483647 h 325"/>
              <a:gd name="T66" fmla="*/ 2147483647 w 390"/>
              <a:gd name="T67" fmla="*/ 2147483647 h 325"/>
              <a:gd name="T68" fmla="*/ 2147483647 w 390"/>
              <a:gd name="T69" fmla="*/ 2147483647 h 325"/>
              <a:gd name="T70" fmla="*/ 2147483647 w 390"/>
              <a:gd name="T71" fmla="*/ 2147483647 h 325"/>
              <a:gd name="T72" fmla="*/ 2147483647 w 390"/>
              <a:gd name="T73" fmla="*/ 2147483647 h 325"/>
              <a:gd name="T74" fmla="*/ 2147483647 w 390"/>
              <a:gd name="T75" fmla="*/ 2147483647 h 325"/>
              <a:gd name="T76" fmla="*/ 2147483647 w 390"/>
              <a:gd name="T77" fmla="*/ 2147483647 h 325"/>
              <a:gd name="T78" fmla="*/ 2147483647 w 390"/>
              <a:gd name="T79" fmla="*/ 2147483647 h 325"/>
              <a:gd name="T80" fmla="*/ 2147483647 w 390"/>
              <a:gd name="T81" fmla="*/ 2147483647 h 325"/>
              <a:gd name="T82" fmla="*/ 2147483647 w 390"/>
              <a:gd name="T83" fmla="*/ 2147483647 h 325"/>
              <a:gd name="T84" fmla="*/ 2147483647 w 390"/>
              <a:gd name="T85" fmla="*/ 2147483647 h 325"/>
              <a:gd name="T86" fmla="*/ 2147483647 w 390"/>
              <a:gd name="T87" fmla="*/ 2147483647 h 325"/>
              <a:gd name="T88" fmla="*/ 2147483647 w 390"/>
              <a:gd name="T89" fmla="*/ 2147483647 h 325"/>
              <a:gd name="T90" fmla="*/ 2147483647 w 390"/>
              <a:gd name="T91" fmla="*/ 2147483647 h 325"/>
              <a:gd name="T92" fmla="*/ 2147483647 w 390"/>
              <a:gd name="T93" fmla="*/ 2147483647 h 325"/>
              <a:gd name="T94" fmla="*/ 2147483647 w 390"/>
              <a:gd name="T95" fmla="*/ 2147483647 h 325"/>
              <a:gd name="T96" fmla="*/ 2147483647 w 390"/>
              <a:gd name="T97" fmla="*/ 2147483647 h 325"/>
              <a:gd name="T98" fmla="*/ 2147483647 w 390"/>
              <a:gd name="T99" fmla="*/ 2147483647 h 32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90" h="325">
                <a:moveTo>
                  <a:pt x="192" y="237"/>
                </a:moveTo>
                <a:lnTo>
                  <a:pt x="177" y="210"/>
                </a:lnTo>
                <a:lnTo>
                  <a:pt x="157" y="208"/>
                </a:lnTo>
                <a:lnTo>
                  <a:pt x="106" y="212"/>
                </a:lnTo>
                <a:lnTo>
                  <a:pt x="93" y="180"/>
                </a:lnTo>
                <a:lnTo>
                  <a:pt x="76" y="173"/>
                </a:lnTo>
                <a:lnTo>
                  <a:pt x="63" y="189"/>
                </a:lnTo>
                <a:lnTo>
                  <a:pt x="46" y="191"/>
                </a:lnTo>
                <a:lnTo>
                  <a:pt x="0" y="30"/>
                </a:lnTo>
                <a:lnTo>
                  <a:pt x="15" y="23"/>
                </a:lnTo>
                <a:lnTo>
                  <a:pt x="37" y="32"/>
                </a:lnTo>
                <a:lnTo>
                  <a:pt x="97" y="0"/>
                </a:lnTo>
                <a:lnTo>
                  <a:pt x="127" y="11"/>
                </a:lnTo>
                <a:lnTo>
                  <a:pt x="132" y="37"/>
                </a:lnTo>
                <a:lnTo>
                  <a:pt x="154" y="49"/>
                </a:lnTo>
                <a:lnTo>
                  <a:pt x="175" y="24"/>
                </a:lnTo>
                <a:lnTo>
                  <a:pt x="214" y="24"/>
                </a:lnTo>
                <a:lnTo>
                  <a:pt x="221" y="11"/>
                </a:lnTo>
                <a:lnTo>
                  <a:pt x="238" y="2"/>
                </a:lnTo>
                <a:lnTo>
                  <a:pt x="244" y="0"/>
                </a:lnTo>
                <a:lnTo>
                  <a:pt x="259" y="30"/>
                </a:lnTo>
                <a:lnTo>
                  <a:pt x="292" y="57"/>
                </a:lnTo>
                <a:lnTo>
                  <a:pt x="289" y="87"/>
                </a:lnTo>
                <a:lnTo>
                  <a:pt x="302" y="105"/>
                </a:lnTo>
                <a:lnTo>
                  <a:pt x="302" y="117"/>
                </a:lnTo>
                <a:lnTo>
                  <a:pt x="348" y="133"/>
                </a:lnTo>
                <a:lnTo>
                  <a:pt x="319" y="173"/>
                </a:lnTo>
                <a:lnTo>
                  <a:pt x="344" y="200"/>
                </a:lnTo>
                <a:lnTo>
                  <a:pt x="352" y="180"/>
                </a:lnTo>
                <a:lnTo>
                  <a:pt x="363" y="180"/>
                </a:lnTo>
                <a:lnTo>
                  <a:pt x="358" y="212"/>
                </a:lnTo>
                <a:lnTo>
                  <a:pt x="371" y="226"/>
                </a:lnTo>
                <a:lnTo>
                  <a:pt x="382" y="237"/>
                </a:lnTo>
                <a:lnTo>
                  <a:pt x="388" y="243"/>
                </a:lnTo>
                <a:lnTo>
                  <a:pt x="390" y="243"/>
                </a:lnTo>
                <a:lnTo>
                  <a:pt x="388" y="246"/>
                </a:lnTo>
                <a:lnTo>
                  <a:pt x="384" y="250"/>
                </a:lnTo>
                <a:lnTo>
                  <a:pt x="373" y="255"/>
                </a:lnTo>
                <a:lnTo>
                  <a:pt x="373" y="268"/>
                </a:lnTo>
                <a:lnTo>
                  <a:pt x="380" y="273"/>
                </a:lnTo>
                <a:lnTo>
                  <a:pt x="370" y="306"/>
                </a:lnTo>
                <a:lnTo>
                  <a:pt x="329" y="306"/>
                </a:lnTo>
                <a:lnTo>
                  <a:pt x="302" y="325"/>
                </a:lnTo>
                <a:lnTo>
                  <a:pt x="283" y="308"/>
                </a:lnTo>
                <a:lnTo>
                  <a:pt x="272" y="284"/>
                </a:lnTo>
                <a:lnTo>
                  <a:pt x="253" y="300"/>
                </a:lnTo>
                <a:lnTo>
                  <a:pt x="221" y="281"/>
                </a:lnTo>
                <a:lnTo>
                  <a:pt x="221" y="259"/>
                </a:lnTo>
                <a:lnTo>
                  <a:pt x="203" y="255"/>
                </a:lnTo>
                <a:lnTo>
                  <a:pt x="192" y="23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39" name="Freeform 186"/>
          <p:cNvSpPr>
            <a:spLocks/>
          </p:cNvSpPr>
          <p:nvPr/>
        </p:nvSpPr>
        <p:spPr bwMode="auto">
          <a:xfrm>
            <a:off x="5913288" y="6511441"/>
            <a:ext cx="583463" cy="516046"/>
          </a:xfrm>
          <a:custGeom>
            <a:avLst/>
            <a:gdLst>
              <a:gd name="T0" fmla="*/ 2147483647 w 390"/>
              <a:gd name="T1" fmla="*/ 2147483647 h 325"/>
              <a:gd name="T2" fmla="*/ 2147483647 w 390"/>
              <a:gd name="T3" fmla="*/ 2147483647 h 325"/>
              <a:gd name="T4" fmla="*/ 2147483647 w 390"/>
              <a:gd name="T5" fmla="*/ 2147483647 h 325"/>
              <a:gd name="T6" fmla="*/ 2147483647 w 390"/>
              <a:gd name="T7" fmla="*/ 2147483647 h 325"/>
              <a:gd name="T8" fmla="*/ 2147483647 w 390"/>
              <a:gd name="T9" fmla="*/ 2147483647 h 325"/>
              <a:gd name="T10" fmla="*/ 2147483647 w 390"/>
              <a:gd name="T11" fmla="*/ 2147483647 h 325"/>
              <a:gd name="T12" fmla="*/ 2147483647 w 390"/>
              <a:gd name="T13" fmla="*/ 2147483647 h 325"/>
              <a:gd name="T14" fmla="*/ 2147483647 w 390"/>
              <a:gd name="T15" fmla="*/ 2147483647 h 325"/>
              <a:gd name="T16" fmla="*/ 0 w 390"/>
              <a:gd name="T17" fmla="*/ 2147483647 h 325"/>
              <a:gd name="T18" fmla="*/ 2147483647 w 390"/>
              <a:gd name="T19" fmla="*/ 2147483647 h 325"/>
              <a:gd name="T20" fmla="*/ 2147483647 w 390"/>
              <a:gd name="T21" fmla="*/ 2147483647 h 325"/>
              <a:gd name="T22" fmla="*/ 2147483647 w 390"/>
              <a:gd name="T23" fmla="*/ 0 h 325"/>
              <a:gd name="T24" fmla="*/ 2147483647 w 390"/>
              <a:gd name="T25" fmla="*/ 2147483647 h 325"/>
              <a:gd name="T26" fmla="*/ 2147483647 w 390"/>
              <a:gd name="T27" fmla="*/ 2147483647 h 325"/>
              <a:gd name="T28" fmla="*/ 2147483647 w 390"/>
              <a:gd name="T29" fmla="*/ 2147483647 h 325"/>
              <a:gd name="T30" fmla="*/ 2147483647 w 390"/>
              <a:gd name="T31" fmla="*/ 2147483647 h 325"/>
              <a:gd name="T32" fmla="*/ 2147483647 w 390"/>
              <a:gd name="T33" fmla="*/ 2147483647 h 325"/>
              <a:gd name="T34" fmla="*/ 2147483647 w 390"/>
              <a:gd name="T35" fmla="*/ 2147483647 h 325"/>
              <a:gd name="T36" fmla="*/ 2147483647 w 390"/>
              <a:gd name="T37" fmla="*/ 2147483647 h 325"/>
              <a:gd name="T38" fmla="*/ 2147483647 w 390"/>
              <a:gd name="T39" fmla="*/ 0 h 325"/>
              <a:gd name="T40" fmla="*/ 2147483647 w 390"/>
              <a:gd name="T41" fmla="*/ 2147483647 h 325"/>
              <a:gd name="T42" fmla="*/ 2147483647 w 390"/>
              <a:gd name="T43" fmla="*/ 2147483647 h 325"/>
              <a:gd name="T44" fmla="*/ 2147483647 w 390"/>
              <a:gd name="T45" fmla="*/ 2147483647 h 325"/>
              <a:gd name="T46" fmla="*/ 2147483647 w 390"/>
              <a:gd name="T47" fmla="*/ 2147483647 h 325"/>
              <a:gd name="T48" fmla="*/ 2147483647 w 390"/>
              <a:gd name="T49" fmla="*/ 2147483647 h 325"/>
              <a:gd name="T50" fmla="*/ 2147483647 w 390"/>
              <a:gd name="T51" fmla="*/ 2147483647 h 325"/>
              <a:gd name="T52" fmla="*/ 2147483647 w 390"/>
              <a:gd name="T53" fmla="*/ 2147483647 h 325"/>
              <a:gd name="T54" fmla="*/ 2147483647 w 390"/>
              <a:gd name="T55" fmla="*/ 2147483647 h 325"/>
              <a:gd name="T56" fmla="*/ 2147483647 w 390"/>
              <a:gd name="T57" fmla="*/ 2147483647 h 325"/>
              <a:gd name="T58" fmla="*/ 2147483647 w 390"/>
              <a:gd name="T59" fmla="*/ 2147483647 h 325"/>
              <a:gd name="T60" fmla="*/ 2147483647 w 390"/>
              <a:gd name="T61" fmla="*/ 2147483647 h 325"/>
              <a:gd name="T62" fmla="*/ 2147483647 w 390"/>
              <a:gd name="T63" fmla="*/ 2147483647 h 325"/>
              <a:gd name="T64" fmla="*/ 2147483647 w 390"/>
              <a:gd name="T65" fmla="*/ 2147483647 h 325"/>
              <a:gd name="T66" fmla="*/ 2147483647 w 390"/>
              <a:gd name="T67" fmla="*/ 2147483647 h 325"/>
              <a:gd name="T68" fmla="*/ 2147483647 w 390"/>
              <a:gd name="T69" fmla="*/ 2147483647 h 325"/>
              <a:gd name="T70" fmla="*/ 2147483647 w 390"/>
              <a:gd name="T71" fmla="*/ 2147483647 h 325"/>
              <a:gd name="T72" fmla="*/ 2147483647 w 390"/>
              <a:gd name="T73" fmla="*/ 2147483647 h 325"/>
              <a:gd name="T74" fmla="*/ 2147483647 w 390"/>
              <a:gd name="T75" fmla="*/ 2147483647 h 325"/>
              <a:gd name="T76" fmla="*/ 2147483647 w 390"/>
              <a:gd name="T77" fmla="*/ 2147483647 h 325"/>
              <a:gd name="T78" fmla="*/ 2147483647 w 390"/>
              <a:gd name="T79" fmla="*/ 2147483647 h 325"/>
              <a:gd name="T80" fmla="*/ 2147483647 w 390"/>
              <a:gd name="T81" fmla="*/ 2147483647 h 325"/>
              <a:gd name="T82" fmla="*/ 2147483647 w 390"/>
              <a:gd name="T83" fmla="*/ 2147483647 h 325"/>
              <a:gd name="T84" fmla="*/ 2147483647 w 390"/>
              <a:gd name="T85" fmla="*/ 2147483647 h 325"/>
              <a:gd name="T86" fmla="*/ 2147483647 w 390"/>
              <a:gd name="T87" fmla="*/ 2147483647 h 325"/>
              <a:gd name="T88" fmla="*/ 2147483647 w 390"/>
              <a:gd name="T89" fmla="*/ 2147483647 h 325"/>
              <a:gd name="T90" fmla="*/ 2147483647 w 390"/>
              <a:gd name="T91" fmla="*/ 2147483647 h 325"/>
              <a:gd name="T92" fmla="*/ 2147483647 w 390"/>
              <a:gd name="T93" fmla="*/ 2147483647 h 325"/>
              <a:gd name="T94" fmla="*/ 2147483647 w 390"/>
              <a:gd name="T95" fmla="*/ 2147483647 h 325"/>
              <a:gd name="T96" fmla="*/ 2147483647 w 390"/>
              <a:gd name="T97" fmla="*/ 2147483647 h 325"/>
              <a:gd name="T98" fmla="*/ 2147483647 w 390"/>
              <a:gd name="T99" fmla="*/ 2147483647 h 32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90" h="325">
                <a:moveTo>
                  <a:pt x="192" y="237"/>
                </a:moveTo>
                <a:lnTo>
                  <a:pt x="177" y="210"/>
                </a:lnTo>
                <a:lnTo>
                  <a:pt x="157" y="208"/>
                </a:lnTo>
                <a:lnTo>
                  <a:pt x="106" y="212"/>
                </a:lnTo>
                <a:lnTo>
                  <a:pt x="93" y="180"/>
                </a:lnTo>
                <a:lnTo>
                  <a:pt x="76" y="173"/>
                </a:lnTo>
                <a:lnTo>
                  <a:pt x="63" y="189"/>
                </a:lnTo>
                <a:lnTo>
                  <a:pt x="46" y="191"/>
                </a:lnTo>
                <a:lnTo>
                  <a:pt x="0" y="30"/>
                </a:lnTo>
                <a:lnTo>
                  <a:pt x="15" y="23"/>
                </a:lnTo>
                <a:lnTo>
                  <a:pt x="37" y="32"/>
                </a:lnTo>
                <a:lnTo>
                  <a:pt x="97" y="0"/>
                </a:lnTo>
                <a:lnTo>
                  <a:pt x="127" y="11"/>
                </a:lnTo>
                <a:lnTo>
                  <a:pt x="132" y="37"/>
                </a:lnTo>
                <a:lnTo>
                  <a:pt x="154" y="49"/>
                </a:lnTo>
                <a:lnTo>
                  <a:pt x="175" y="24"/>
                </a:lnTo>
                <a:lnTo>
                  <a:pt x="214" y="24"/>
                </a:lnTo>
                <a:lnTo>
                  <a:pt x="221" y="11"/>
                </a:lnTo>
                <a:lnTo>
                  <a:pt x="238" y="2"/>
                </a:lnTo>
                <a:lnTo>
                  <a:pt x="244" y="0"/>
                </a:lnTo>
                <a:lnTo>
                  <a:pt x="259" y="30"/>
                </a:lnTo>
                <a:lnTo>
                  <a:pt x="292" y="57"/>
                </a:lnTo>
                <a:lnTo>
                  <a:pt x="289" y="87"/>
                </a:lnTo>
                <a:lnTo>
                  <a:pt x="302" y="105"/>
                </a:lnTo>
                <a:lnTo>
                  <a:pt x="302" y="117"/>
                </a:lnTo>
                <a:lnTo>
                  <a:pt x="348" y="133"/>
                </a:lnTo>
                <a:lnTo>
                  <a:pt x="319" y="173"/>
                </a:lnTo>
                <a:lnTo>
                  <a:pt x="344" y="200"/>
                </a:lnTo>
                <a:lnTo>
                  <a:pt x="352" y="180"/>
                </a:lnTo>
                <a:lnTo>
                  <a:pt x="363" y="180"/>
                </a:lnTo>
                <a:lnTo>
                  <a:pt x="358" y="212"/>
                </a:lnTo>
                <a:lnTo>
                  <a:pt x="371" y="226"/>
                </a:lnTo>
                <a:lnTo>
                  <a:pt x="382" y="237"/>
                </a:lnTo>
                <a:lnTo>
                  <a:pt x="388" y="243"/>
                </a:lnTo>
                <a:lnTo>
                  <a:pt x="390" y="243"/>
                </a:lnTo>
                <a:lnTo>
                  <a:pt x="388" y="246"/>
                </a:lnTo>
                <a:lnTo>
                  <a:pt x="384" y="250"/>
                </a:lnTo>
                <a:lnTo>
                  <a:pt x="373" y="255"/>
                </a:lnTo>
                <a:lnTo>
                  <a:pt x="373" y="268"/>
                </a:lnTo>
                <a:lnTo>
                  <a:pt x="380" y="273"/>
                </a:lnTo>
                <a:lnTo>
                  <a:pt x="370" y="306"/>
                </a:lnTo>
                <a:lnTo>
                  <a:pt x="329" y="306"/>
                </a:lnTo>
                <a:lnTo>
                  <a:pt x="302" y="325"/>
                </a:lnTo>
                <a:lnTo>
                  <a:pt x="283" y="308"/>
                </a:lnTo>
                <a:lnTo>
                  <a:pt x="272" y="284"/>
                </a:lnTo>
                <a:lnTo>
                  <a:pt x="253" y="300"/>
                </a:lnTo>
                <a:lnTo>
                  <a:pt x="221" y="281"/>
                </a:lnTo>
                <a:lnTo>
                  <a:pt x="221" y="259"/>
                </a:lnTo>
                <a:lnTo>
                  <a:pt x="203" y="255"/>
                </a:lnTo>
                <a:lnTo>
                  <a:pt x="192" y="23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40" name="Freeform 187"/>
          <p:cNvSpPr>
            <a:spLocks/>
          </p:cNvSpPr>
          <p:nvPr/>
        </p:nvSpPr>
        <p:spPr bwMode="auto">
          <a:xfrm>
            <a:off x="5913288" y="6511441"/>
            <a:ext cx="583463" cy="516046"/>
          </a:xfrm>
          <a:custGeom>
            <a:avLst/>
            <a:gdLst>
              <a:gd name="T0" fmla="*/ 2147483647 w 390"/>
              <a:gd name="T1" fmla="*/ 2147483647 h 325"/>
              <a:gd name="T2" fmla="*/ 2147483647 w 390"/>
              <a:gd name="T3" fmla="*/ 2147483647 h 325"/>
              <a:gd name="T4" fmla="*/ 2147483647 w 390"/>
              <a:gd name="T5" fmla="*/ 2147483647 h 325"/>
              <a:gd name="T6" fmla="*/ 2147483647 w 390"/>
              <a:gd name="T7" fmla="*/ 2147483647 h 325"/>
              <a:gd name="T8" fmla="*/ 2147483647 w 390"/>
              <a:gd name="T9" fmla="*/ 2147483647 h 325"/>
              <a:gd name="T10" fmla="*/ 2147483647 w 390"/>
              <a:gd name="T11" fmla="*/ 2147483647 h 325"/>
              <a:gd name="T12" fmla="*/ 2147483647 w 390"/>
              <a:gd name="T13" fmla="*/ 2147483647 h 325"/>
              <a:gd name="T14" fmla="*/ 2147483647 w 390"/>
              <a:gd name="T15" fmla="*/ 2147483647 h 325"/>
              <a:gd name="T16" fmla="*/ 0 w 390"/>
              <a:gd name="T17" fmla="*/ 2147483647 h 325"/>
              <a:gd name="T18" fmla="*/ 2147483647 w 390"/>
              <a:gd name="T19" fmla="*/ 2147483647 h 325"/>
              <a:gd name="T20" fmla="*/ 2147483647 w 390"/>
              <a:gd name="T21" fmla="*/ 2147483647 h 325"/>
              <a:gd name="T22" fmla="*/ 2147483647 w 390"/>
              <a:gd name="T23" fmla="*/ 0 h 325"/>
              <a:gd name="T24" fmla="*/ 2147483647 w 390"/>
              <a:gd name="T25" fmla="*/ 2147483647 h 325"/>
              <a:gd name="T26" fmla="*/ 2147483647 w 390"/>
              <a:gd name="T27" fmla="*/ 2147483647 h 325"/>
              <a:gd name="T28" fmla="*/ 2147483647 w 390"/>
              <a:gd name="T29" fmla="*/ 2147483647 h 325"/>
              <a:gd name="T30" fmla="*/ 2147483647 w 390"/>
              <a:gd name="T31" fmla="*/ 2147483647 h 325"/>
              <a:gd name="T32" fmla="*/ 2147483647 w 390"/>
              <a:gd name="T33" fmla="*/ 2147483647 h 325"/>
              <a:gd name="T34" fmla="*/ 2147483647 w 390"/>
              <a:gd name="T35" fmla="*/ 2147483647 h 325"/>
              <a:gd name="T36" fmla="*/ 2147483647 w 390"/>
              <a:gd name="T37" fmla="*/ 2147483647 h 325"/>
              <a:gd name="T38" fmla="*/ 2147483647 w 390"/>
              <a:gd name="T39" fmla="*/ 0 h 325"/>
              <a:gd name="T40" fmla="*/ 2147483647 w 390"/>
              <a:gd name="T41" fmla="*/ 2147483647 h 325"/>
              <a:gd name="T42" fmla="*/ 2147483647 w 390"/>
              <a:gd name="T43" fmla="*/ 2147483647 h 325"/>
              <a:gd name="T44" fmla="*/ 2147483647 w 390"/>
              <a:gd name="T45" fmla="*/ 2147483647 h 325"/>
              <a:gd name="T46" fmla="*/ 2147483647 w 390"/>
              <a:gd name="T47" fmla="*/ 2147483647 h 325"/>
              <a:gd name="T48" fmla="*/ 2147483647 w 390"/>
              <a:gd name="T49" fmla="*/ 2147483647 h 325"/>
              <a:gd name="T50" fmla="*/ 2147483647 w 390"/>
              <a:gd name="T51" fmla="*/ 2147483647 h 325"/>
              <a:gd name="T52" fmla="*/ 2147483647 w 390"/>
              <a:gd name="T53" fmla="*/ 2147483647 h 325"/>
              <a:gd name="T54" fmla="*/ 2147483647 w 390"/>
              <a:gd name="T55" fmla="*/ 2147483647 h 325"/>
              <a:gd name="T56" fmla="*/ 2147483647 w 390"/>
              <a:gd name="T57" fmla="*/ 2147483647 h 325"/>
              <a:gd name="T58" fmla="*/ 2147483647 w 390"/>
              <a:gd name="T59" fmla="*/ 2147483647 h 325"/>
              <a:gd name="T60" fmla="*/ 2147483647 w 390"/>
              <a:gd name="T61" fmla="*/ 2147483647 h 325"/>
              <a:gd name="T62" fmla="*/ 2147483647 w 390"/>
              <a:gd name="T63" fmla="*/ 2147483647 h 325"/>
              <a:gd name="T64" fmla="*/ 2147483647 w 390"/>
              <a:gd name="T65" fmla="*/ 2147483647 h 325"/>
              <a:gd name="T66" fmla="*/ 2147483647 w 390"/>
              <a:gd name="T67" fmla="*/ 2147483647 h 325"/>
              <a:gd name="T68" fmla="*/ 2147483647 w 390"/>
              <a:gd name="T69" fmla="*/ 2147483647 h 325"/>
              <a:gd name="T70" fmla="*/ 2147483647 w 390"/>
              <a:gd name="T71" fmla="*/ 2147483647 h 325"/>
              <a:gd name="T72" fmla="*/ 2147483647 w 390"/>
              <a:gd name="T73" fmla="*/ 2147483647 h 325"/>
              <a:gd name="T74" fmla="*/ 2147483647 w 390"/>
              <a:gd name="T75" fmla="*/ 2147483647 h 325"/>
              <a:gd name="T76" fmla="*/ 2147483647 w 390"/>
              <a:gd name="T77" fmla="*/ 2147483647 h 325"/>
              <a:gd name="T78" fmla="*/ 2147483647 w 390"/>
              <a:gd name="T79" fmla="*/ 2147483647 h 325"/>
              <a:gd name="T80" fmla="*/ 2147483647 w 390"/>
              <a:gd name="T81" fmla="*/ 2147483647 h 325"/>
              <a:gd name="T82" fmla="*/ 2147483647 w 390"/>
              <a:gd name="T83" fmla="*/ 2147483647 h 325"/>
              <a:gd name="T84" fmla="*/ 2147483647 w 390"/>
              <a:gd name="T85" fmla="*/ 2147483647 h 325"/>
              <a:gd name="T86" fmla="*/ 2147483647 w 390"/>
              <a:gd name="T87" fmla="*/ 2147483647 h 325"/>
              <a:gd name="T88" fmla="*/ 2147483647 w 390"/>
              <a:gd name="T89" fmla="*/ 2147483647 h 325"/>
              <a:gd name="T90" fmla="*/ 2147483647 w 390"/>
              <a:gd name="T91" fmla="*/ 2147483647 h 325"/>
              <a:gd name="T92" fmla="*/ 2147483647 w 390"/>
              <a:gd name="T93" fmla="*/ 2147483647 h 325"/>
              <a:gd name="T94" fmla="*/ 2147483647 w 390"/>
              <a:gd name="T95" fmla="*/ 2147483647 h 325"/>
              <a:gd name="T96" fmla="*/ 2147483647 w 390"/>
              <a:gd name="T97" fmla="*/ 2147483647 h 325"/>
              <a:gd name="T98" fmla="*/ 2147483647 w 390"/>
              <a:gd name="T99" fmla="*/ 2147483647 h 32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90" h="325">
                <a:moveTo>
                  <a:pt x="192" y="237"/>
                </a:moveTo>
                <a:lnTo>
                  <a:pt x="177" y="210"/>
                </a:lnTo>
                <a:lnTo>
                  <a:pt x="157" y="208"/>
                </a:lnTo>
                <a:lnTo>
                  <a:pt x="106" y="212"/>
                </a:lnTo>
                <a:lnTo>
                  <a:pt x="93" y="180"/>
                </a:lnTo>
                <a:lnTo>
                  <a:pt x="76" y="173"/>
                </a:lnTo>
                <a:lnTo>
                  <a:pt x="63" y="189"/>
                </a:lnTo>
                <a:lnTo>
                  <a:pt x="46" y="191"/>
                </a:lnTo>
                <a:lnTo>
                  <a:pt x="0" y="30"/>
                </a:lnTo>
                <a:lnTo>
                  <a:pt x="15" y="23"/>
                </a:lnTo>
                <a:lnTo>
                  <a:pt x="37" y="32"/>
                </a:lnTo>
                <a:lnTo>
                  <a:pt x="97" y="0"/>
                </a:lnTo>
                <a:lnTo>
                  <a:pt x="127" y="11"/>
                </a:lnTo>
                <a:lnTo>
                  <a:pt x="132" y="37"/>
                </a:lnTo>
                <a:lnTo>
                  <a:pt x="154" y="49"/>
                </a:lnTo>
                <a:lnTo>
                  <a:pt x="175" y="24"/>
                </a:lnTo>
                <a:lnTo>
                  <a:pt x="214" y="24"/>
                </a:lnTo>
                <a:lnTo>
                  <a:pt x="221" y="11"/>
                </a:lnTo>
                <a:lnTo>
                  <a:pt x="238" y="2"/>
                </a:lnTo>
                <a:lnTo>
                  <a:pt x="244" y="0"/>
                </a:lnTo>
                <a:lnTo>
                  <a:pt x="259" y="30"/>
                </a:lnTo>
                <a:lnTo>
                  <a:pt x="292" y="57"/>
                </a:lnTo>
                <a:lnTo>
                  <a:pt x="289" y="87"/>
                </a:lnTo>
                <a:lnTo>
                  <a:pt x="302" y="105"/>
                </a:lnTo>
                <a:lnTo>
                  <a:pt x="302" y="117"/>
                </a:lnTo>
                <a:lnTo>
                  <a:pt x="348" y="133"/>
                </a:lnTo>
                <a:lnTo>
                  <a:pt x="319" y="173"/>
                </a:lnTo>
                <a:lnTo>
                  <a:pt x="344" y="200"/>
                </a:lnTo>
                <a:lnTo>
                  <a:pt x="352" y="180"/>
                </a:lnTo>
                <a:lnTo>
                  <a:pt x="363" y="180"/>
                </a:lnTo>
                <a:lnTo>
                  <a:pt x="358" y="212"/>
                </a:lnTo>
                <a:lnTo>
                  <a:pt x="371" y="226"/>
                </a:lnTo>
                <a:lnTo>
                  <a:pt x="382" y="237"/>
                </a:lnTo>
                <a:lnTo>
                  <a:pt x="388" y="243"/>
                </a:lnTo>
                <a:lnTo>
                  <a:pt x="390" y="243"/>
                </a:lnTo>
                <a:lnTo>
                  <a:pt x="388" y="246"/>
                </a:lnTo>
                <a:lnTo>
                  <a:pt x="384" y="250"/>
                </a:lnTo>
                <a:lnTo>
                  <a:pt x="373" y="255"/>
                </a:lnTo>
                <a:lnTo>
                  <a:pt x="373" y="268"/>
                </a:lnTo>
                <a:lnTo>
                  <a:pt x="380" y="273"/>
                </a:lnTo>
                <a:lnTo>
                  <a:pt x="370" y="306"/>
                </a:lnTo>
                <a:lnTo>
                  <a:pt x="329" y="306"/>
                </a:lnTo>
                <a:lnTo>
                  <a:pt x="302" y="325"/>
                </a:lnTo>
                <a:lnTo>
                  <a:pt x="283" y="308"/>
                </a:lnTo>
                <a:lnTo>
                  <a:pt x="272" y="284"/>
                </a:lnTo>
                <a:lnTo>
                  <a:pt x="253" y="300"/>
                </a:lnTo>
                <a:lnTo>
                  <a:pt x="221" y="281"/>
                </a:lnTo>
                <a:lnTo>
                  <a:pt x="221" y="259"/>
                </a:lnTo>
                <a:lnTo>
                  <a:pt x="203" y="255"/>
                </a:lnTo>
                <a:lnTo>
                  <a:pt x="192" y="23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41" name="Freeform 188"/>
          <p:cNvSpPr>
            <a:spLocks/>
          </p:cNvSpPr>
          <p:nvPr/>
        </p:nvSpPr>
        <p:spPr bwMode="auto">
          <a:xfrm>
            <a:off x="5913288" y="6511441"/>
            <a:ext cx="583463" cy="516046"/>
          </a:xfrm>
          <a:custGeom>
            <a:avLst/>
            <a:gdLst>
              <a:gd name="T0" fmla="*/ 2147483647 w 390"/>
              <a:gd name="T1" fmla="*/ 2147483647 h 325"/>
              <a:gd name="T2" fmla="*/ 2147483647 w 390"/>
              <a:gd name="T3" fmla="*/ 2147483647 h 325"/>
              <a:gd name="T4" fmla="*/ 2147483647 w 390"/>
              <a:gd name="T5" fmla="*/ 2147483647 h 325"/>
              <a:gd name="T6" fmla="*/ 2147483647 w 390"/>
              <a:gd name="T7" fmla="*/ 2147483647 h 325"/>
              <a:gd name="T8" fmla="*/ 2147483647 w 390"/>
              <a:gd name="T9" fmla="*/ 2147483647 h 325"/>
              <a:gd name="T10" fmla="*/ 2147483647 w 390"/>
              <a:gd name="T11" fmla="*/ 2147483647 h 325"/>
              <a:gd name="T12" fmla="*/ 2147483647 w 390"/>
              <a:gd name="T13" fmla="*/ 2147483647 h 325"/>
              <a:gd name="T14" fmla="*/ 2147483647 w 390"/>
              <a:gd name="T15" fmla="*/ 2147483647 h 325"/>
              <a:gd name="T16" fmla="*/ 0 w 390"/>
              <a:gd name="T17" fmla="*/ 2147483647 h 325"/>
              <a:gd name="T18" fmla="*/ 2147483647 w 390"/>
              <a:gd name="T19" fmla="*/ 2147483647 h 325"/>
              <a:gd name="T20" fmla="*/ 2147483647 w 390"/>
              <a:gd name="T21" fmla="*/ 2147483647 h 325"/>
              <a:gd name="T22" fmla="*/ 2147483647 w 390"/>
              <a:gd name="T23" fmla="*/ 0 h 325"/>
              <a:gd name="T24" fmla="*/ 2147483647 w 390"/>
              <a:gd name="T25" fmla="*/ 2147483647 h 325"/>
              <a:gd name="T26" fmla="*/ 2147483647 w 390"/>
              <a:gd name="T27" fmla="*/ 2147483647 h 325"/>
              <a:gd name="T28" fmla="*/ 2147483647 w 390"/>
              <a:gd name="T29" fmla="*/ 2147483647 h 325"/>
              <a:gd name="T30" fmla="*/ 2147483647 w 390"/>
              <a:gd name="T31" fmla="*/ 2147483647 h 325"/>
              <a:gd name="T32" fmla="*/ 2147483647 w 390"/>
              <a:gd name="T33" fmla="*/ 2147483647 h 325"/>
              <a:gd name="T34" fmla="*/ 2147483647 w 390"/>
              <a:gd name="T35" fmla="*/ 2147483647 h 325"/>
              <a:gd name="T36" fmla="*/ 2147483647 w 390"/>
              <a:gd name="T37" fmla="*/ 2147483647 h 325"/>
              <a:gd name="T38" fmla="*/ 2147483647 w 390"/>
              <a:gd name="T39" fmla="*/ 0 h 325"/>
              <a:gd name="T40" fmla="*/ 2147483647 w 390"/>
              <a:gd name="T41" fmla="*/ 2147483647 h 325"/>
              <a:gd name="T42" fmla="*/ 2147483647 w 390"/>
              <a:gd name="T43" fmla="*/ 2147483647 h 325"/>
              <a:gd name="T44" fmla="*/ 2147483647 w 390"/>
              <a:gd name="T45" fmla="*/ 2147483647 h 325"/>
              <a:gd name="T46" fmla="*/ 2147483647 w 390"/>
              <a:gd name="T47" fmla="*/ 2147483647 h 325"/>
              <a:gd name="T48" fmla="*/ 2147483647 w 390"/>
              <a:gd name="T49" fmla="*/ 2147483647 h 325"/>
              <a:gd name="T50" fmla="*/ 2147483647 w 390"/>
              <a:gd name="T51" fmla="*/ 2147483647 h 325"/>
              <a:gd name="T52" fmla="*/ 2147483647 w 390"/>
              <a:gd name="T53" fmla="*/ 2147483647 h 325"/>
              <a:gd name="T54" fmla="*/ 2147483647 w 390"/>
              <a:gd name="T55" fmla="*/ 2147483647 h 325"/>
              <a:gd name="T56" fmla="*/ 2147483647 w 390"/>
              <a:gd name="T57" fmla="*/ 2147483647 h 325"/>
              <a:gd name="T58" fmla="*/ 2147483647 w 390"/>
              <a:gd name="T59" fmla="*/ 2147483647 h 325"/>
              <a:gd name="T60" fmla="*/ 2147483647 w 390"/>
              <a:gd name="T61" fmla="*/ 2147483647 h 325"/>
              <a:gd name="T62" fmla="*/ 2147483647 w 390"/>
              <a:gd name="T63" fmla="*/ 2147483647 h 325"/>
              <a:gd name="T64" fmla="*/ 2147483647 w 390"/>
              <a:gd name="T65" fmla="*/ 2147483647 h 325"/>
              <a:gd name="T66" fmla="*/ 2147483647 w 390"/>
              <a:gd name="T67" fmla="*/ 2147483647 h 325"/>
              <a:gd name="T68" fmla="*/ 2147483647 w 390"/>
              <a:gd name="T69" fmla="*/ 2147483647 h 325"/>
              <a:gd name="T70" fmla="*/ 2147483647 w 390"/>
              <a:gd name="T71" fmla="*/ 2147483647 h 325"/>
              <a:gd name="T72" fmla="*/ 2147483647 w 390"/>
              <a:gd name="T73" fmla="*/ 2147483647 h 325"/>
              <a:gd name="T74" fmla="*/ 2147483647 w 390"/>
              <a:gd name="T75" fmla="*/ 2147483647 h 325"/>
              <a:gd name="T76" fmla="*/ 2147483647 w 390"/>
              <a:gd name="T77" fmla="*/ 2147483647 h 325"/>
              <a:gd name="T78" fmla="*/ 2147483647 w 390"/>
              <a:gd name="T79" fmla="*/ 2147483647 h 325"/>
              <a:gd name="T80" fmla="*/ 2147483647 w 390"/>
              <a:gd name="T81" fmla="*/ 2147483647 h 325"/>
              <a:gd name="T82" fmla="*/ 2147483647 w 390"/>
              <a:gd name="T83" fmla="*/ 2147483647 h 325"/>
              <a:gd name="T84" fmla="*/ 2147483647 w 390"/>
              <a:gd name="T85" fmla="*/ 2147483647 h 325"/>
              <a:gd name="T86" fmla="*/ 2147483647 w 390"/>
              <a:gd name="T87" fmla="*/ 2147483647 h 325"/>
              <a:gd name="T88" fmla="*/ 2147483647 w 390"/>
              <a:gd name="T89" fmla="*/ 2147483647 h 325"/>
              <a:gd name="T90" fmla="*/ 2147483647 w 390"/>
              <a:gd name="T91" fmla="*/ 2147483647 h 325"/>
              <a:gd name="T92" fmla="*/ 2147483647 w 390"/>
              <a:gd name="T93" fmla="*/ 2147483647 h 325"/>
              <a:gd name="T94" fmla="*/ 2147483647 w 390"/>
              <a:gd name="T95" fmla="*/ 2147483647 h 325"/>
              <a:gd name="T96" fmla="*/ 2147483647 w 390"/>
              <a:gd name="T97" fmla="*/ 2147483647 h 325"/>
              <a:gd name="T98" fmla="*/ 2147483647 w 390"/>
              <a:gd name="T99" fmla="*/ 2147483647 h 32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90" h="325">
                <a:moveTo>
                  <a:pt x="192" y="237"/>
                </a:moveTo>
                <a:lnTo>
                  <a:pt x="177" y="210"/>
                </a:lnTo>
                <a:lnTo>
                  <a:pt x="157" y="208"/>
                </a:lnTo>
                <a:lnTo>
                  <a:pt x="106" y="212"/>
                </a:lnTo>
                <a:lnTo>
                  <a:pt x="93" y="180"/>
                </a:lnTo>
                <a:lnTo>
                  <a:pt x="76" y="173"/>
                </a:lnTo>
                <a:lnTo>
                  <a:pt x="63" y="189"/>
                </a:lnTo>
                <a:lnTo>
                  <a:pt x="46" y="191"/>
                </a:lnTo>
                <a:lnTo>
                  <a:pt x="0" y="30"/>
                </a:lnTo>
                <a:lnTo>
                  <a:pt x="15" y="23"/>
                </a:lnTo>
                <a:lnTo>
                  <a:pt x="37" y="32"/>
                </a:lnTo>
                <a:lnTo>
                  <a:pt x="97" y="0"/>
                </a:lnTo>
                <a:lnTo>
                  <a:pt x="127" y="11"/>
                </a:lnTo>
                <a:lnTo>
                  <a:pt x="132" y="37"/>
                </a:lnTo>
                <a:lnTo>
                  <a:pt x="154" y="49"/>
                </a:lnTo>
                <a:lnTo>
                  <a:pt x="175" y="24"/>
                </a:lnTo>
                <a:lnTo>
                  <a:pt x="214" y="24"/>
                </a:lnTo>
                <a:lnTo>
                  <a:pt x="221" y="11"/>
                </a:lnTo>
                <a:lnTo>
                  <a:pt x="238" y="2"/>
                </a:lnTo>
                <a:lnTo>
                  <a:pt x="244" y="0"/>
                </a:lnTo>
                <a:lnTo>
                  <a:pt x="259" y="30"/>
                </a:lnTo>
                <a:lnTo>
                  <a:pt x="292" y="57"/>
                </a:lnTo>
                <a:lnTo>
                  <a:pt x="289" y="87"/>
                </a:lnTo>
                <a:lnTo>
                  <a:pt x="302" y="105"/>
                </a:lnTo>
                <a:lnTo>
                  <a:pt x="302" y="117"/>
                </a:lnTo>
                <a:lnTo>
                  <a:pt x="348" y="133"/>
                </a:lnTo>
                <a:lnTo>
                  <a:pt x="319" y="173"/>
                </a:lnTo>
                <a:lnTo>
                  <a:pt x="344" y="200"/>
                </a:lnTo>
                <a:lnTo>
                  <a:pt x="352" y="180"/>
                </a:lnTo>
                <a:lnTo>
                  <a:pt x="363" y="180"/>
                </a:lnTo>
                <a:lnTo>
                  <a:pt x="358" y="212"/>
                </a:lnTo>
                <a:lnTo>
                  <a:pt x="371" y="226"/>
                </a:lnTo>
                <a:lnTo>
                  <a:pt x="382" y="237"/>
                </a:lnTo>
                <a:lnTo>
                  <a:pt x="388" y="243"/>
                </a:lnTo>
                <a:lnTo>
                  <a:pt x="390" y="243"/>
                </a:lnTo>
                <a:lnTo>
                  <a:pt x="388" y="246"/>
                </a:lnTo>
                <a:lnTo>
                  <a:pt x="384" y="250"/>
                </a:lnTo>
                <a:lnTo>
                  <a:pt x="373" y="255"/>
                </a:lnTo>
                <a:lnTo>
                  <a:pt x="373" y="268"/>
                </a:lnTo>
                <a:lnTo>
                  <a:pt x="380" y="273"/>
                </a:lnTo>
                <a:lnTo>
                  <a:pt x="370" y="306"/>
                </a:lnTo>
                <a:lnTo>
                  <a:pt x="329" y="306"/>
                </a:lnTo>
                <a:lnTo>
                  <a:pt x="302" y="325"/>
                </a:lnTo>
                <a:lnTo>
                  <a:pt x="283" y="308"/>
                </a:lnTo>
                <a:lnTo>
                  <a:pt x="272" y="284"/>
                </a:lnTo>
                <a:lnTo>
                  <a:pt x="253" y="300"/>
                </a:lnTo>
                <a:lnTo>
                  <a:pt x="221" y="281"/>
                </a:lnTo>
                <a:lnTo>
                  <a:pt x="221" y="259"/>
                </a:lnTo>
                <a:lnTo>
                  <a:pt x="203" y="255"/>
                </a:lnTo>
                <a:lnTo>
                  <a:pt x="192" y="23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42" name="Freeform 189"/>
          <p:cNvSpPr>
            <a:spLocks/>
          </p:cNvSpPr>
          <p:nvPr/>
        </p:nvSpPr>
        <p:spPr bwMode="auto">
          <a:xfrm>
            <a:off x="5913288" y="6511441"/>
            <a:ext cx="583463" cy="516046"/>
          </a:xfrm>
          <a:custGeom>
            <a:avLst/>
            <a:gdLst>
              <a:gd name="T0" fmla="*/ 2147483647 w 390"/>
              <a:gd name="T1" fmla="*/ 2147483647 h 325"/>
              <a:gd name="T2" fmla="*/ 2147483647 w 390"/>
              <a:gd name="T3" fmla="*/ 2147483647 h 325"/>
              <a:gd name="T4" fmla="*/ 2147483647 w 390"/>
              <a:gd name="T5" fmla="*/ 2147483647 h 325"/>
              <a:gd name="T6" fmla="*/ 2147483647 w 390"/>
              <a:gd name="T7" fmla="*/ 2147483647 h 325"/>
              <a:gd name="T8" fmla="*/ 2147483647 w 390"/>
              <a:gd name="T9" fmla="*/ 2147483647 h 325"/>
              <a:gd name="T10" fmla="*/ 2147483647 w 390"/>
              <a:gd name="T11" fmla="*/ 2147483647 h 325"/>
              <a:gd name="T12" fmla="*/ 2147483647 w 390"/>
              <a:gd name="T13" fmla="*/ 2147483647 h 325"/>
              <a:gd name="T14" fmla="*/ 2147483647 w 390"/>
              <a:gd name="T15" fmla="*/ 2147483647 h 325"/>
              <a:gd name="T16" fmla="*/ 0 w 390"/>
              <a:gd name="T17" fmla="*/ 2147483647 h 325"/>
              <a:gd name="T18" fmla="*/ 2147483647 w 390"/>
              <a:gd name="T19" fmla="*/ 2147483647 h 325"/>
              <a:gd name="T20" fmla="*/ 2147483647 w 390"/>
              <a:gd name="T21" fmla="*/ 2147483647 h 325"/>
              <a:gd name="T22" fmla="*/ 2147483647 w 390"/>
              <a:gd name="T23" fmla="*/ 0 h 325"/>
              <a:gd name="T24" fmla="*/ 2147483647 w 390"/>
              <a:gd name="T25" fmla="*/ 2147483647 h 325"/>
              <a:gd name="T26" fmla="*/ 2147483647 w 390"/>
              <a:gd name="T27" fmla="*/ 2147483647 h 325"/>
              <a:gd name="T28" fmla="*/ 2147483647 w 390"/>
              <a:gd name="T29" fmla="*/ 2147483647 h 325"/>
              <a:gd name="T30" fmla="*/ 2147483647 w 390"/>
              <a:gd name="T31" fmla="*/ 2147483647 h 325"/>
              <a:gd name="T32" fmla="*/ 2147483647 w 390"/>
              <a:gd name="T33" fmla="*/ 2147483647 h 325"/>
              <a:gd name="T34" fmla="*/ 2147483647 w 390"/>
              <a:gd name="T35" fmla="*/ 2147483647 h 325"/>
              <a:gd name="T36" fmla="*/ 2147483647 w 390"/>
              <a:gd name="T37" fmla="*/ 2147483647 h 325"/>
              <a:gd name="T38" fmla="*/ 2147483647 w 390"/>
              <a:gd name="T39" fmla="*/ 0 h 325"/>
              <a:gd name="T40" fmla="*/ 2147483647 w 390"/>
              <a:gd name="T41" fmla="*/ 2147483647 h 325"/>
              <a:gd name="T42" fmla="*/ 2147483647 w 390"/>
              <a:gd name="T43" fmla="*/ 2147483647 h 325"/>
              <a:gd name="T44" fmla="*/ 2147483647 w 390"/>
              <a:gd name="T45" fmla="*/ 2147483647 h 325"/>
              <a:gd name="T46" fmla="*/ 2147483647 w 390"/>
              <a:gd name="T47" fmla="*/ 2147483647 h 325"/>
              <a:gd name="T48" fmla="*/ 2147483647 w 390"/>
              <a:gd name="T49" fmla="*/ 2147483647 h 325"/>
              <a:gd name="T50" fmla="*/ 2147483647 w 390"/>
              <a:gd name="T51" fmla="*/ 2147483647 h 325"/>
              <a:gd name="T52" fmla="*/ 2147483647 w 390"/>
              <a:gd name="T53" fmla="*/ 2147483647 h 325"/>
              <a:gd name="T54" fmla="*/ 2147483647 w 390"/>
              <a:gd name="T55" fmla="*/ 2147483647 h 325"/>
              <a:gd name="T56" fmla="*/ 2147483647 w 390"/>
              <a:gd name="T57" fmla="*/ 2147483647 h 325"/>
              <a:gd name="T58" fmla="*/ 2147483647 w 390"/>
              <a:gd name="T59" fmla="*/ 2147483647 h 325"/>
              <a:gd name="T60" fmla="*/ 2147483647 w 390"/>
              <a:gd name="T61" fmla="*/ 2147483647 h 325"/>
              <a:gd name="T62" fmla="*/ 2147483647 w 390"/>
              <a:gd name="T63" fmla="*/ 2147483647 h 325"/>
              <a:gd name="T64" fmla="*/ 2147483647 w 390"/>
              <a:gd name="T65" fmla="*/ 2147483647 h 325"/>
              <a:gd name="T66" fmla="*/ 2147483647 w 390"/>
              <a:gd name="T67" fmla="*/ 2147483647 h 325"/>
              <a:gd name="T68" fmla="*/ 2147483647 w 390"/>
              <a:gd name="T69" fmla="*/ 2147483647 h 325"/>
              <a:gd name="T70" fmla="*/ 2147483647 w 390"/>
              <a:gd name="T71" fmla="*/ 2147483647 h 325"/>
              <a:gd name="T72" fmla="*/ 2147483647 w 390"/>
              <a:gd name="T73" fmla="*/ 2147483647 h 325"/>
              <a:gd name="T74" fmla="*/ 2147483647 w 390"/>
              <a:gd name="T75" fmla="*/ 2147483647 h 325"/>
              <a:gd name="T76" fmla="*/ 2147483647 w 390"/>
              <a:gd name="T77" fmla="*/ 2147483647 h 325"/>
              <a:gd name="T78" fmla="*/ 2147483647 w 390"/>
              <a:gd name="T79" fmla="*/ 2147483647 h 325"/>
              <a:gd name="T80" fmla="*/ 2147483647 w 390"/>
              <a:gd name="T81" fmla="*/ 2147483647 h 325"/>
              <a:gd name="T82" fmla="*/ 2147483647 w 390"/>
              <a:gd name="T83" fmla="*/ 2147483647 h 325"/>
              <a:gd name="T84" fmla="*/ 2147483647 w 390"/>
              <a:gd name="T85" fmla="*/ 2147483647 h 325"/>
              <a:gd name="T86" fmla="*/ 2147483647 w 390"/>
              <a:gd name="T87" fmla="*/ 2147483647 h 325"/>
              <a:gd name="T88" fmla="*/ 2147483647 w 390"/>
              <a:gd name="T89" fmla="*/ 2147483647 h 325"/>
              <a:gd name="T90" fmla="*/ 2147483647 w 390"/>
              <a:gd name="T91" fmla="*/ 2147483647 h 325"/>
              <a:gd name="T92" fmla="*/ 2147483647 w 390"/>
              <a:gd name="T93" fmla="*/ 2147483647 h 325"/>
              <a:gd name="T94" fmla="*/ 2147483647 w 390"/>
              <a:gd name="T95" fmla="*/ 2147483647 h 325"/>
              <a:gd name="T96" fmla="*/ 2147483647 w 390"/>
              <a:gd name="T97" fmla="*/ 2147483647 h 325"/>
              <a:gd name="T98" fmla="*/ 2147483647 w 390"/>
              <a:gd name="T99" fmla="*/ 2147483647 h 32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90" h="325">
                <a:moveTo>
                  <a:pt x="192" y="237"/>
                </a:moveTo>
                <a:lnTo>
                  <a:pt x="177" y="210"/>
                </a:lnTo>
                <a:lnTo>
                  <a:pt x="157" y="208"/>
                </a:lnTo>
                <a:lnTo>
                  <a:pt x="106" y="212"/>
                </a:lnTo>
                <a:lnTo>
                  <a:pt x="93" y="180"/>
                </a:lnTo>
                <a:lnTo>
                  <a:pt x="76" y="173"/>
                </a:lnTo>
                <a:lnTo>
                  <a:pt x="63" y="189"/>
                </a:lnTo>
                <a:lnTo>
                  <a:pt x="46" y="191"/>
                </a:lnTo>
                <a:lnTo>
                  <a:pt x="0" y="30"/>
                </a:lnTo>
                <a:lnTo>
                  <a:pt x="15" y="23"/>
                </a:lnTo>
                <a:lnTo>
                  <a:pt x="37" y="32"/>
                </a:lnTo>
                <a:lnTo>
                  <a:pt x="97" y="0"/>
                </a:lnTo>
                <a:lnTo>
                  <a:pt x="127" y="11"/>
                </a:lnTo>
                <a:lnTo>
                  <a:pt x="132" y="37"/>
                </a:lnTo>
                <a:lnTo>
                  <a:pt x="154" y="49"/>
                </a:lnTo>
                <a:lnTo>
                  <a:pt x="175" y="24"/>
                </a:lnTo>
                <a:lnTo>
                  <a:pt x="214" y="24"/>
                </a:lnTo>
                <a:lnTo>
                  <a:pt x="221" y="11"/>
                </a:lnTo>
                <a:lnTo>
                  <a:pt x="238" y="2"/>
                </a:lnTo>
                <a:lnTo>
                  <a:pt x="244" y="0"/>
                </a:lnTo>
                <a:lnTo>
                  <a:pt x="259" y="30"/>
                </a:lnTo>
                <a:lnTo>
                  <a:pt x="292" y="57"/>
                </a:lnTo>
                <a:lnTo>
                  <a:pt x="289" y="87"/>
                </a:lnTo>
                <a:lnTo>
                  <a:pt x="302" y="105"/>
                </a:lnTo>
                <a:lnTo>
                  <a:pt x="302" y="117"/>
                </a:lnTo>
                <a:lnTo>
                  <a:pt x="348" y="133"/>
                </a:lnTo>
                <a:lnTo>
                  <a:pt x="319" y="173"/>
                </a:lnTo>
                <a:lnTo>
                  <a:pt x="344" y="200"/>
                </a:lnTo>
                <a:lnTo>
                  <a:pt x="352" y="180"/>
                </a:lnTo>
                <a:lnTo>
                  <a:pt x="363" y="180"/>
                </a:lnTo>
                <a:lnTo>
                  <a:pt x="358" y="212"/>
                </a:lnTo>
                <a:lnTo>
                  <a:pt x="371" y="226"/>
                </a:lnTo>
                <a:lnTo>
                  <a:pt x="382" y="237"/>
                </a:lnTo>
                <a:lnTo>
                  <a:pt x="388" y="243"/>
                </a:lnTo>
                <a:lnTo>
                  <a:pt x="390" y="243"/>
                </a:lnTo>
                <a:lnTo>
                  <a:pt x="388" y="246"/>
                </a:lnTo>
                <a:lnTo>
                  <a:pt x="384" y="250"/>
                </a:lnTo>
                <a:lnTo>
                  <a:pt x="373" y="255"/>
                </a:lnTo>
                <a:lnTo>
                  <a:pt x="373" y="268"/>
                </a:lnTo>
                <a:lnTo>
                  <a:pt x="380" y="273"/>
                </a:lnTo>
                <a:lnTo>
                  <a:pt x="370" y="306"/>
                </a:lnTo>
                <a:lnTo>
                  <a:pt x="329" y="306"/>
                </a:lnTo>
                <a:lnTo>
                  <a:pt x="302" y="325"/>
                </a:lnTo>
                <a:lnTo>
                  <a:pt x="283" y="308"/>
                </a:lnTo>
                <a:lnTo>
                  <a:pt x="272" y="284"/>
                </a:lnTo>
                <a:lnTo>
                  <a:pt x="253" y="300"/>
                </a:lnTo>
                <a:lnTo>
                  <a:pt x="221" y="281"/>
                </a:lnTo>
                <a:lnTo>
                  <a:pt x="221" y="259"/>
                </a:lnTo>
                <a:lnTo>
                  <a:pt x="203" y="255"/>
                </a:lnTo>
                <a:lnTo>
                  <a:pt x="192" y="23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43" name="Freeform 190"/>
          <p:cNvSpPr>
            <a:spLocks/>
          </p:cNvSpPr>
          <p:nvPr/>
        </p:nvSpPr>
        <p:spPr bwMode="auto">
          <a:xfrm>
            <a:off x="5913288" y="6511441"/>
            <a:ext cx="583463" cy="516046"/>
          </a:xfrm>
          <a:custGeom>
            <a:avLst/>
            <a:gdLst>
              <a:gd name="T0" fmla="*/ 2147483647 w 390"/>
              <a:gd name="T1" fmla="*/ 2147483647 h 325"/>
              <a:gd name="T2" fmla="*/ 2147483647 w 390"/>
              <a:gd name="T3" fmla="*/ 2147483647 h 325"/>
              <a:gd name="T4" fmla="*/ 2147483647 w 390"/>
              <a:gd name="T5" fmla="*/ 2147483647 h 325"/>
              <a:gd name="T6" fmla="*/ 2147483647 w 390"/>
              <a:gd name="T7" fmla="*/ 2147483647 h 325"/>
              <a:gd name="T8" fmla="*/ 2147483647 w 390"/>
              <a:gd name="T9" fmla="*/ 2147483647 h 325"/>
              <a:gd name="T10" fmla="*/ 2147483647 w 390"/>
              <a:gd name="T11" fmla="*/ 2147483647 h 325"/>
              <a:gd name="T12" fmla="*/ 2147483647 w 390"/>
              <a:gd name="T13" fmla="*/ 2147483647 h 325"/>
              <a:gd name="T14" fmla="*/ 2147483647 w 390"/>
              <a:gd name="T15" fmla="*/ 2147483647 h 325"/>
              <a:gd name="T16" fmla="*/ 0 w 390"/>
              <a:gd name="T17" fmla="*/ 2147483647 h 325"/>
              <a:gd name="T18" fmla="*/ 2147483647 w 390"/>
              <a:gd name="T19" fmla="*/ 2147483647 h 325"/>
              <a:gd name="T20" fmla="*/ 2147483647 w 390"/>
              <a:gd name="T21" fmla="*/ 2147483647 h 325"/>
              <a:gd name="T22" fmla="*/ 2147483647 w 390"/>
              <a:gd name="T23" fmla="*/ 0 h 325"/>
              <a:gd name="T24" fmla="*/ 2147483647 w 390"/>
              <a:gd name="T25" fmla="*/ 2147483647 h 325"/>
              <a:gd name="T26" fmla="*/ 2147483647 w 390"/>
              <a:gd name="T27" fmla="*/ 2147483647 h 325"/>
              <a:gd name="T28" fmla="*/ 2147483647 w 390"/>
              <a:gd name="T29" fmla="*/ 2147483647 h 325"/>
              <a:gd name="T30" fmla="*/ 2147483647 w 390"/>
              <a:gd name="T31" fmla="*/ 2147483647 h 325"/>
              <a:gd name="T32" fmla="*/ 2147483647 w 390"/>
              <a:gd name="T33" fmla="*/ 2147483647 h 325"/>
              <a:gd name="T34" fmla="*/ 2147483647 w 390"/>
              <a:gd name="T35" fmla="*/ 2147483647 h 325"/>
              <a:gd name="T36" fmla="*/ 2147483647 w 390"/>
              <a:gd name="T37" fmla="*/ 2147483647 h 325"/>
              <a:gd name="T38" fmla="*/ 2147483647 w 390"/>
              <a:gd name="T39" fmla="*/ 0 h 325"/>
              <a:gd name="T40" fmla="*/ 2147483647 w 390"/>
              <a:gd name="T41" fmla="*/ 2147483647 h 325"/>
              <a:gd name="T42" fmla="*/ 2147483647 w 390"/>
              <a:gd name="T43" fmla="*/ 2147483647 h 325"/>
              <a:gd name="T44" fmla="*/ 2147483647 w 390"/>
              <a:gd name="T45" fmla="*/ 2147483647 h 325"/>
              <a:gd name="T46" fmla="*/ 2147483647 w 390"/>
              <a:gd name="T47" fmla="*/ 2147483647 h 325"/>
              <a:gd name="T48" fmla="*/ 2147483647 w 390"/>
              <a:gd name="T49" fmla="*/ 2147483647 h 325"/>
              <a:gd name="T50" fmla="*/ 2147483647 w 390"/>
              <a:gd name="T51" fmla="*/ 2147483647 h 325"/>
              <a:gd name="T52" fmla="*/ 2147483647 w 390"/>
              <a:gd name="T53" fmla="*/ 2147483647 h 325"/>
              <a:gd name="T54" fmla="*/ 2147483647 w 390"/>
              <a:gd name="T55" fmla="*/ 2147483647 h 325"/>
              <a:gd name="T56" fmla="*/ 2147483647 w 390"/>
              <a:gd name="T57" fmla="*/ 2147483647 h 325"/>
              <a:gd name="T58" fmla="*/ 2147483647 w 390"/>
              <a:gd name="T59" fmla="*/ 2147483647 h 325"/>
              <a:gd name="T60" fmla="*/ 2147483647 w 390"/>
              <a:gd name="T61" fmla="*/ 2147483647 h 325"/>
              <a:gd name="T62" fmla="*/ 2147483647 w 390"/>
              <a:gd name="T63" fmla="*/ 2147483647 h 325"/>
              <a:gd name="T64" fmla="*/ 2147483647 w 390"/>
              <a:gd name="T65" fmla="*/ 2147483647 h 325"/>
              <a:gd name="T66" fmla="*/ 2147483647 w 390"/>
              <a:gd name="T67" fmla="*/ 2147483647 h 325"/>
              <a:gd name="T68" fmla="*/ 2147483647 w 390"/>
              <a:gd name="T69" fmla="*/ 2147483647 h 325"/>
              <a:gd name="T70" fmla="*/ 2147483647 w 390"/>
              <a:gd name="T71" fmla="*/ 2147483647 h 325"/>
              <a:gd name="T72" fmla="*/ 2147483647 w 390"/>
              <a:gd name="T73" fmla="*/ 2147483647 h 325"/>
              <a:gd name="T74" fmla="*/ 2147483647 w 390"/>
              <a:gd name="T75" fmla="*/ 2147483647 h 325"/>
              <a:gd name="T76" fmla="*/ 2147483647 w 390"/>
              <a:gd name="T77" fmla="*/ 2147483647 h 325"/>
              <a:gd name="T78" fmla="*/ 2147483647 w 390"/>
              <a:gd name="T79" fmla="*/ 2147483647 h 325"/>
              <a:gd name="T80" fmla="*/ 2147483647 w 390"/>
              <a:gd name="T81" fmla="*/ 2147483647 h 325"/>
              <a:gd name="T82" fmla="*/ 2147483647 w 390"/>
              <a:gd name="T83" fmla="*/ 2147483647 h 325"/>
              <a:gd name="T84" fmla="*/ 2147483647 w 390"/>
              <a:gd name="T85" fmla="*/ 2147483647 h 325"/>
              <a:gd name="T86" fmla="*/ 2147483647 w 390"/>
              <a:gd name="T87" fmla="*/ 2147483647 h 325"/>
              <a:gd name="T88" fmla="*/ 2147483647 w 390"/>
              <a:gd name="T89" fmla="*/ 2147483647 h 325"/>
              <a:gd name="T90" fmla="*/ 2147483647 w 390"/>
              <a:gd name="T91" fmla="*/ 2147483647 h 325"/>
              <a:gd name="T92" fmla="*/ 2147483647 w 390"/>
              <a:gd name="T93" fmla="*/ 2147483647 h 325"/>
              <a:gd name="T94" fmla="*/ 2147483647 w 390"/>
              <a:gd name="T95" fmla="*/ 2147483647 h 325"/>
              <a:gd name="T96" fmla="*/ 2147483647 w 390"/>
              <a:gd name="T97" fmla="*/ 2147483647 h 325"/>
              <a:gd name="T98" fmla="*/ 2147483647 w 390"/>
              <a:gd name="T99" fmla="*/ 2147483647 h 32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90" h="325">
                <a:moveTo>
                  <a:pt x="192" y="237"/>
                </a:moveTo>
                <a:lnTo>
                  <a:pt x="177" y="210"/>
                </a:lnTo>
                <a:lnTo>
                  <a:pt x="157" y="208"/>
                </a:lnTo>
                <a:lnTo>
                  <a:pt x="106" y="212"/>
                </a:lnTo>
                <a:lnTo>
                  <a:pt x="93" y="180"/>
                </a:lnTo>
                <a:lnTo>
                  <a:pt x="76" y="173"/>
                </a:lnTo>
                <a:lnTo>
                  <a:pt x="63" y="189"/>
                </a:lnTo>
                <a:lnTo>
                  <a:pt x="46" y="191"/>
                </a:lnTo>
                <a:lnTo>
                  <a:pt x="0" y="30"/>
                </a:lnTo>
                <a:lnTo>
                  <a:pt x="15" y="23"/>
                </a:lnTo>
                <a:lnTo>
                  <a:pt x="37" y="32"/>
                </a:lnTo>
                <a:lnTo>
                  <a:pt x="97" y="0"/>
                </a:lnTo>
                <a:lnTo>
                  <a:pt x="127" y="11"/>
                </a:lnTo>
                <a:lnTo>
                  <a:pt x="132" y="37"/>
                </a:lnTo>
                <a:lnTo>
                  <a:pt x="154" y="49"/>
                </a:lnTo>
                <a:lnTo>
                  <a:pt x="175" y="24"/>
                </a:lnTo>
                <a:lnTo>
                  <a:pt x="214" y="24"/>
                </a:lnTo>
                <a:lnTo>
                  <a:pt x="221" y="11"/>
                </a:lnTo>
                <a:lnTo>
                  <a:pt x="238" y="2"/>
                </a:lnTo>
                <a:lnTo>
                  <a:pt x="244" y="0"/>
                </a:lnTo>
                <a:lnTo>
                  <a:pt x="259" y="30"/>
                </a:lnTo>
                <a:lnTo>
                  <a:pt x="292" y="57"/>
                </a:lnTo>
                <a:lnTo>
                  <a:pt x="289" y="87"/>
                </a:lnTo>
                <a:lnTo>
                  <a:pt x="302" y="105"/>
                </a:lnTo>
                <a:lnTo>
                  <a:pt x="302" y="117"/>
                </a:lnTo>
                <a:lnTo>
                  <a:pt x="348" y="133"/>
                </a:lnTo>
                <a:lnTo>
                  <a:pt x="319" y="173"/>
                </a:lnTo>
                <a:lnTo>
                  <a:pt x="344" y="200"/>
                </a:lnTo>
                <a:lnTo>
                  <a:pt x="352" y="180"/>
                </a:lnTo>
                <a:lnTo>
                  <a:pt x="363" y="180"/>
                </a:lnTo>
                <a:lnTo>
                  <a:pt x="358" y="212"/>
                </a:lnTo>
                <a:lnTo>
                  <a:pt x="371" y="226"/>
                </a:lnTo>
                <a:lnTo>
                  <a:pt x="382" y="237"/>
                </a:lnTo>
                <a:lnTo>
                  <a:pt x="388" y="243"/>
                </a:lnTo>
                <a:lnTo>
                  <a:pt x="390" y="243"/>
                </a:lnTo>
                <a:lnTo>
                  <a:pt x="388" y="246"/>
                </a:lnTo>
                <a:lnTo>
                  <a:pt x="384" y="250"/>
                </a:lnTo>
                <a:lnTo>
                  <a:pt x="373" y="255"/>
                </a:lnTo>
                <a:lnTo>
                  <a:pt x="373" y="268"/>
                </a:lnTo>
                <a:lnTo>
                  <a:pt x="380" y="273"/>
                </a:lnTo>
                <a:lnTo>
                  <a:pt x="370" y="306"/>
                </a:lnTo>
                <a:lnTo>
                  <a:pt x="329" y="306"/>
                </a:lnTo>
                <a:lnTo>
                  <a:pt x="302" y="325"/>
                </a:lnTo>
                <a:lnTo>
                  <a:pt x="283" y="308"/>
                </a:lnTo>
                <a:lnTo>
                  <a:pt x="272" y="284"/>
                </a:lnTo>
                <a:lnTo>
                  <a:pt x="253" y="300"/>
                </a:lnTo>
                <a:lnTo>
                  <a:pt x="221" y="281"/>
                </a:lnTo>
                <a:lnTo>
                  <a:pt x="221" y="259"/>
                </a:lnTo>
                <a:lnTo>
                  <a:pt x="203" y="255"/>
                </a:lnTo>
                <a:lnTo>
                  <a:pt x="192" y="23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44" name="Freeform 191"/>
          <p:cNvSpPr>
            <a:spLocks/>
          </p:cNvSpPr>
          <p:nvPr/>
        </p:nvSpPr>
        <p:spPr bwMode="auto">
          <a:xfrm>
            <a:off x="5913288" y="6511441"/>
            <a:ext cx="583463" cy="516046"/>
          </a:xfrm>
          <a:custGeom>
            <a:avLst/>
            <a:gdLst>
              <a:gd name="T0" fmla="*/ 2147483647 w 390"/>
              <a:gd name="T1" fmla="*/ 2147483647 h 325"/>
              <a:gd name="T2" fmla="*/ 2147483647 w 390"/>
              <a:gd name="T3" fmla="*/ 2147483647 h 325"/>
              <a:gd name="T4" fmla="*/ 2147483647 w 390"/>
              <a:gd name="T5" fmla="*/ 2147483647 h 325"/>
              <a:gd name="T6" fmla="*/ 2147483647 w 390"/>
              <a:gd name="T7" fmla="*/ 2147483647 h 325"/>
              <a:gd name="T8" fmla="*/ 2147483647 w 390"/>
              <a:gd name="T9" fmla="*/ 2147483647 h 325"/>
              <a:gd name="T10" fmla="*/ 2147483647 w 390"/>
              <a:gd name="T11" fmla="*/ 2147483647 h 325"/>
              <a:gd name="T12" fmla="*/ 2147483647 w 390"/>
              <a:gd name="T13" fmla="*/ 2147483647 h 325"/>
              <a:gd name="T14" fmla="*/ 2147483647 w 390"/>
              <a:gd name="T15" fmla="*/ 2147483647 h 325"/>
              <a:gd name="T16" fmla="*/ 0 w 390"/>
              <a:gd name="T17" fmla="*/ 2147483647 h 325"/>
              <a:gd name="T18" fmla="*/ 2147483647 w 390"/>
              <a:gd name="T19" fmla="*/ 2147483647 h 325"/>
              <a:gd name="T20" fmla="*/ 2147483647 w 390"/>
              <a:gd name="T21" fmla="*/ 2147483647 h 325"/>
              <a:gd name="T22" fmla="*/ 2147483647 w 390"/>
              <a:gd name="T23" fmla="*/ 0 h 325"/>
              <a:gd name="T24" fmla="*/ 2147483647 w 390"/>
              <a:gd name="T25" fmla="*/ 2147483647 h 325"/>
              <a:gd name="T26" fmla="*/ 2147483647 w 390"/>
              <a:gd name="T27" fmla="*/ 2147483647 h 325"/>
              <a:gd name="T28" fmla="*/ 2147483647 w 390"/>
              <a:gd name="T29" fmla="*/ 2147483647 h 325"/>
              <a:gd name="T30" fmla="*/ 2147483647 w 390"/>
              <a:gd name="T31" fmla="*/ 2147483647 h 325"/>
              <a:gd name="T32" fmla="*/ 2147483647 w 390"/>
              <a:gd name="T33" fmla="*/ 2147483647 h 325"/>
              <a:gd name="T34" fmla="*/ 2147483647 w 390"/>
              <a:gd name="T35" fmla="*/ 2147483647 h 325"/>
              <a:gd name="T36" fmla="*/ 2147483647 w 390"/>
              <a:gd name="T37" fmla="*/ 2147483647 h 325"/>
              <a:gd name="T38" fmla="*/ 2147483647 w 390"/>
              <a:gd name="T39" fmla="*/ 0 h 325"/>
              <a:gd name="T40" fmla="*/ 2147483647 w 390"/>
              <a:gd name="T41" fmla="*/ 2147483647 h 325"/>
              <a:gd name="T42" fmla="*/ 2147483647 w 390"/>
              <a:gd name="T43" fmla="*/ 2147483647 h 325"/>
              <a:gd name="T44" fmla="*/ 2147483647 w 390"/>
              <a:gd name="T45" fmla="*/ 2147483647 h 325"/>
              <a:gd name="T46" fmla="*/ 2147483647 w 390"/>
              <a:gd name="T47" fmla="*/ 2147483647 h 325"/>
              <a:gd name="T48" fmla="*/ 2147483647 w 390"/>
              <a:gd name="T49" fmla="*/ 2147483647 h 325"/>
              <a:gd name="T50" fmla="*/ 2147483647 w 390"/>
              <a:gd name="T51" fmla="*/ 2147483647 h 325"/>
              <a:gd name="T52" fmla="*/ 2147483647 w 390"/>
              <a:gd name="T53" fmla="*/ 2147483647 h 325"/>
              <a:gd name="T54" fmla="*/ 2147483647 w 390"/>
              <a:gd name="T55" fmla="*/ 2147483647 h 325"/>
              <a:gd name="T56" fmla="*/ 2147483647 w 390"/>
              <a:gd name="T57" fmla="*/ 2147483647 h 325"/>
              <a:gd name="T58" fmla="*/ 2147483647 w 390"/>
              <a:gd name="T59" fmla="*/ 2147483647 h 325"/>
              <a:gd name="T60" fmla="*/ 2147483647 w 390"/>
              <a:gd name="T61" fmla="*/ 2147483647 h 325"/>
              <a:gd name="T62" fmla="*/ 2147483647 w 390"/>
              <a:gd name="T63" fmla="*/ 2147483647 h 325"/>
              <a:gd name="T64" fmla="*/ 2147483647 w 390"/>
              <a:gd name="T65" fmla="*/ 2147483647 h 325"/>
              <a:gd name="T66" fmla="*/ 2147483647 w 390"/>
              <a:gd name="T67" fmla="*/ 2147483647 h 325"/>
              <a:gd name="T68" fmla="*/ 2147483647 w 390"/>
              <a:gd name="T69" fmla="*/ 2147483647 h 325"/>
              <a:gd name="T70" fmla="*/ 2147483647 w 390"/>
              <a:gd name="T71" fmla="*/ 2147483647 h 325"/>
              <a:gd name="T72" fmla="*/ 2147483647 w 390"/>
              <a:gd name="T73" fmla="*/ 2147483647 h 325"/>
              <a:gd name="T74" fmla="*/ 2147483647 w 390"/>
              <a:gd name="T75" fmla="*/ 2147483647 h 325"/>
              <a:gd name="T76" fmla="*/ 2147483647 w 390"/>
              <a:gd name="T77" fmla="*/ 2147483647 h 325"/>
              <a:gd name="T78" fmla="*/ 2147483647 w 390"/>
              <a:gd name="T79" fmla="*/ 2147483647 h 325"/>
              <a:gd name="T80" fmla="*/ 2147483647 w 390"/>
              <a:gd name="T81" fmla="*/ 2147483647 h 325"/>
              <a:gd name="T82" fmla="*/ 2147483647 w 390"/>
              <a:gd name="T83" fmla="*/ 2147483647 h 325"/>
              <a:gd name="T84" fmla="*/ 2147483647 w 390"/>
              <a:gd name="T85" fmla="*/ 2147483647 h 325"/>
              <a:gd name="T86" fmla="*/ 2147483647 w 390"/>
              <a:gd name="T87" fmla="*/ 2147483647 h 325"/>
              <a:gd name="T88" fmla="*/ 2147483647 w 390"/>
              <a:gd name="T89" fmla="*/ 2147483647 h 325"/>
              <a:gd name="T90" fmla="*/ 2147483647 w 390"/>
              <a:gd name="T91" fmla="*/ 2147483647 h 325"/>
              <a:gd name="T92" fmla="*/ 2147483647 w 390"/>
              <a:gd name="T93" fmla="*/ 2147483647 h 325"/>
              <a:gd name="T94" fmla="*/ 2147483647 w 390"/>
              <a:gd name="T95" fmla="*/ 2147483647 h 325"/>
              <a:gd name="T96" fmla="*/ 2147483647 w 390"/>
              <a:gd name="T97" fmla="*/ 2147483647 h 325"/>
              <a:gd name="T98" fmla="*/ 2147483647 w 390"/>
              <a:gd name="T99" fmla="*/ 2147483647 h 32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90" h="325">
                <a:moveTo>
                  <a:pt x="192" y="237"/>
                </a:moveTo>
                <a:lnTo>
                  <a:pt x="177" y="210"/>
                </a:lnTo>
                <a:lnTo>
                  <a:pt x="157" y="208"/>
                </a:lnTo>
                <a:lnTo>
                  <a:pt x="106" y="212"/>
                </a:lnTo>
                <a:lnTo>
                  <a:pt x="93" y="180"/>
                </a:lnTo>
                <a:lnTo>
                  <a:pt x="76" y="173"/>
                </a:lnTo>
                <a:lnTo>
                  <a:pt x="63" y="189"/>
                </a:lnTo>
                <a:lnTo>
                  <a:pt x="46" y="191"/>
                </a:lnTo>
                <a:lnTo>
                  <a:pt x="0" y="30"/>
                </a:lnTo>
                <a:lnTo>
                  <a:pt x="15" y="23"/>
                </a:lnTo>
                <a:lnTo>
                  <a:pt x="37" y="32"/>
                </a:lnTo>
                <a:lnTo>
                  <a:pt x="97" y="0"/>
                </a:lnTo>
                <a:lnTo>
                  <a:pt x="127" y="11"/>
                </a:lnTo>
                <a:lnTo>
                  <a:pt x="132" y="37"/>
                </a:lnTo>
                <a:lnTo>
                  <a:pt x="154" y="49"/>
                </a:lnTo>
                <a:lnTo>
                  <a:pt x="175" y="24"/>
                </a:lnTo>
                <a:lnTo>
                  <a:pt x="214" y="24"/>
                </a:lnTo>
                <a:lnTo>
                  <a:pt x="221" y="11"/>
                </a:lnTo>
                <a:lnTo>
                  <a:pt x="238" y="2"/>
                </a:lnTo>
                <a:lnTo>
                  <a:pt x="244" y="0"/>
                </a:lnTo>
                <a:lnTo>
                  <a:pt x="259" y="30"/>
                </a:lnTo>
                <a:lnTo>
                  <a:pt x="292" y="57"/>
                </a:lnTo>
                <a:lnTo>
                  <a:pt x="289" y="87"/>
                </a:lnTo>
                <a:lnTo>
                  <a:pt x="302" y="105"/>
                </a:lnTo>
                <a:lnTo>
                  <a:pt x="302" y="117"/>
                </a:lnTo>
                <a:lnTo>
                  <a:pt x="348" y="133"/>
                </a:lnTo>
                <a:lnTo>
                  <a:pt x="319" y="173"/>
                </a:lnTo>
                <a:lnTo>
                  <a:pt x="344" y="200"/>
                </a:lnTo>
                <a:lnTo>
                  <a:pt x="352" y="180"/>
                </a:lnTo>
                <a:lnTo>
                  <a:pt x="363" y="180"/>
                </a:lnTo>
                <a:lnTo>
                  <a:pt x="358" y="212"/>
                </a:lnTo>
                <a:lnTo>
                  <a:pt x="371" y="226"/>
                </a:lnTo>
                <a:lnTo>
                  <a:pt x="382" y="237"/>
                </a:lnTo>
                <a:lnTo>
                  <a:pt x="388" y="243"/>
                </a:lnTo>
                <a:lnTo>
                  <a:pt x="390" y="243"/>
                </a:lnTo>
                <a:lnTo>
                  <a:pt x="388" y="246"/>
                </a:lnTo>
                <a:lnTo>
                  <a:pt x="384" y="250"/>
                </a:lnTo>
                <a:lnTo>
                  <a:pt x="373" y="255"/>
                </a:lnTo>
                <a:lnTo>
                  <a:pt x="373" y="268"/>
                </a:lnTo>
                <a:lnTo>
                  <a:pt x="380" y="273"/>
                </a:lnTo>
                <a:lnTo>
                  <a:pt x="370" y="306"/>
                </a:lnTo>
                <a:lnTo>
                  <a:pt x="329" y="306"/>
                </a:lnTo>
                <a:lnTo>
                  <a:pt x="302" y="325"/>
                </a:lnTo>
                <a:lnTo>
                  <a:pt x="283" y="308"/>
                </a:lnTo>
                <a:lnTo>
                  <a:pt x="272" y="284"/>
                </a:lnTo>
                <a:lnTo>
                  <a:pt x="253" y="300"/>
                </a:lnTo>
                <a:lnTo>
                  <a:pt x="221" y="281"/>
                </a:lnTo>
                <a:lnTo>
                  <a:pt x="221" y="259"/>
                </a:lnTo>
                <a:lnTo>
                  <a:pt x="203" y="255"/>
                </a:lnTo>
                <a:lnTo>
                  <a:pt x="192" y="23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45" name="Freeform 192"/>
          <p:cNvSpPr>
            <a:spLocks/>
          </p:cNvSpPr>
          <p:nvPr/>
        </p:nvSpPr>
        <p:spPr bwMode="auto">
          <a:xfrm>
            <a:off x="5913288" y="6511441"/>
            <a:ext cx="583463" cy="516046"/>
          </a:xfrm>
          <a:custGeom>
            <a:avLst/>
            <a:gdLst>
              <a:gd name="T0" fmla="*/ 2147483647 w 390"/>
              <a:gd name="T1" fmla="*/ 2147483647 h 325"/>
              <a:gd name="T2" fmla="*/ 2147483647 w 390"/>
              <a:gd name="T3" fmla="*/ 2147483647 h 325"/>
              <a:gd name="T4" fmla="*/ 2147483647 w 390"/>
              <a:gd name="T5" fmla="*/ 2147483647 h 325"/>
              <a:gd name="T6" fmla="*/ 2147483647 w 390"/>
              <a:gd name="T7" fmla="*/ 2147483647 h 325"/>
              <a:gd name="T8" fmla="*/ 2147483647 w 390"/>
              <a:gd name="T9" fmla="*/ 2147483647 h 325"/>
              <a:gd name="T10" fmla="*/ 2147483647 w 390"/>
              <a:gd name="T11" fmla="*/ 2147483647 h 325"/>
              <a:gd name="T12" fmla="*/ 2147483647 w 390"/>
              <a:gd name="T13" fmla="*/ 2147483647 h 325"/>
              <a:gd name="T14" fmla="*/ 2147483647 w 390"/>
              <a:gd name="T15" fmla="*/ 2147483647 h 325"/>
              <a:gd name="T16" fmla="*/ 0 w 390"/>
              <a:gd name="T17" fmla="*/ 2147483647 h 325"/>
              <a:gd name="T18" fmla="*/ 2147483647 w 390"/>
              <a:gd name="T19" fmla="*/ 2147483647 h 325"/>
              <a:gd name="T20" fmla="*/ 2147483647 w 390"/>
              <a:gd name="T21" fmla="*/ 2147483647 h 325"/>
              <a:gd name="T22" fmla="*/ 2147483647 w 390"/>
              <a:gd name="T23" fmla="*/ 0 h 325"/>
              <a:gd name="T24" fmla="*/ 2147483647 w 390"/>
              <a:gd name="T25" fmla="*/ 2147483647 h 325"/>
              <a:gd name="T26" fmla="*/ 2147483647 w 390"/>
              <a:gd name="T27" fmla="*/ 2147483647 h 325"/>
              <a:gd name="T28" fmla="*/ 2147483647 w 390"/>
              <a:gd name="T29" fmla="*/ 2147483647 h 325"/>
              <a:gd name="T30" fmla="*/ 2147483647 w 390"/>
              <a:gd name="T31" fmla="*/ 2147483647 h 325"/>
              <a:gd name="T32" fmla="*/ 2147483647 w 390"/>
              <a:gd name="T33" fmla="*/ 2147483647 h 325"/>
              <a:gd name="T34" fmla="*/ 2147483647 w 390"/>
              <a:gd name="T35" fmla="*/ 2147483647 h 325"/>
              <a:gd name="T36" fmla="*/ 2147483647 w 390"/>
              <a:gd name="T37" fmla="*/ 2147483647 h 325"/>
              <a:gd name="T38" fmla="*/ 2147483647 w 390"/>
              <a:gd name="T39" fmla="*/ 0 h 325"/>
              <a:gd name="T40" fmla="*/ 2147483647 w 390"/>
              <a:gd name="T41" fmla="*/ 2147483647 h 325"/>
              <a:gd name="T42" fmla="*/ 2147483647 w 390"/>
              <a:gd name="T43" fmla="*/ 2147483647 h 325"/>
              <a:gd name="T44" fmla="*/ 2147483647 w 390"/>
              <a:gd name="T45" fmla="*/ 2147483647 h 325"/>
              <a:gd name="T46" fmla="*/ 2147483647 w 390"/>
              <a:gd name="T47" fmla="*/ 2147483647 h 325"/>
              <a:gd name="T48" fmla="*/ 2147483647 w 390"/>
              <a:gd name="T49" fmla="*/ 2147483647 h 325"/>
              <a:gd name="T50" fmla="*/ 2147483647 w 390"/>
              <a:gd name="T51" fmla="*/ 2147483647 h 325"/>
              <a:gd name="T52" fmla="*/ 2147483647 w 390"/>
              <a:gd name="T53" fmla="*/ 2147483647 h 325"/>
              <a:gd name="T54" fmla="*/ 2147483647 w 390"/>
              <a:gd name="T55" fmla="*/ 2147483647 h 325"/>
              <a:gd name="T56" fmla="*/ 2147483647 w 390"/>
              <a:gd name="T57" fmla="*/ 2147483647 h 325"/>
              <a:gd name="T58" fmla="*/ 2147483647 w 390"/>
              <a:gd name="T59" fmla="*/ 2147483647 h 325"/>
              <a:gd name="T60" fmla="*/ 2147483647 w 390"/>
              <a:gd name="T61" fmla="*/ 2147483647 h 325"/>
              <a:gd name="T62" fmla="*/ 2147483647 w 390"/>
              <a:gd name="T63" fmla="*/ 2147483647 h 325"/>
              <a:gd name="T64" fmla="*/ 2147483647 w 390"/>
              <a:gd name="T65" fmla="*/ 2147483647 h 325"/>
              <a:gd name="T66" fmla="*/ 2147483647 w 390"/>
              <a:gd name="T67" fmla="*/ 2147483647 h 325"/>
              <a:gd name="T68" fmla="*/ 2147483647 w 390"/>
              <a:gd name="T69" fmla="*/ 2147483647 h 325"/>
              <a:gd name="T70" fmla="*/ 2147483647 w 390"/>
              <a:gd name="T71" fmla="*/ 2147483647 h 325"/>
              <a:gd name="T72" fmla="*/ 2147483647 w 390"/>
              <a:gd name="T73" fmla="*/ 2147483647 h 325"/>
              <a:gd name="T74" fmla="*/ 2147483647 w 390"/>
              <a:gd name="T75" fmla="*/ 2147483647 h 325"/>
              <a:gd name="T76" fmla="*/ 2147483647 w 390"/>
              <a:gd name="T77" fmla="*/ 2147483647 h 325"/>
              <a:gd name="T78" fmla="*/ 2147483647 w 390"/>
              <a:gd name="T79" fmla="*/ 2147483647 h 325"/>
              <a:gd name="T80" fmla="*/ 2147483647 w 390"/>
              <a:gd name="T81" fmla="*/ 2147483647 h 325"/>
              <a:gd name="T82" fmla="*/ 2147483647 w 390"/>
              <a:gd name="T83" fmla="*/ 2147483647 h 325"/>
              <a:gd name="T84" fmla="*/ 2147483647 w 390"/>
              <a:gd name="T85" fmla="*/ 2147483647 h 325"/>
              <a:gd name="T86" fmla="*/ 2147483647 w 390"/>
              <a:gd name="T87" fmla="*/ 2147483647 h 325"/>
              <a:gd name="T88" fmla="*/ 2147483647 w 390"/>
              <a:gd name="T89" fmla="*/ 2147483647 h 325"/>
              <a:gd name="T90" fmla="*/ 2147483647 w 390"/>
              <a:gd name="T91" fmla="*/ 2147483647 h 325"/>
              <a:gd name="T92" fmla="*/ 2147483647 w 390"/>
              <a:gd name="T93" fmla="*/ 2147483647 h 325"/>
              <a:gd name="T94" fmla="*/ 2147483647 w 390"/>
              <a:gd name="T95" fmla="*/ 2147483647 h 325"/>
              <a:gd name="T96" fmla="*/ 2147483647 w 390"/>
              <a:gd name="T97" fmla="*/ 2147483647 h 325"/>
              <a:gd name="T98" fmla="*/ 2147483647 w 390"/>
              <a:gd name="T99" fmla="*/ 2147483647 h 32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90" h="325">
                <a:moveTo>
                  <a:pt x="192" y="237"/>
                </a:moveTo>
                <a:lnTo>
                  <a:pt x="177" y="210"/>
                </a:lnTo>
                <a:lnTo>
                  <a:pt x="157" y="208"/>
                </a:lnTo>
                <a:lnTo>
                  <a:pt x="106" y="212"/>
                </a:lnTo>
                <a:lnTo>
                  <a:pt x="93" y="180"/>
                </a:lnTo>
                <a:lnTo>
                  <a:pt x="76" y="173"/>
                </a:lnTo>
                <a:lnTo>
                  <a:pt x="63" y="189"/>
                </a:lnTo>
                <a:lnTo>
                  <a:pt x="46" y="191"/>
                </a:lnTo>
                <a:lnTo>
                  <a:pt x="0" y="30"/>
                </a:lnTo>
                <a:lnTo>
                  <a:pt x="15" y="23"/>
                </a:lnTo>
                <a:lnTo>
                  <a:pt x="37" y="32"/>
                </a:lnTo>
                <a:lnTo>
                  <a:pt x="97" y="0"/>
                </a:lnTo>
                <a:lnTo>
                  <a:pt x="127" y="11"/>
                </a:lnTo>
                <a:lnTo>
                  <a:pt x="132" y="37"/>
                </a:lnTo>
                <a:lnTo>
                  <a:pt x="154" y="49"/>
                </a:lnTo>
                <a:lnTo>
                  <a:pt x="175" y="24"/>
                </a:lnTo>
                <a:lnTo>
                  <a:pt x="214" y="24"/>
                </a:lnTo>
                <a:lnTo>
                  <a:pt x="221" y="11"/>
                </a:lnTo>
                <a:lnTo>
                  <a:pt x="238" y="2"/>
                </a:lnTo>
                <a:lnTo>
                  <a:pt x="244" y="0"/>
                </a:lnTo>
                <a:lnTo>
                  <a:pt x="259" y="30"/>
                </a:lnTo>
                <a:lnTo>
                  <a:pt x="292" y="57"/>
                </a:lnTo>
                <a:lnTo>
                  <a:pt x="289" y="87"/>
                </a:lnTo>
                <a:lnTo>
                  <a:pt x="302" y="105"/>
                </a:lnTo>
                <a:lnTo>
                  <a:pt x="302" y="117"/>
                </a:lnTo>
                <a:lnTo>
                  <a:pt x="348" y="133"/>
                </a:lnTo>
                <a:lnTo>
                  <a:pt x="319" y="173"/>
                </a:lnTo>
                <a:lnTo>
                  <a:pt x="344" y="200"/>
                </a:lnTo>
                <a:lnTo>
                  <a:pt x="352" y="180"/>
                </a:lnTo>
                <a:lnTo>
                  <a:pt x="363" y="180"/>
                </a:lnTo>
                <a:lnTo>
                  <a:pt x="358" y="212"/>
                </a:lnTo>
                <a:lnTo>
                  <a:pt x="371" y="226"/>
                </a:lnTo>
                <a:lnTo>
                  <a:pt x="382" y="237"/>
                </a:lnTo>
                <a:lnTo>
                  <a:pt x="388" y="243"/>
                </a:lnTo>
                <a:lnTo>
                  <a:pt x="390" y="243"/>
                </a:lnTo>
                <a:lnTo>
                  <a:pt x="388" y="246"/>
                </a:lnTo>
                <a:lnTo>
                  <a:pt x="384" y="250"/>
                </a:lnTo>
                <a:lnTo>
                  <a:pt x="373" y="255"/>
                </a:lnTo>
                <a:lnTo>
                  <a:pt x="373" y="268"/>
                </a:lnTo>
                <a:lnTo>
                  <a:pt x="380" y="273"/>
                </a:lnTo>
                <a:lnTo>
                  <a:pt x="370" y="306"/>
                </a:lnTo>
                <a:lnTo>
                  <a:pt x="329" y="306"/>
                </a:lnTo>
                <a:lnTo>
                  <a:pt x="302" y="325"/>
                </a:lnTo>
                <a:lnTo>
                  <a:pt x="283" y="308"/>
                </a:lnTo>
                <a:lnTo>
                  <a:pt x="272" y="284"/>
                </a:lnTo>
                <a:lnTo>
                  <a:pt x="253" y="300"/>
                </a:lnTo>
                <a:lnTo>
                  <a:pt x="221" y="281"/>
                </a:lnTo>
                <a:lnTo>
                  <a:pt x="221" y="259"/>
                </a:lnTo>
                <a:lnTo>
                  <a:pt x="203" y="255"/>
                </a:lnTo>
                <a:lnTo>
                  <a:pt x="192" y="23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46" name="Freeform 193"/>
          <p:cNvSpPr>
            <a:spLocks/>
          </p:cNvSpPr>
          <p:nvPr/>
        </p:nvSpPr>
        <p:spPr bwMode="auto">
          <a:xfrm>
            <a:off x="5913288" y="6511441"/>
            <a:ext cx="583463" cy="516046"/>
          </a:xfrm>
          <a:custGeom>
            <a:avLst/>
            <a:gdLst>
              <a:gd name="T0" fmla="*/ 2147483647 w 390"/>
              <a:gd name="T1" fmla="*/ 2147483647 h 325"/>
              <a:gd name="T2" fmla="*/ 2147483647 w 390"/>
              <a:gd name="T3" fmla="*/ 2147483647 h 325"/>
              <a:gd name="T4" fmla="*/ 2147483647 w 390"/>
              <a:gd name="T5" fmla="*/ 2147483647 h 325"/>
              <a:gd name="T6" fmla="*/ 2147483647 w 390"/>
              <a:gd name="T7" fmla="*/ 2147483647 h 325"/>
              <a:gd name="T8" fmla="*/ 2147483647 w 390"/>
              <a:gd name="T9" fmla="*/ 2147483647 h 325"/>
              <a:gd name="T10" fmla="*/ 2147483647 w 390"/>
              <a:gd name="T11" fmla="*/ 2147483647 h 325"/>
              <a:gd name="T12" fmla="*/ 2147483647 w 390"/>
              <a:gd name="T13" fmla="*/ 2147483647 h 325"/>
              <a:gd name="T14" fmla="*/ 2147483647 w 390"/>
              <a:gd name="T15" fmla="*/ 2147483647 h 325"/>
              <a:gd name="T16" fmla="*/ 0 w 390"/>
              <a:gd name="T17" fmla="*/ 2147483647 h 325"/>
              <a:gd name="T18" fmla="*/ 2147483647 w 390"/>
              <a:gd name="T19" fmla="*/ 2147483647 h 325"/>
              <a:gd name="T20" fmla="*/ 2147483647 w 390"/>
              <a:gd name="T21" fmla="*/ 2147483647 h 325"/>
              <a:gd name="T22" fmla="*/ 2147483647 w 390"/>
              <a:gd name="T23" fmla="*/ 0 h 325"/>
              <a:gd name="T24" fmla="*/ 2147483647 w 390"/>
              <a:gd name="T25" fmla="*/ 2147483647 h 325"/>
              <a:gd name="T26" fmla="*/ 2147483647 w 390"/>
              <a:gd name="T27" fmla="*/ 2147483647 h 325"/>
              <a:gd name="T28" fmla="*/ 2147483647 w 390"/>
              <a:gd name="T29" fmla="*/ 2147483647 h 325"/>
              <a:gd name="T30" fmla="*/ 2147483647 w 390"/>
              <a:gd name="T31" fmla="*/ 2147483647 h 325"/>
              <a:gd name="T32" fmla="*/ 2147483647 w 390"/>
              <a:gd name="T33" fmla="*/ 2147483647 h 325"/>
              <a:gd name="T34" fmla="*/ 2147483647 w 390"/>
              <a:gd name="T35" fmla="*/ 2147483647 h 325"/>
              <a:gd name="T36" fmla="*/ 2147483647 w 390"/>
              <a:gd name="T37" fmla="*/ 2147483647 h 325"/>
              <a:gd name="T38" fmla="*/ 2147483647 w 390"/>
              <a:gd name="T39" fmla="*/ 0 h 325"/>
              <a:gd name="T40" fmla="*/ 2147483647 w 390"/>
              <a:gd name="T41" fmla="*/ 2147483647 h 325"/>
              <a:gd name="T42" fmla="*/ 2147483647 w 390"/>
              <a:gd name="T43" fmla="*/ 2147483647 h 325"/>
              <a:gd name="T44" fmla="*/ 2147483647 w 390"/>
              <a:gd name="T45" fmla="*/ 2147483647 h 325"/>
              <a:gd name="T46" fmla="*/ 2147483647 w 390"/>
              <a:gd name="T47" fmla="*/ 2147483647 h 325"/>
              <a:gd name="T48" fmla="*/ 2147483647 w 390"/>
              <a:gd name="T49" fmla="*/ 2147483647 h 325"/>
              <a:gd name="T50" fmla="*/ 2147483647 w 390"/>
              <a:gd name="T51" fmla="*/ 2147483647 h 325"/>
              <a:gd name="T52" fmla="*/ 2147483647 w 390"/>
              <a:gd name="T53" fmla="*/ 2147483647 h 325"/>
              <a:gd name="T54" fmla="*/ 2147483647 w 390"/>
              <a:gd name="T55" fmla="*/ 2147483647 h 325"/>
              <a:gd name="T56" fmla="*/ 2147483647 w 390"/>
              <a:gd name="T57" fmla="*/ 2147483647 h 325"/>
              <a:gd name="T58" fmla="*/ 2147483647 w 390"/>
              <a:gd name="T59" fmla="*/ 2147483647 h 325"/>
              <a:gd name="T60" fmla="*/ 2147483647 w 390"/>
              <a:gd name="T61" fmla="*/ 2147483647 h 325"/>
              <a:gd name="T62" fmla="*/ 2147483647 w 390"/>
              <a:gd name="T63" fmla="*/ 2147483647 h 325"/>
              <a:gd name="T64" fmla="*/ 2147483647 w 390"/>
              <a:gd name="T65" fmla="*/ 2147483647 h 325"/>
              <a:gd name="T66" fmla="*/ 2147483647 w 390"/>
              <a:gd name="T67" fmla="*/ 2147483647 h 325"/>
              <a:gd name="T68" fmla="*/ 2147483647 w 390"/>
              <a:gd name="T69" fmla="*/ 2147483647 h 325"/>
              <a:gd name="T70" fmla="*/ 2147483647 w 390"/>
              <a:gd name="T71" fmla="*/ 2147483647 h 325"/>
              <a:gd name="T72" fmla="*/ 2147483647 w 390"/>
              <a:gd name="T73" fmla="*/ 2147483647 h 325"/>
              <a:gd name="T74" fmla="*/ 2147483647 w 390"/>
              <a:gd name="T75" fmla="*/ 2147483647 h 325"/>
              <a:gd name="T76" fmla="*/ 2147483647 w 390"/>
              <a:gd name="T77" fmla="*/ 2147483647 h 325"/>
              <a:gd name="T78" fmla="*/ 2147483647 w 390"/>
              <a:gd name="T79" fmla="*/ 2147483647 h 325"/>
              <a:gd name="T80" fmla="*/ 2147483647 w 390"/>
              <a:gd name="T81" fmla="*/ 2147483647 h 325"/>
              <a:gd name="T82" fmla="*/ 2147483647 w 390"/>
              <a:gd name="T83" fmla="*/ 2147483647 h 325"/>
              <a:gd name="T84" fmla="*/ 2147483647 w 390"/>
              <a:gd name="T85" fmla="*/ 2147483647 h 325"/>
              <a:gd name="T86" fmla="*/ 2147483647 w 390"/>
              <a:gd name="T87" fmla="*/ 2147483647 h 325"/>
              <a:gd name="T88" fmla="*/ 2147483647 w 390"/>
              <a:gd name="T89" fmla="*/ 2147483647 h 325"/>
              <a:gd name="T90" fmla="*/ 2147483647 w 390"/>
              <a:gd name="T91" fmla="*/ 2147483647 h 325"/>
              <a:gd name="T92" fmla="*/ 2147483647 w 390"/>
              <a:gd name="T93" fmla="*/ 2147483647 h 325"/>
              <a:gd name="T94" fmla="*/ 2147483647 w 390"/>
              <a:gd name="T95" fmla="*/ 2147483647 h 325"/>
              <a:gd name="T96" fmla="*/ 2147483647 w 390"/>
              <a:gd name="T97" fmla="*/ 2147483647 h 325"/>
              <a:gd name="T98" fmla="*/ 2147483647 w 390"/>
              <a:gd name="T99" fmla="*/ 2147483647 h 32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90" h="325">
                <a:moveTo>
                  <a:pt x="192" y="237"/>
                </a:moveTo>
                <a:lnTo>
                  <a:pt x="177" y="210"/>
                </a:lnTo>
                <a:lnTo>
                  <a:pt x="157" y="208"/>
                </a:lnTo>
                <a:lnTo>
                  <a:pt x="106" y="212"/>
                </a:lnTo>
                <a:lnTo>
                  <a:pt x="93" y="180"/>
                </a:lnTo>
                <a:lnTo>
                  <a:pt x="76" y="173"/>
                </a:lnTo>
                <a:lnTo>
                  <a:pt x="63" y="189"/>
                </a:lnTo>
                <a:lnTo>
                  <a:pt x="46" y="191"/>
                </a:lnTo>
                <a:lnTo>
                  <a:pt x="0" y="30"/>
                </a:lnTo>
                <a:lnTo>
                  <a:pt x="15" y="23"/>
                </a:lnTo>
                <a:lnTo>
                  <a:pt x="37" y="32"/>
                </a:lnTo>
                <a:lnTo>
                  <a:pt x="97" y="0"/>
                </a:lnTo>
                <a:lnTo>
                  <a:pt x="127" y="11"/>
                </a:lnTo>
                <a:lnTo>
                  <a:pt x="132" y="37"/>
                </a:lnTo>
                <a:lnTo>
                  <a:pt x="154" y="49"/>
                </a:lnTo>
                <a:lnTo>
                  <a:pt x="175" y="24"/>
                </a:lnTo>
                <a:lnTo>
                  <a:pt x="214" y="24"/>
                </a:lnTo>
                <a:lnTo>
                  <a:pt x="221" y="11"/>
                </a:lnTo>
                <a:lnTo>
                  <a:pt x="238" y="2"/>
                </a:lnTo>
                <a:lnTo>
                  <a:pt x="244" y="0"/>
                </a:lnTo>
                <a:lnTo>
                  <a:pt x="259" y="30"/>
                </a:lnTo>
                <a:lnTo>
                  <a:pt x="292" y="57"/>
                </a:lnTo>
                <a:lnTo>
                  <a:pt x="289" y="87"/>
                </a:lnTo>
                <a:lnTo>
                  <a:pt x="302" y="105"/>
                </a:lnTo>
                <a:lnTo>
                  <a:pt x="302" y="117"/>
                </a:lnTo>
                <a:lnTo>
                  <a:pt x="348" y="133"/>
                </a:lnTo>
                <a:lnTo>
                  <a:pt x="319" y="173"/>
                </a:lnTo>
                <a:lnTo>
                  <a:pt x="344" y="200"/>
                </a:lnTo>
                <a:lnTo>
                  <a:pt x="352" y="180"/>
                </a:lnTo>
                <a:lnTo>
                  <a:pt x="363" y="180"/>
                </a:lnTo>
                <a:lnTo>
                  <a:pt x="358" y="212"/>
                </a:lnTo>
                <a:lnTo>
                  <a:pt x="371" y="226"/>
                </a:lnTo>
                <a:lnTo>
                  <a:pt x="382" y="237"/>
                </a:lnTo>
                <a:lnTo>
                  <a:pt x="388" y="243"/>
                </a:lnTo>
                <a:lnTo>
                  <a:pt x="390" y="243"/>
                </a:lnTo>
                <a:lnTo>
                  <a:pt x="388" y="246"/>
                </a:lnTo>
                <a:lnTo>
                  <a:pt x="384" y="250"/>
                </a:lnTo>
                <a:lnTo>
                  <a:pt x="373" y="255"/>
                </a:lnTo>
                <a:lnTo>
                  <a:pt x="373" y="268"/>
                </a:lnTo>
                <a:lnTo>
                  <a:pt x="380" y="273"/>
                </a:lnTo>
                <a:lnTo>
                  <a:pt x="370" y="306"/>
                </a:lnTo>
                <a:lnTo>
                  <a:pt x="329" y="306"/>
                </a:lnTo>
                <a:lnTo>
                  <a:pt x="302" y="325"/>
                </a:lnTo>
                <a:lnTo>
                  <a:pt x="283" y="308"/>
                </a:lnTo>
                <a:lnTo>
                  <a:pt x="272" y="284"/>
                </a:lnTo>
                <a:lnTo>
                  <a:pt x="253" y="300"/>
                </a:lnTo>
                <a:lnTo>
                  <a:pt x="221" y="281"/>
                </a:lnTo>
                <a:lnTo>
                  <a:pt x="221" y="259"/>
                </a:lnTo>
                <a:lnTo>
                  <a:pt x="203" y="255"/>
                </a:lnTo>
                <a:lnTo>
                  <a:pt x="192" y="237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47" name="Freeform 194"/>
          <p:cNvSpPr>
            <a:spLocks/>
          </p:cNvSpPr>
          <p:nvPr/>
        </p:nvSpPr>
        <p:spPr bwMode="auto">
          <a:xfrm>
            <a:off x="5913288" y="6511441"/>
            <a:ext cx="583463" cy="516046"/>
          </a:xfrm>
          <a:custGeom>
            <a:avLst/>
            <a:gdLst>
              <a:gd name="T0" fmla="*/ 2147483647 w 390"/>
              <a:gd name="T1" fmla="*/ 2147483647 h 325"/>
              <a:gd name="T2" fmla="*/ 2147483647 w 390"/>
              <a:gd name="T3" fmla="*/ 2147483647 h 325"/>
              <a:gd name="T4" fmla="*/ 2147483647 w 390"/>
              <a:gd name="T5" fmla="*/ 2147483647 h 325"/>
              <a:gd name="T6" fmla="*/ 2147483647 w 390"/>
              <a:gd name="T7" fmla="*/ 2147483647 h 325"/>
              <a:gd name="T8" fmla="*/ 2147483647 w 390"/>
              <a:gd name="T9" fmla="*/ 2147483647 h 325"/>
              <a:gd name="T10" fmla="*/ 2147483647 w 390"/>
              <a:gd name="T11" fmla="*/ 2147483647 h 325"/>
              <a:gd name="T12" fmla="*/ 2147483647 w 390"/>
              <a:gd name="T13" fmla="*/ 2147483647 h 325"/>
              <a:gd name="T14" fmla="*/ 2147483647 w 390"/>
              <a:gd name="T15" fmla="*/ 2147483647 h 325"/>
              <a:gd name="T16" fmla="*/ 0 w 390"/>
              <a:gd name="T17" fmla="*/ 2147483647 h 325"/>
              <a:gd name="T18" fmla="*/ 2147483647 w 390"/>
              <a:gd name="T19" fmla="*/ 2147483647 h 325"/>
              <a:gd name="T20" fmla="*/ 2147483647 w 390"/>
              <a:gd name="T21" fmla="*/ 2147483647 h 325"/>
              <a:gd name="T22" fmla="*/ 2147483647 w 390"/>
              <a:gd name="T23" fmla="*/ 0 h 325"/>
              <a:gd name="T24" fmla="*/ 2147483647 w 390"/>
              <a:gd name="T25" fmla="*/ 2147483647 h 325"/>
              <a:gd name="T26" fmla="*/ 2147483647 w 390"/>
              <a:gd name="T27" fmla="*/ 2147483647 h 325"/>
              <a:gd name="T28" fmla="*/ 2147483647 w 390"/>
              <a:gd name="T29" fmla="*/ 2147483647 h 325"/>
              <a:gd name="T30" fmla="*/ 2147483647 w 390"/>
              <a:gd name="T31" fmla="*/ 2147483647 h 325"/>
              <a:gd name="T32" fmla="*/ 2147483647 w 390"/>
              <a:gd name="T33" fmla="*/ 2147483647 h 325"/>
              <a:gd name="T34" fmla="*/ 2147483647 w 390"/>
              <a:gd name="T35" fmla="*/ 2147483647 h 325"/>
              <a:gd name="T36" fmla="*/ 2147483647 w 390"/>
              <a:gd name="T37" fmla="*/ 2147483647 h 325"/>
              <a:gd name="T38" fmla="*/ 2147483647 w 390"/>
              <a:gd name="T39" fmla="*/ 0 h 325"/>
              <a:gd name="T40" fmla="*/ 2147483647 w 390"/>
              <a:gd name="T41" fmla="*/ 2147483647 h 325"/>
              <a:gd name="T42" fmla="*/ 2147483647 w 390"/>
              <a:gd name="T43" fmla="*/ 2147483647 h 325"/>
              <a:gd name="T44" fmla="*/ 2147483647 w 390"/>
              <a:gd name="T45" fmla="*/ 2147483647 h 325"/>
              <a:gd name="T46" fmla="*/ 2147483647 w 390"/>
              <a:gd name="T47" fmla="*/ 2147483647 h 325"/>
              <a:gd name="T48" fmla="*/ 2147483647 w 390"/>
              <a:gd name="T49" fmla="*/ 2147483647 h 325"/>
              <a:gd name="T50" fmla="*/ 2147483647 w 390"/>
              <a:gd name="T51" fmla="*/ 2147483647 h 325"/>
              <a:gd name="T52" fmla="*/ 2147483647 w 390"/>
              <a:gd name="T53" fmla="*/ 2147483647 h 325"/>
              <a:gd name="T54" fmla="*/ 2147483647 w 390"/>
              <a:gd name="T55" fmla="*/ 2147483647 h 325"/>
              <a:gd name="T56" fmla="*/ 2147483647 w 390"/>
              <a:gd name="T57" fmla="*/ 2147483647 h 325"/>
              <a:gd name="T58" fmla="*/ 2147483647 w 390"/>
              <a:gd name="T59" fmla="*/ 2147483647 h 325"/>
              <a:gd name="T60" fmla="*/ 2147483647 w 390"/>
              <a:gd name="T61" fmla="*/ 2147483647 h 325"/>
              <a:gd name="T62" fmla="*/ 2147483647 w 390"/>
              <a:gd name="T63" fmla="*/ 2147483647 h 325"/>
              <a:gd name="T64" fmla="*/ 2147483647 w 390"/>
              <a:gd name="T65" fmla="*/ 2147483647 h 325"/>
              <a:gd name="T66" fmla="*/ 2147483647 w 390"/>
              <a:gd name="T67" fmla="*/ 2147483647 h 325"/>
              <a:gd name="T68" fmla="*/ 2147483647 w 390"/>
              <a:gd name="T69" fmla="*/ 2147483647 h 325"/>
              <a:gd name="T70" fmla="*/ 2147483647 w 390"/>
              <a:gd name="T71" fmla="*/ 2147483647 h 325"/>
              <a:gd name="T72" fmla="*/ 2147483647 w 390"/>
              <a:gd name="T73" fmla="*/ 2147483647 h 325"/>
              <a:gd name="T74" fmla="*/ 2147483647 w 390"/>
              <a:gd name="T75" fmla="*/ 2147483647 h 325"/>
              <a:gd name="T76" fmla="*/ 2147483647 w 390"/>
              <a:gd name="T77" fmla="*/ 2147483647 h 325"/>
              <a:gd name="T78" fmla="*/ 2147483647 w 390"/>
              <a:gd name="T79" fmla="*/ 2147483647 h 325"/>
              <a:gd name="T80" fmla="*/ 2147483647 w 390"/>
              <a:gd name="T81" fmla="*/ 2147483647 h 325"/>
              <a:gd name="T82" fmla="*/ 2147483647 w 390"/>
              <a:gd name="T83" fmla="*/ 2147483647 h 325"/>
              <a:gd name="T84" fmla="*/ 2147483647 w 390"/>
              <a:gd name="T85" fmla="*/ 2147483647 h 325"/>
              <a:gd name="T86" fmla="*/ 2147483647 w 390"/>
              <a:gd name="T87" fmla="*/ 2147483647 h 325"/>
              <a:gd name="T88" fmla="*/ 2147483647 w 390"/>
              <a:gd name="T89" fmla="*/ 2147483647 h 325"/>
              <a:gd name="T90" fmla="*/ 2147483647 w 390"/>
              <a:gd name="T91" fmla="*/ 2147483647 h 325"/>
              <a:gd name="T92" fmla="*/ 2147483647 w 390"/>
              <a:gd name="T93" fmla="*/ 2147483647 h 325"/>
              <a:gd name="T94" fmla="*/ 2147483647 w 390"/>
              <a:gd name="T95" fmla="*/ 2147483647 h 325"/>
              <a:gd name="T96" fmla="*/ 2147483647 w 390"/>
              <a:gd name="T97" fmla="*/ 2147483647 h 325"/>
              <a:gd name="T98" fmla="*/ 2147483647 w 390"/>
              <a:gd name="T99" fmla="*/ 2147483647 h 32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90" h="325">
                <a:moveTo>
                  <a:pt x="192" y="237"/>
                </a:moveTo>
                <a:lnTo>
                  <a:pt x="177" y="210"/>
                </a:lnTo>
                <a:lnTo>
                  <a:pt x="157" y="208"/>
                </a:lnTo>
                <a:lnTo>
                  <a:pt x="106" y="212"/>
                </a:lnTo>
                <a:lnTo>
                  <a:pt x="93" y="180"/>
                </a:lnTo>
                <a:lnTo>
                  <a:pt x="76" y="173"/>
                </a:lnTo>
                <a:lnTo>
                  <a:pt x="63" y="189"/>
                </a:lnTo>
                <a:lnTo>
                  <a:pt x="46" y="191"/>
                </a:lnTo>
                <a:lnTo>
                  <a:pt x="0" y="30"/>
                </a:lnTo>
                <a:lnTo>
                  <a:pt x="15" y="23"/>
                </a:lnTo>
                <a:lnTo>
                  <a:pt x="37" y="32"/>
                </a:lnTo>
                <a:lnTo>
                  <a:pt x="97" y="0"/>
                </a:lnTo>
                <a:lnTo>
                  <a:pt x="127" y="11"/>
                </a:lnTo>
                <a:lnTo>
                  <a:pt x="132" y="37"/>
                </a:lnTo>
                <a:lnTo>
                  <a:pt x="154" y="49"/>
                </a:lnTo>
                <a:lnTo>
                  <a:pt x="175" y="24"/>
                </a:lnTo>
                <a:lnTo>
                  <a:pt x="214" y="24"/>
                </a:lnTo>
                <a:lnTo>
                  <a:pt x="221" y="11"/>
                </a:lnTo>
                <a:lnTo>
                  <a:pt x="238" y="2"/>
                </a:lnTo>
                <a:lnTo>
                  <a:pt x="244" y="0"/>
                </a:lnTo>
                <a:lnTo>
                  <a:pt x="259" y="30"/>
                </a:lnTo>
                <a:lnTo>
                  <a:pt x="292" y="57"/>
                </a:lnTo>
                <a:lnTo>
                  <a:pt x="289" y="87"/>
                </a:lnTo>
                <a:lnTo>
                  <a:pt x="302" y="105"/>
                </a:lnTo>
                <a:lnTo>
                  <a:pt x="302" y="117"/>
                </a:lnTo>
                <a:lnTo>
                  <a:pt x="348" y="133"/>
                </a:lnTo>
                <a:lnTo>
                  <a:pt x="319" y="173"/>
                </a:lnTo>
                <a:lnTo>
                  <a:pt x="344" y="200"/>
                </a:lnTo>
                <a:lnTo>
                  <a:pt x="352" y="180"/>
                </a:lnTo>
                <a:lnTo>
                  <a:pt x="363" y="180"/>
                </a:lnTo>
                <a:lnTo>
                  <a:pt x="358" y="212"/>
                </a:lnTo>
                <a:lnTo>
                  <a:pt x="371" y="226"/>
                </a:lnTo>
                <a:lnTo>
                  <a:pt x="382" y="237"/>
                </a:lnTo>
                <a:lnTo>
                  <a:pt x="388" y="243"/>
                </a:lnTo>
                <a:lnTo>
                  <a:pt x="390" y="243"/>
                </a:lnTo>
                <a:lnTo>
                  <a:pt x="388" y="246"/>
                </a:lnTo>
                <a:lnTo>
                  <a:pt x="384" y="250"/>
                </a:lnTo>
                <a:lnTo>
                  <a:pt x="373" y="255"/>
                </a:lnTo>
                <a:lnTo>
                  <a:pt x="373" y="268"/>
                </a:lnTo>
                <a:lnTo>
                  <a:pt x="380" y="273"/>
                </a:lnTo>
                <a:lnTo>
                  <a:pt x="370" y="306"/>
                </a:lnTo>
                <a:lnTo>
                  <a:pt x="329" y="306"/>
                </a:lnTo>
                <a:lnTo>
                  <a:pt x="302" y="325"/>
                </a:lnTo>
                <a:lnTo>
                  <a:pt x="283" y="308"/>
                </a:lnTo>
                <a:lnTo>
                  <a:pt x="272" y="284"/>
                </a:lnTo>
                <a:lnTo>
                  <a:pt x="253" y="300"/>
                </a:lnTo>
                <a:lnTo>
                  <a:pt x="221" y="281"/>
                </a:lnTo>
                <a:lnTo>
                  <a:pt x="221" y="259"/>
                </a:lnTo>
                <a:lnTo>
                  <a:pt x="203" y="255"/>
                </a:lnTo>
                <a:lnTo>
                  <a:pt x="192" y="23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48" name="Freeform 195"/>
          <p:cNvSpPr>
            <a:spLocks/>
          </p:cNvSpPr>
          <p:nvPr/>
        </p:nvSpPr>
        <p:spPr bwMode="auto">
          <a:xfrm>
            <a:off x="4878015" y="4960128"/>
            <a:ext cx="879682" cy="608140"/>
          </a:xfrm>
          <a:custGeom>
            <a:avLst/>
            <a:gdLst>
              <a:gd name="T0" fmla="*/ 2147483647 w 588"/>
              <a:gd name="T1" fmla="*/ 2147483647 h 383"/>
              <a:gd name="T2" fmla="*/ 2147483647 w 588"/>
              <a:gd name="T3" fmla="*/ 2147483647 h 383"/>
              <a:gd name="T4" fmla="*/ 2147483647 w 588"/>
              <a:gd name="T5" fmla="*/ 2147483647 h 383"/>
              <a:gd name="T6" fmla="*/ 2147483647 w 588"/>
              <a:gd name="T7" fmla="*/ 2147483647 h 383"/>
              <a:gd name="T8" fmla="*/ 2147483647 w 588"/>
              <a:gd name="T9" fmla="*/ 2147483647 h 383"/>
              <a:gd name="T10" fmla="*/ 2147483647 w 588"/>
              <a:gd name="T11" fmla="*/ 2147483647 h 383"/>
              <a:gd name="T12" fmla="*/ 2147483647 w 588"/>
              <a:gd name="T13" fmla="*/ 2147483647 h 383"/>
              <a:gd name="T14" fmla="*/ 2147483647 w 588"/>
              <a:gd name="T15" fmla="*/ 2147483647 h 383"/>
              <a:gd name="T16" fmla="*/ 2147483647 w 588"/>
              <a:gd name="T17" fmla="*/ 2147483647 h 383"/>
              <a:gd name="T18" fmla="*/ 2147483647 w 588"/>
              <a:gd name="T19" fmla="*/ 2147483647 h 383"/>
              <a:gd name="T20" fmla="*/ 2147483647 w 588"/>
              <a:gd name="T21" fmla="*/ 2147483647 h 383"/>
              <a:gd name="T22" fmla="*/ 2147483647 w 588"/>
              <a:gd name="T23" fmla="*/ 2147483647 h 383"/>
              <a:gd name="T24" fmla="*/ 2147483647 w 588"/>
              <a:gd name="T25" fmla="*/ 2147483647 h 383"/>
              <a:gd name="T26" fmla="*/ 2147483647 w 588"/>
              <a:gd name="T27" fmla="*/ 2147483647 h 383"/>
              <a:gd name="T28" fmla="*/ 2147483647 w 588"/>
              <a:gd name="T29" fmla="*/ 2147483647 h 383"/>
              <a:gd name="T30" fmla="*/ 2147483647 w 588"/>
              <a:gd name="T31" fmla="*/ 2147483647 h 383"/>
              <a:gd name="T32" fmla="*/ 2147483647 w 588"/>
              <a:gd name="T33" fmla="*/ 2147483647 h 383"/>
              <a:gd name="T34" fmla="*/ 2147483647 w 588"/>
              <a:gd name="T35" fmla="*/ 2147483647 h 383"/>
              <a:gd name="T36" fmla="*/ 2147483647 w 588"/>
              <a:gd name="T37" fmla="*/ 2147483647 h 383"/>
              <a:gd name="T38" fmla="*/ 2147483647 w 588"/>
              <a:gd name="T39" fmla="*/ 2147483647 h 383"/>
              <a:gd name="T40" fmla="*/ 2147483647 w 588"/>
              <a:gd name="T41" fmla="*/ 2147483647 h 383"/>
              <a:gd name="T42" fmla="*/ 2147483647 w 588"/>
              <a:gd name="T43" fmla="*/ 2147483647 h 383"/>
              <a:gd name="T44" fmla="*/ 2147483647 w 588"/>
              <a:gd name="T45" fmla="*/ 2147483647 h 383"/>
              <a:gd name="T46" fmla="*/ 2147483647 w 588"/>
              <a:gd name="T47" fmla="*/ 2147483647 h 383"/>
              <a:gd name="T48" fmla="*/ 2147483647 w 588"/>
              <a:gd name="T49" fmla="*/ 2147483647 h 383"/>
              <a:gd name="T50" fmla="*/ 2147483647 w 588"/>
              <a:gd name="T51" fmla="*/ 2147483647 h 383"/>
              <a:gd name="T52" fmla="*/ 2147483647 w 588"/>
              <a:gd name="T53" fmla="*/ 2147483647 h 383"/>
              <a:gd name="T54" fmla="*/ 0 w 588"/>
              <a:gd name="T55" fmla="*/ 2147483647 h 383"/>
              <a:gd name="T56" fmla="*/ 0 w 588"/>
              <a:gd name="T57" fmla="*/ 2147483647 h 383"/>
              <a:gd name="T58" fmla="*/ 2147483647 w 588"/>
              <a:gd name="T59" fmla="*/ 2147483647 h 383"/>
              <a:gd name="T60" fmla="*/ 2147483647 w 588"/>
              <a:gd name="T61" fmla="*/ 2147483647 h 383"/>
              <a:gd name="T62" fmla="*/ 2147483647 w 588"/>
              <a:gd name="T63" fmla="*/ 2147483647 h 383"/>
              <a:gd name="T64" fmla="*/ 2147483647 w 588"/>
              <a:gd name="T65" fmla="*/ 2147483647 h 383"/>
              <a:gd name="T66" fmla="*/ 2147483647 w 588"/>
              <a:gd name="T67" fmla="*/ 2147483647 h 383"/>
              <a:gd name="T68" fmla="*/ 2147483647 w 588"/>
              <a:gd name="T69" fmla="*/ 2147483647 h 383"/>
              <a:gd name="T70" fmla="*/ 2147483647 w 588"/>
              <a:gd name="T71" fmla="*/ 2147483647 h 383"/>
              <a:gd name="T72" fmla="*/ 2147483647 w 588"/>
              <a:gd name="T73" fmla="*/ 2147483647 h 383"/>
              <a:gd name="T74" fmla="*/ 2147483647 w 588"/>
              <a:gd name="T75" fmla="*/ 2147483647 h 383"/>
              <a:gd name="T76" fmla="*/ 2147483647 w 588"/>
              <a:gd name="T77" fmla="*/ 2147483647 h 383"/>
              <a:gd name="T78" fmla="*/ 2147483647 w 588"/>
              <a:gd name="T79" fmla="*/ 2147483647 h 383"/>
              <a:gd name="T80" fmla="*/ 2147483647 w 588"/>
              <a:gd name="T81" fmla="*/ 2147483647 h 383"/>
              <a:gd name="T82" fmla="*/ 2147483647 w 588"/>
              <a:gd name="T83" fmla="*/ 2147483647 h 383"/>
              <a:gd name="T84" fmla="*/ 2147483647 w 588"/>
              <a:gd name="T85" fmla="*/ 2147483647 h 383"/>
              <a:gd name="T86" fmla="*/ 2147483647 w 588"/>
              <a:gd name="T87" fmla="*/ 2147483647 h 383"/>
              <a:gd name="T88" fmla="*/ 2147483647 w 588"/>
              <a:gd name="T89" fmla="*/ 2147483647 h 383"/>
              <a:gd name="T90" fmla="*/ 2147483647 w 588"/>
              <a:gd name="T91" fmla="*/ 2147483647 h 383"/>
              <a:gd name="T92" fmla="*/ 2147483647 w 588"/>
              <a:gd name="T93" fmla="*/ 2147483647 h 383"/>
              <a:gd name="T94" fmla="*/ 2147483647 w 588"/>
              <a:gd name="T95" fmla="*/ 2147483647 h 383"/>
              <a:gd name="T96" fmla="*/ 2147483647 w 588"/>
              <a:gd name="T97" fmla="*/ 2147483647 h 383"/>
              <a:gd name="T98" fmla="*/ 2147483647 w 588"/>
              <a:gd name="T99" fmla="*/ 2147483647 h 383"/>
              <a:gd name="T100" fmla="*/ 2147483647 w 588"/>
              <a:gd name="T101" fmla="*/ 0 h 383"/>
              <a:gd name="T102" fmla="*/ 2147483647 w 588"/>
              <a:gd name="T103" fmla="*/ 2147483647 h 383"/>
              <a:gd name="T104" fmla="*/ 2147483647 w 588"/>
              <a:gd name="T105" fmla="*/ 2147483647 h 383"/>
              <a:gd name="T106" fmla="*/ 2147483647 w 588"/>
              <a:gd name="T107" fmla="*/ 2147483647 h 383"/>
              <a:gd name="T108" fmla="*/ 2147483647 w 588"/>
              <a:gd name="T109" fmla="*/ 2147483647 h 383"/>
              <a:gd name="T110" fmla="*/ 2147483647 w 588"/>
              <a:gd name="T111" fmla="*/ 2147483647 h 383"/>
              <a:gd name="T112" fmla="*/ 2147483647 w 588"/>
              <a:gd name="T113" fmla="*/ 2147483647 h 383"/>
              <a:gd name="T114" fmla="*/ 2147483647 w 588"/>
              <a:gd name="T115" fmla="*/ 2147483647 h 383"/>
              <a:gd name="T116" fmla="*/ 2147483647 w 588"/>
              <a:gd name="T117" fmla="*/ 2147483647 h 38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88" h="383">
                <a:moveTo>
                  <a:pt x="580" y="66"/>
                </a:moveTo>
                <a:lnTo>
                  <a:pt x="578" y="91"/>
                </a:lnTo>
                <a:lnTo>
                  <a:pt x="588" y="111"/>
                </a:lnTo>
                <a:lnTo>
                  <a:pt x="540" y="146"/>
                </a:lnTo>
                <a:lnTo>
                  <a:pt x="506" y="153"/>
                </a:lnTo>
                <a:lnTo>
                  <a:pt x="467" y="185"/>
                </a:lnTo>
                <a:lnTo>
                  <a:pt x="455" y="192"/>
                </a:lnTo>
                <a:lnTo>
                  <a:pt x="441" y="192"/>
                </a:lnTo>
                <a:lnTo>
                  <a:pt x="427" y="211"/>
                </a:lnTo>
                <a:lnTo>
                  <a:pt x="414" y="211"/>
                </a:lnTo>
                <a:lnTo>
                  <a:pt x="390" y="206"/>
                </a:lnTo>
                <a:lnTo>
                  <a:pt x="374" y="222"/>
                </a:lnTo>
                <a:lnTo>
                  <a:pt x="369" y="256"/>
                </a:lnTo>
                <a:lnTo>
                  <a:pt x="345" y="277"/>
                </a:lnTo>
                <a:lnTo>
                  <a:pt x="322" y="356"/>
                </a:lnTo>
                <a:lnTo>
                  <a:pt x="319" y="360"/>
                </a:lnTo>
                <a:lnTo>
                  <a:pt x="294" y="383"/>
                </a:lnTo>
                <a:lnTo>
                  <a:pt x="240" y="352"/>
                </a:lnTo>
                <a:lnTo>
                  <a:pt x="185" y="356"/>
                </a:lnTo>
                <a:lnTo>
                  <a:pt x="145" y="340"/>
                </a:lnTo>
                <a:lnTo>
                  <a:pt x="138" y="319"/>
                </a:lnTo>
                <a:lnTo>
                  <a:pt x="100" y="322"/>
                </a:lnTo>
                <a:lnTo>
                  <a:pt x="103" y="352"/>
                </a:lnTo>
                <a:lnTo>
                  <a:pt x="74" y="356"/>
                </a:lnTo>
                <a:lnTo>
                  <a:pt x="65" y="349"/>
                </a:lnTo>
                <a:lnTo>
                  <a:pt x="32" y="346"/>
                </a:lnTo>
                <a:lnTo>
                  <a:pt x="19" y="362"/>
                </a:lnTo>
                <a:lnTo>
                  <a:pt x="0" y="360"/>
                </a:lnTo>
                <a:lnTo>
                  <a:pt x="0" y="310"/>
                </a:lnTo>
                <a:lnTo>
                  <a:pt x="23" y="272"/>
                </a:lnTo>
                <a:lnTo>
                  <a:pt x="41" y="256"/>
                </a:lnTo>
                <a:lnTo>
                  <a:pt x="71" y="256"/>
                </a:lnTo>
                <a:lnTo>
                  <a:pt x="65" y="222"/>
                </a:lnTo>
                <a:lnTo>
                  <a:pt x="118" y="190"/>
                </a:lnTo>
                <a:lnTo>
                  <a:pt x="89" y="173"/>
                </a:lnTo>
                <a:lnTo>
                  <a:pt x="68" y="190"/>
                </a:lnTo>
                <a:lnTo>
                  <a:pt x="50" y="165"/>
                </a:lnTo>
                <a:lnTo>
                  <a:pt x="70" y="146"/>
                </a:lnTo>
                <a:lnTo>
                  <a:pt x="89" y="95"/>
                </a:lnTo>
                <a:lnTo>
                  <a:pt x="70" y="66"/>
                </a:lnTo>
                <a:lnTo>
                  <a:pt x="79" y="53"/>
                </a:lnTo>
                <a:lnTo>
                  <a:pt x="115" y="72"/>
                </a:lnTo>
                <a:lnTo>
                  <a:pt x="138" y="104"/>
                </a:lnTo>
                <a:lnTo>
                  <a:pt x="163" y="95"/>
                </a:lnTo>
                <a:lnTo>
                  <a:pt x="180" y="111"/>
                </a:lnTo>
                <a:lnTo>
                  <a:pt x="193" y="97"/>
                </a:lnTo>
                <a:lnTo>
                  <a:pt x="190" y="61"/>
                </a:lnTo>
                <a:lnTo>
                  <a:pt x="180" y="43"/>
                </a:lnTo>
                <a:lnTo>
                  <a:pt x="205" y="15"/>
                </a:lnTo>
                <a:lnTo>
                  <a:pt x="270" y="14"/>
                </a:lnTo>
                <a:lnTo>
                  <a:pt x="281" y="0"/>
                </a:lnTo>
                <a:lnTo>
                  <a:pt x="300" y="8"/>
                </a:lnTo>
                <a:lnTo>
                  <a:pt x="381" y="61"/>
                </a:lnTo>
                <a:lnTo>
                  <a:pt x="463" y="99"/>
                </a:lnTo>
                <a:lnTo>
                  <a:pt x="499" y="97"/>
                </a:lnTo>
                <a:lnTo>
                  <a:pt x="513" y="83"/>
                </a:lnTo>
                <a:lnTo>
                  <a:pt x="542" y="81"/>
                </a:lnTo>
                <a:lnTo>
                  <a:pt x="551" y="67"/>
                </a:lnTo>
                <a:lnTo>
                  <a:pt x="580" y="66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49" name="Freeform 196"/>
          <p:cNvSpPr>
            <a:spLocks/>
          </p:cNvSpPr>
          <p:nvPr/>
        </p:nvSpPr>
        <p:spPr bwMode="auto">
          <a:xfrm>
            <a:off x="4996204" y="6001747"/>
            <a:ext cx="261810" cy="381080"/>
          </a:xfrm>
          <a:custGeom>
            <a:avLst/>
            <a:gdLst>
              <a:gd name="T0" fmla="*/ 0 w 175"/>
              <a:gd name="T1" fmla="*/ 2147483647 h 240"/>
              <a:gd name="T2" fmla="*/ 2147483647 w 175"/>
              <a:gd name="T3" fmla="*/ 2147483647 h 240"/>
              <a:gd name="T4" fmla="*/ 2147483647 w 175"/>
              <a:gd name="T5" fmla="*/ 2147483647 h 240"/>
              <a:gd name="T6" fmla="*/ 2147483647 w 175"/>
              <a:gd name="T7" fmla="*/ 2147483647 h 240"/>
              <a:gd name="T8" fmla="*/ 2147483647 w 175"/>
              <a:gd name="T9" fmla="*/ 2147483647 h 240"/>
              <a:gd name="T10" fmla="*/ 2147483647 w 175"/>
              <a:gd name="T11" fmla="*/ 2147483647 h 240"/>
              <a:gd name="T12" fmla="*/ 2147483647 w 175"/>
              <a:gd name="T13" fmla="*/ 2147483647 h 240"/>
              <a:gd name="T14" fmla="*/ 2147483647 w 175"/>
              <a:gd name="T15" fmla="*/ 2147483647 h 240"/>
              <a:gd name="T16" fmla="*/ 2147483647 w 175"/>
              <a:gd name="T17" fmla="*/ 2147483647 h 240"/>
              <a:gd name="T18" fmla="*/ 2147483647 w 175"/>
              <a:gd name="T19" fmla="*/ 2147483647 h 240"/>
              <a:gd name="T20" fmla="*/ 2147483647 w 175"/>
              <a:gd name="T21" fmla="*/ 2147483647 h 240"/>
              <a:gd name="T22" fmla="*/ 2147483647 w 175"/>
              <a:gd name="T23" fmla="*/ 2147483647 h 240"/>
              <a:gd name="T24" fmla="*/ 2147483647 w 175"/>
              <a:gd name="T25" fmla="*/ 2147483647 h 240"/>
              <a:gd name="T26" fmla="*/ 2147483647 w 175"/>
              <a:gd name="T27" fmla="*/ 2147483647 h 240"/>
              <a:gd name="T28" fmla="*/ 2147483647 w 175"/>
              <a:gd name="T29" fmla="*/ 0 h 240"/>
              <a:gd name="T30" fmla="*/ 2147483647 w 175"/>
              <a:gd name="T31" fmla="*/ 2147483647 h 240"/>
              <a:gd name="T32" fmla="*/ 2147483647 w 175"/>
              <a:gd name="T33" fmla="*/ 2147483647 h 240"/>
              <a:gd name="T34" fmla="*/ 2147483647 w 175"/>
              <a:gd name="T35" fmla="*/ 2147483647 h 240"/>
              <a:gd name="T36" fmla="*/ 2147483647 w 175"/>
              <a:gd name="T37" fmla="*/ 2147483647 h 240"/>
              <a:gd name="T38" fmla="*/ 2147483647 w 175"/>
              <a:gd name="T39" fmla="*/ 2147483647 h 240"/>
              <a:gd name="T40" fmla="*/ 2147483647 w 175"/>
              <a:gd name="T41" fmla="*/ 2147483647 h 240"/>
              <a:gd name="T42" fmla="*/ 2147483647 w 175"/>
              <a:gd name="T43" fmla="*/ 2147483647 h 240"/>
              <a:gd name="T44" fmla="*/ 2147483647 w 175"/>
              <a:gd name="T45" fmla="*/ 2147483647 h 240"/>
              <a:gd name="T46" fmla="*/ 2147483647 w 175"/>
              <a:gd name="T47" fmla="*/ 2147483647 h 240"/>
              <a:gd name="T48" fmla="*/ 2147483647 w 175"/>
              <a:gd name="T49" fmla="*/ 2147483647 h 240"/>
              <a:gd name="T50" fmla="*/ 2147483647 w 175"/>
              <a:gd name="T51" fmla="*/ 2147483647 h 240"/>
              <a:gd name="T52" fmla="*/ 2147483647 w 175"/>
              <a:gd name="T53" fmla="*/ 2147483647 h 240"/>
              <a:gd name="T54" fmla="*/ 2147483647 w 175"/>
              <a:gd name="T55" fmla="*/ 2147483647 h 240"/>
              <a:gd name="T56" fmla="*/ 2147483647 w 175"/>
              <a:gd name="T57" fmla="*/ 2147483647 h 240"/>
              <a:gd name="T58" fmla="*/ 2147483647 w 175"/>
              <a:gd name="T59" fmla="*/ 2147483647 h 240"/>
              <a:gd name="T60" fmla="*/ 2147483647 w 175"/>
              <a:gd name="T61" fmla="*/ 2147483647 h 240"/>
              <a:gd name="T62" fmla="*/ 2147483647 w 175"/>
              <a:gd name="T63" fmla="*/ 2147483647 h 240"/>
              <a:gd name="T64" fmla="*/ 0 w 175"/>
              <a:gd name="T65" fmla="*/ 2147483647 h 2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5" h="240">
                <a:moveTo>
                  <a:pt x="0" y="211"/>
                </a:moveTo>
                <a:lnTo>
                  <a:pt x="3" y="180"/>
                </a:lnTo>
                <a:lnTo>
                  <a:pt x="36" y="122"/>
                </a:lnTo>
                <a:lnTo>
                  <a:pt x="63" y="124"/>
                </a:lnTo>
                <a:lnTo>
                  <a:pt x="82" y="92"/>
                </a:lnTo>
                <a:lnTo>
                  <a:pt x="21" y="85"/>
                </a:lnTo>
                <a:lnTo>
                  <a:pt x="13" y="68"/>
                </a:lnTo>
                <a:lnTo>
                  <a:pt x="6" y="42"/>
                </a:lnTo>
                <a:lnTo>
                  <a:pt x="22" y="26"/>
                </a:lnTo>
                <a:lnTo>
                  <a:pt x="46" y="42"/>
                </a:lnTo>
                <a:lnTo>
                  <a:pt x="36" y="54"/>
                </a:lnTo>
                <a:lnTo>
                  <a:pt x="59" y="57"/>
                </a:lnTo>
                <a:lnTo>
                  <a:pt x="94" y="47"/>
                </a:lnTo>
                <a:lnTo>
                  <a:pt x="94" y="10"/>
                </a:lnTo>
                <a:lnTo>
                  <a:pt x="103" y="0"/>
                </a:lnTo>
                <a:lnTo>
                  <a:pt x="130" y="30"/>
                </a:lnTo>
                <a:lnTo>
                  <a:pt x="157" y="30"/>
                </a:lnTo>
                <a:lnTo>
                  <a:pt x="175" y="52"/>
                </a:lnTo>
                <a:lnTo>
                  <a:pt x="168" y="87"/>
                </a:lnTo>
                <a:lnTo>
                  <a:pt x="145" y="111"/>
                </a:lnTo>
                <a:lnTo>
                  <a:pt x="151" y="136"/>
                </a:lnTo>
                <a:lnTo>
                  <a:pt x="172" y="143"/>
                </a:lnTo>
                <a:lnTo>
                  <a:pt x="168" y="169"/>
                </a:lnTo>
                <a:lnTo>
                  <a:pt x="129" y="169"/>
                </a:lnTo>
                <a:lnTo>
                  <a:pt x="99" y="153"/>
                </a:lnTo>
                <a:lnTo>
                  <a:pt x="84" y="188"/>
                </a:lnTo>
                <a:lnTo>
                  <a:pt x="101" y="229"/>
                </a:lnTo>
                <a:lnTo>
                  <a:pt x="52" y="218"/>
                </a:lnTo>
                <a:lnTo>
                  <a:pt x="54" y="240"/>
                </a:lnTo>
                <a:lnTo>
                  <a:pt x="22" y="238"/>
                </a:lnTo>
                <a:lnTo>
                  <a:pt x="31" y="222"/>
                </a:lnTo>
                <a:lnTo>
                  <a:pt x="21" y="211"/>
                </a:lnTo>
                <a:lnTo>
                  <a:pt x="0" y="211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50" name="Freeform 197"/>
          <p:cNvSpPr>
            <a:spLocks/>
          </p:cNvSpPr>
          <p:nvPr/>
        </p:nvSpPr>
        <p:spPr bwMode="auto">
          <a:xfrm>
            <a:off x="4996204" y="6001747"/>
            <a:ext cx="261810" cy="381080"/>
          </a:xfrm>
          <a:custGeom>
            <a:avLst/>
            <a:gdLst>
              <a:gd name="T0" fmla="*/ 0 w 175"/>
              <a:gd name="T1" fmla="*/ 2147483647 h 240"/>
              <a:gd name="T2" fmla="*/ 2147483647 w 175"/>
              <a:gd name="T3" fmla="*/ 2147483647 h 240"/>
              <a:gd name="T4" fmla="*/ 2147483647 w 175"/>
              <a:gd name="T5" fmla="*/ 2147483647 h 240"/>
              <a:gd name="T6" fmla="*/ 2147483647 w 175"/>
              <a:gd name="T7" fmla="*/ 2147483647 h 240"/>
              <a:gd name="T8" fmla="*/ 2147483647 w 175"/>
              <a:gd name="T9" fmla="*/ 2147483647 h 240"/>
              <a:gd name="T10" fmla="*/ 2147483647 w 175"/>
              <a:gd name="T11" fmla="*/ 2147483647 h 240"/>
              <a:gd name="T12" fmla="*/ 2147483647 w 175"/>
              <a:gd name="T13" fmla="*/ 2147483647 h 240"/>
              <a:gd name="T14" fmla="*/ 2147483647 w 175"/>
              <a:gd name="T15" fmla="*/ 2147483647 h 240"/>
              <a:gd name="T16" fmla="*/ 2147483647 w 175"/>
              <a:gd name="T17" fmla="*/ 2147483647 h 240"/>
              <a:gd name="T18" fmla="*/ 2147483647 w 175"/>
              <a:gd name="T19" fmla="*/ 2147483647 h 240"/>
              <a:gd name="T20" fmla="*/ 2147483647 w 175"/>
              <a:gd name="T21" fmla="*/ 2147483647 h 240"/>
              <a:gd name="T22" fmla="*/ 2147483647 w 175"/>
              <a:gd name="T23" fmla="*/ 2147483647 h 240"/>
              <a:gd name="T24" fmla="*/ 2147483647 w 175"/>
              <a:gd name="T25" fmla="*/ 2147483647 h 240"/>
              <a:gd name="T26" fmla="*/ 2147483647 w 175"/>
              <a:gd name="T27" fmla="*/ 2147483647 h 240"/>
              <a:gd name="T28" fmla="*/ 2147483647 w 175"/>
              <a:gd name="T29" fmla="*/ 0 h 240"/>
              <a:gd name="T30" fmla="*/ 2147483647 w 175"/>
              <a:gd name="T31" fmla="*/ 2147483647 h 240"/>
              <a:gd name="T32" fmla="*/ 2147483647 w 175"/>
              <a:gd name="T33" fmla="*/ 2147483647 h 240"/>
              <a:gd name="T34" fmla="*/ 2147483647 w 175"/>
              <a:gd name="T35" fmla="*/ 2147483647 h 240"/>
              <a:gd name="T36" fmla="*/ 2147483647 w 175"/>
              <a:gd name="T37" fmla="*/ 2147483647 h 240"/>
              <a:gd name="T38" fmla="*/ 2147483647 w 175"/>
              <a:gd name="T39" fmla="*/ 2147483647 h 240"/>
              <a:gd name="T40" fmla="*/ 2147483647 w 175"/>
              <a:gd name="T41" fmla="*/ 2147483647 h 240"/>
              <a:gd name="T42" fmla="*/ 2147483647 w 175"/>
              <a:gd name="T43" fmla="*/ 2147483647 h 240"/>
              <a:gd name="T44" fmla="*/ 2147483647 w 175"/>
              <a:gd name="T45" fmla="*/ 2147483647 h 240"/>
              <a:gd name="T46" fmla="*/ 2147483647 w 175"/>
              <a:gd name="T47" fmla="*/ 2147483647 h 240"/>
              <a:gd name="T48" fmla="*/ 2147483647 w 175"/>
              <a:gd name="T49" fmla="*/ 2147483647 h 240"/>
              <a:gd name="T50" fmla="*/ 2147483647 w 175"/>
              <a:gd name="T51" fmla="*/ 2147483647 h 240"/>
              <a:gd name="T52" fmla="*/ 2147483647 w 175"/>
              <a:gd name="T53" fmla="*/ 2147483647 h 240"/>
              <a:gd name="T54" fmla="*/ 2147483647 w 175"/>
              <a:gd name="T55" fmla="*/ 2147483647 h 240"/>
              <a:gd name="T56" fmla="*/ 2147483647 w 175"/>
              <a:gd name="T57" fmla="*/ 2147483647 h 240"/>
              <a:gd name="T58" fmla="*/ 2147483647 w 175"/>
              <a:gd name="T59" fmla="*/ 2147483647 h 240"/>
              <a:gd name="T60" fmla="*/ 2147483647 w 175"/>
              <a:gd name="T61" fmla="*/ 2147483647 h 240"/>
              <a:gd name="T62" fmla="*/ 2147483647 w 175"/>
              <a:gd name="T63" fmla="*/ 2147483647 h 240"/>
              <a:gd name="T64" fmla="*/ 0 w 175"/>
              <a:gd name="T65" fmla="*/ 2147483647 h 2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5" h="240">
                <a:moveTo>
                  <a:pt x="0" y="211"/>
                </a:moveTo>
                <a:lnTo>
                  <a:pt x="3" y="180"/>
                </a:lnTo>
                <a:lnTo>
                  <a:pt x="36" y="122"/>
                </a:lnTo>
                <a:lnTo>
                  <a:pt x="63" y="124"/>
                </a:lnTo>
                <a:lnTo>
                  <a:pt x="82" y="92"/>
                </a:lnTo>
                <a:lnTo>
                  <a:pt x="21" y="85"/>
                </a:lnTo>
                <a:lnTo>
                  <a:pt x="13" y="68"/>
                </a:lnTo>
                <a:lnTo>
                  <a:pt x="6" y="42"/>
                </a:lnTo>
                <a:lnTo>
                  <a:pt x="22" y="26"/>
                </a:lnTo>
                <a:lnTo>
                  <a:pt x="46" y="42"/>
                </a:lnTo>
                <a:lnTo>
                  <a:pt x="36" y="54"/>
                </a:lnTo>
                <a:lnTo>
                  <a:pt x="59" y="57"/>
                </a:lnTo>
                <a:lnTo>
                  <a:pt x="94" y="47"/>
                </a:lnTo>
                <a:lnTo>
                  <a:pt x="94" y="10"/>
                </a:lnTo>
                <a:lnTo>
                  <a:pt x="103" y="0"/>
                </a:lnTo>
                <a:lnTo>
                  <a:pt x="130" y="30"/>
                </a:lnTo>
                <a:lnTo>
                  <a:pt x="157" y="30"/>
                </a:lnTo>
                <a:lnTo>
                  <a:pt x="175" y="52"/>
                </a:lnTo>
                <a:lnTo>
                  <a:pt x="168" y="87"/>
                </a:lnTo>
                <a:lnTo>
                  <a:pt x="145" y="111"/>
                </a:lnTo>
                <a:lnTo>
                  <a:pt x="151" y="136"/>
                </a:lnTo>
                <a:lnTo>
                  <a:pt x="172" y="143"/>
                </a:lnTo>
                <a:lnTo>
                  <a:pt x="168" y="169"/>
                </a:lnTo>
                <a:lnTo>
                  <a:pt x="129" y="169"/>
                </a:lnTo>
                <a:lnTo>
                  <a:pt x="99" y="153"/>
                </a:lnTo>
                <a:lnTo>
                  <a:pt x="84" y="188"/>
                </a:lnTo>
                <a:lnTo>
                  <a:pt x="101" y="229"/>
                </a:lnTo>
                <a:lnTo>
                  <a:pt x="52" y="218"/>
                </a:lnTo>
                <a:lnTo>
                  <a:pt x="54" y="240"/>
                </a:lnTo>
                <a:lnTo>
                  <a:pt x="22" y="238"/>
                </a:lnTo>
                <a:lnTo>
                  <a:pt x="31" y="222"/>
                </a:lnTo>
                <a:lnTo>
                  <a:pt x="21" y="211"/>
                </a:lnTo>
                <a:lnTo>
                  <a:pt x="0" y="211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51" name="Freeform 198"/>
          <p:cNvSpPr>
            <a:spLocks/>
          </p:cNvSpPr>
          <p:nvPr/>
        </p:nvSpPr>
        <p:spPr bwMode="auto">
          <a:xfrm>
            <a:off x="4996204" y="6001747"/>
            <a:ext cx="261810" cy="381080"/>
          </a:xfrm>
          <a:custGeom>
            <a:avLst/>
            <a:gdLst>
              <a:gd name="T0" fmla="*/ 0 w 175"/>
              <a:gd name="T1" fmla="*/ 2147483647 h 240"/>
              <a:gd name="T2" fmla="*/ 2147483647 w 175"/>
              <a:gd name="T3" fmla="*/ 2147483647 h 240"/>
              <a:gd name="T4" fmla="*/ 2147483647 w 175"/>
              <a:gd name="T5" fmla="*/ 2147483647 h 240"/>
              <a:gd name="T6" fmla="*/ 2147483647 w 175"/>
              <a:gd name="T7" fmla="*/ 2147483647 h 240"/>
              <a:gd name="T8" fmla="*/ 2147483647 w 175"/>
              <a:gd name="T9" fmla="*/ 2147483647 h 240"/>
              <a:gd name="T10" fmla="*/ 2147483647 w 175"/>
              <a:gd name="T11" fmla="*/ 2147483647 h 240"/>
              <a:gd name="T12" fmla="*/ 2147483647 w 175"/>
              <a:gd name="T13" fmla="*/ 2147483647 h 240"/>
              <a:gd name="T14" fmla="*/ 2147483647 w 175"/>
              <a:gd name="T15" fmla="*/ 2147483647 h 240"/>
              <a:gd name="T16" fmla="*/ 2147483647 w 175"/>
              <a:gd name="T17" fmla="*/ 2147483647 h 240"/>
              <a:gd name="T18" fmla="*/ 2147483647 w 175"/>
              <a:gd name="T19" fmla="*/ 2147483647 h 240"/>
              <a:gd name="T20" fmla="*/ 2147483647 w 175"/>
              <a:gd name="T21" fmla="*/ 2147483647 h 240"/>
              <a:gd name="T22" fmla="*/ 2147483647 w 175"/>
              <a:gd name="T23" fmla="*/ 2147483647 h 240"/>
              <a:gd name="T24" fmla="*/ 2147483647 w 175"/>
              <a:gd name="T25" fmla="*/ 2147483647 h 240"/>
              <a:gd name="T26" fmla="*/ 2147483647 w 175"/>
              <a:gd name="T27" fmla="*/ 2147483647 h 240"/>
              <a:gd name="T28" fmla="*/ 2147483647 w 175"/>
              <a:gd name="T29" fmla="*/ 0 h 240"/>
              <a:gd name="T30" fmla="*/ 2147483647 w 175"/>
              <a:gd name="T31" fmla="*/ 2147483647 h 240"/>
              <a:gd name="T32" fmla="*/ 2147483647 w 175"/>
              <a:gd name="T33" fmla="*/ 2147483647 h 240"/>
              <a:gd name="T34" fmla="*/ 2147483647 w 175"/>
              <a:gd name="T35" fmla="*/ 2147483647 h 240"/>
              <a:gd name="T36" fmla="*/ 2147483647 w 175"/>
              <a:gd name="T37" fmla="*/ 2147483647 h 240"/>
              <a:gd name="T38" fmla="*/ 2147483647 w 175"/>
              <a:gd name="T39" fmla="*/ 2147483647 h 240"/>
              <a:gd name="T40" fmla="*/ 2147483647 w 175"/>
              <a:gd name="T41" fmla="*/ 2147483647 h 240"/>
              <a:gd name="T42" fmla="*/ 2147483647 w 175"/>
              <a:gd name="T43" fmla="*/ 2147483647 h 240"/>
              <a:gd name="T44" fmla="*/ 2147483647 w 175"/>
              <a:gd name="T45" fmla="*/ 2147483647 h 240"/>
              <a:gd name="T46" fmla="*/ 2147483647 w 175"/>
              <a:gd name="T47" fmla="*/ 2147483647 h 240"/>
              <a:gd name="T48" fmla="*/ 2147483647 w 175"/>
              <a:gd name="T49" fmla="*/ 2147483647 h 240"/>
              <a:gd name="T50" fmla="*/ 2147483647 w 175"/>
              <a:gd name="T51" fmla="*/ 2147483647 h 240"/>
              <a:gd name="T52" fmla="*/ 2147483647 w 175"/>
              <a:gd name="T53" fmla="*/ 2147483647 h 240"/>
              <a:gd name="T54" fmla="*/ 2147483647 w 175"/>
              <a:gd name="T55" fmla="*/ 2147483647 h 240"/>
              <a:gd name="T56" fmla="*/ 2147483647 w 175"/>
              <a:gd name="T57" fmla="*/ 2147483647 h 240"/>
              <a:gd name="T58" fmla="*/ 2147483647 w 175"/>
              <a:gd name="T59" fmla="*/ 2147483647 h 240"/>
              <a:gd name="T60" fmla="*/ 2147483647 w 175"/>
              <a:gd name="T61" fmla="*/ 2147483647 h 240"/>
              <a:gd name="T62" fmla="*/ 2147483647 w 175"/>
              <a:gd name="T63" fmla="*/ 2147483647 h 240"/>
              <a:gd name="T64" fmla="*/ 0 w 175"/>
              <a:gd name="T65" fmla="*/ 2147483647 h 2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5" h="240">
                <a:moveTo>
                  <a:pt x="0" y="211"/>
                </a:moveTo>
                <a:lnTo>
                  <a:pt x="3" y="180"/>
                </a:lnTo>
                <a:lnTo>
                  <a:pt x="36" y="122"/>
                </a:lnTo>
                <a:lnTo>
                  <a:pt x="63" y="124"/>
                </a:lnTo>
                <a:lnTo>
                  <a:pt x="82" y="92"/>
                </a:lnTo>
                <a:lnTo>
                  <a:pt x="21" y="85"/>
                </a:lnTo>
                <a:lnTo>
                  <a:pt x="13" y="68"/>
                </a:lnTo>
                <a:lnTo>
                  <a:pt x="6" y="42"/>
                </a:lnTo>
                <a:lnTo>
                  <a:pt x="22" y="26"/>
                </a:lnTo>
                <a:lnTo>
                  <a:pt x="46" y="42"/>
                </a:lnTo>
                <a:lnTo>
                  <a:pt x="36" y="54"/>
                </a:lnTo>
                <a:lnTo>
                  <a:pt x="59" y="57"/>
                </a:lnTo>
                <a:lnTo>
                  <a:pt x="94" y="47"/>
                </a:lnTo>
                <a:lnTo>
                  <a:pt x="94" y="10"/>
                </a:lnTo>
                <a:lnTo>
                  <a:pt x="103" y="0"/>
                </a:lnTo>
                <a:lnTo>
                  <a:pt x="130" y="30"/>
                </a:lnTo>
                <a:lnTo>
                  <a:pt x="157" y="30"/>
                </a:lnTo>
                <a:lnTo>
                  <a:pt x="175" y="52"/>
                </a:lnTo>
                <a:lnTo>
                  <a:pt x="168" y="87"/>
                </a:lnTo>
                <a:lnTo>
                  <a:pt x="145" y="111"/>
                </a:lnTo>
                <a:lnTo>
                  <a:pt x="151" y="136"/>
                </a:lnTo>
                <a:lnTo>
                  <a:pt x="172" y="143"/>
                </a:lnTo>
                <a:lnTo>
                  <a:pt x="168" y="169"/>
                </a:lnTo>
                <a:lnTo>
                  <a:pt x="129" y="169"/>
                </a:lnTo>
                <a:lnTo>
                  <a:pt x="99" y="153"/>
                </a:lnTo>
                <a:lnTo>
                  <a:pt x="84" y="188"/>
                </a:lnTo>
                <a:lnTo>
                  <a:pt x="101" y="229"/>
                </a:lnTo>
                <a:lnTo>
                  <a:pt x="52" y="218"/>
                </a:lnTo>
                <a:lnTo>
                  <a:pt x="54" y="240"/>
                </a:lnTo>
                <a:lnTo>
                  <a:pt x="22" y="238"/>
                </a:lnTo>
                <a:lnTo>
                  <a:pt x="31" y="222"/>
                </a:lnTo>
                <a:lnTo>
                  <a:pt x="21" y="211"/>
                </a:lnTo>
                <a:lnTo>
                  <a:pt x="0" y="211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52" name="Freeform 199"/>
          <p:cNvSpPr>
            <a:spLocks/>
          </p:cNvSpPr>
          <p:nvPr/>
        </p:nvSpPr>
        <p:spPr bwMode="auto">
          <a:xfrm>
            <a:off x="4996204" y="6001747"/>
            <a:ext cx="261810" cy="381080"/>
          </a:xfrm>
          <a:custGeom>
            <a:avLst/>
            <a:gdLst>
              <a:gd name="T0" fmla="*/ 0 w 175"/>
              <a:gd name="T1" fmla="*/ 2147483647 h 240"/>
              <a:gd name="T2" fmla="*/ 2147483647 w 175"/>
              <a:gd name="T3" fmla="*/ 2147483647 h 240"/>
              <a:gd name="T4" fmla="*/ 2147483647 w 175"/>
              <a:gd name="T5" fmla="*/ 2147483647 h 240"/>
              <a:gd name="T6" fmla="*/ 2147483647 w 175"/>
              <a:gd name="T7" fmla="*/ 2147483647 h 240"/>
              <a:gd name="T8" fmla="*/ 2147483647 w 175"/>
              <a:gd name="T9" fmla="*/ 2147483647 h 240"/>
              <a:gd name="T10" fmla="*/ 2147483647 w 175"/>
              <a:gd name="T11" fmla="*/ 2147483647 h 240"/>
              <a:gd name="T12" fmla="*/ 2147483647 w 175"/>
              <a:gd name="T13" fmla="*/ 2147483647 h 240"/>
              <a:gd name="T14" fmla="*/ 2147483647 w 175"/>
              <a:gd name="T15" fmla="*/ 2147483647 h 240"/>
              <a:gd name="T16" fmla="*/ 2147483647 w 175"/>
              <a:gd name="T17" fmla="*/ 2147483647 h 240"/>
              <a:gd name="T18" fmla="*/ 2147483647 w 175"/>
              <a:gd name="T19" fmla="*/ 2147483647 h 240"/>
              <a:gd name="T20" fmla="*/ 2147483647 w 175"/>
              <a:gd name="T21" fmla="*/ 2147483647 h 240"/>
              <a:gd name="T22" fmla="*/ 2147483647 w 175"/>
              <a:gd name="T23" fmla="*/ 2147483647 h 240"/>
              <a:gd name="T24" fmla="*/ 2147483647 w 175"/>
              <a:gd name="T25" fmla="*/ 2147483647 h 240"/>
              <a:gd name="T26" fmla="*/ 2147483647 w 175"/>
              <a:gd name="T27" fmla="*/ 2147483647 h 240"/>
              <a:gd name="T28" fmla="*/ 2147483647 w 175"/>
              <a:gd name="T29" fmla="*/ 0 h 240"/>
              <a:gd name="T30" fmla="*/ 2147483647 w 175"/>
              <a:gd name="T31" fmla="*/ 2147483647 h 240"/>
              <a:gd name="T32" fmla="*/ 2147483647 w 175"/>
              <a:gd name="T33" fmla="*/ 2147483647 h 240"/>
              <a:gd name="T34" fmla="*/ 2147483647 w 175"/>
              <a:gd name="T35" fmla="*/ 2147483647 h 240"/>
              <a:gd name="T36" fmla="*/ 2147483647 w 175"/>
              <a:gd name="T37" fmla="*/ 2147483647 h 240"/>
              <a:gd name="T38" fmla="*/ 2147483647 w 175"/>
              <a:gd name="T39" fmla="*/ 2147483647 h 240"/>
              <a:gd name="T40" fmla="*/ 2147483647 w 175"/>
              <a:gd name="T41" fmla="*/ 2147483647 h 240"/>
              <a:gd name="T42" fmla="*/ 2147483647 w 175"/>
              <a:gd name="T43" fmla="*/ 2147483647 h 240"/>
              <a:gd name="T44" fmla="*/ 2147483647 w 175"/>
              <a:gd name="T45" fmla="*/ 2147483647 h 240"/>
              <a:gd name="T46" fmla="*/ 2147483647 w 175"/>
              <a:gd name="T47" fmla="*/ 2147483647 h 240"/>
              <a:gd name="T48" fmla="*/ 2147483647 w 175"/>
              <a:gd name="T49" fmla="*/ 2147483647 h 240"/>
              <a:gd name="T50" fmla="*/ 2147483647 w 175"/>
              <a:gd name="T51" fmla="*/ 2147483647 h 240"/>
              <a:gd name="T52" fmla="*/ 2147483647 w 175"/>
              <a:gd name="T53" fmla="*/ 2147483647 h 240"/>
              <a:gd name="T54" fmla="*/ 2147483647 w 175"/>
              <a:gd name="T55" fmla="*/ 2147483647 h 240"/>
              <a:gd name="T56" fmla="*/ 2147483647 w 175"/>
              <a:gd name="T57" fmla="*/ 2147483647 h 240"/>
              <a:gd name="T58" fmla="*/ 2147483647 w 175"/>
              <a:gd name="T59" fmla="*/ 2147483647 h 240"/>
              <a:gd name="T60" fmla="*/ 2147483647 w 175"/>
              <a:gd name="T61" fmla="*/ 2147483647 h 240"/>
              <a:gd name="T62" fmla="*/ 2147483647 w 175"/>
              <a:gd name="T63" fmla="*/ 2147483647 h 240"/>
              <a:gd name="T64" fmla="*/ 0 w 175"/>
              <a:gd name="T65" fmla="*/ 2147483647 h 2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5" h="240">
                <a:moveTo>
                  <a:pt x="0" y="211"/>
                </a:moveTo>
                <a:lnTo>
                  <a:pt x="3" y="180"/>
                </a:lnTo>
                <a:lnTo>
                  <a:pt x="36" y="122"/>
                </a:lnTo>
                <a:lnTo>
                  <a:pt x="63" y="124"/>
                </a:lnTo>
                <a:lnTo>
                  <a:pt x="82" y="92"/>
                </a:lnTo>
                <a:lnTo>
                  <a:pt x="21" y="85"/>
                </a:lnTo>
                <a:lnTo>
                  <a:pt x="13" y="68"/>
                </a:lnTo>
                <a:lnTo>
                  <a:pt x="6" y="42"/>
                </a:lnTo>
                <a:lnTo>
                  <a:pt x="22" y="26"/>
                </a:lnTo>
                <a:lnTo>
                  <a:pt x="46" y="42"/>
                </a:lnTo>
                <a:lnTo>
                  <a:pt x="36" y="54"/>
                </a:lnTo>
                <a:lnTo>
                  <a:pt x="59" y="57"/>
                </a:lnTo>
                <a:lnTo>
                  <a:pt x="94" y="47"/>
                </a:lnTo>
                <a:lnTo>
                  <a:pt x="94" y="10"/>
                </a:lnTo>
                <a:lnTo>
                  <a:pt x="103" y="0"/>
                </a:lnTo>
                <a:lnTo>
                  <a:pt x="130" y="30"/>
                </a:lnTo>
                <a:lnTo>
                  <a:pt x="157" y="30"/>
                </a:lnTo>
                <a:lnTo>
                  <a:pt x="175" y="52"/>
                </a:lnTo>
                <a:lnTo>
                  <a:pt x="168" y="87"/>
                </a:lnTo>
                <a:lnTo>
                  <a:pt x="145" y="111"/>
                </a:lnTo>
                <a:lnTo>
                  <a:pt x="151" y="136"/>
                </a:lnTo>
                <a:lnTo>
                  <a:pt x="172" y="143"/>
                </a:lnTo>
                <a:lnTo>
                  <a:pt x="168" y="169"/>
                </a:lnTo>
                <a:lnTo>
                  <a:pt x="129" y="169"/>
                </a:lnTo>
                <a:lnTo>
                  <a:pt x="99" y="153"/>
                </a:lnTo>
                <a:lnTo>
                  <a:pt x="84" y="188"/>
                </a:lnTo>
                <a:lnTo>
                  <a:pt x="101" y="229"/>
                </a:lnTo>
                <a:lnTo>
                  <a:pt x="52" y="218"/>
                </a:lnTo>
                <a:lnTo>
                  <a:pt x="54" y="240"/>
                </a:lnTo>
                <a:lnTo>
                  <a:pt x="22" y="238"/>
                </a:lnTo>
                <a:lnTo>
                  <a:pt x="31" y="222"/>
                </a:lnTo>
                <a:lnTo>
                  <a:pt x="21" y="211"/>
                </a:lnTo>
                <a:lnTo>
                  <a:pt x="0" y="211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53" name="Freeform 200"/>
          <p:cNvSpPr>
            <a:spLocks/>
          </p:cNvSpPr>
          <p:nvPr/>
        </p:nvSpPr>
        <p:spPr bwMode="auto">
          <a:xfrm>
            <a:off x="4925889" y="5466647"/>
            <a:ext cx="396456" cy="506519"/>
          </a:xfrm>
          <a:custGeom>
            <a:avLst/>
            <a:gdLst>
              <a:gd name="T0" fmla="*/ 2147483647 w 265"/>
              <a:gd name="T1" fmla="*/ 2147483647 h 319"/>
              <a:gd name="T2" fmla="*/ 2147483647 w 265"/>
              <a:gd name="T3" fmla="*/ 2147483647 h 319"/>
              <a:gd name="T4" fmla="*/ 2147483647 w 265"/>
              <a:gd name="T5" fmla="*/ 2147483647 h 319"/>
              <a:gd name="T6" fmla="*/ 2147483647 w 265"/>
              <a:gd name="T7" fmla="*/ 2147483647 h 319"/>
              <a:gd name="T8" fmla="*/ 2147483647 w 265"/>
              <a:gd name="T9" fmla="*/ 2147483647 h 319"/>
              <a:gd name="T10" fmla="*/ 2147483647 w 265"/>
              <a:gd name="T11" fmla="*/ 2147483647 h 319"/>
              <a:gd name="T12" fmla="*/ 2147483647 w 265"/>
              <a:gd name="T13" fmla="*/ 0 h 319"/>
              <a:gd name="T14" fmla="*/ 2147483647 w 265"/>
              <a:gd name="T15" fmla="*/ 2147483647 h 319"/>
              <a:gd name="T16" fmla="*/ 2147483647 w 265"/>
              <a:gd name="T17" fmla="*/ 2147483647 h 319"/>
              <a:gd name="T18" fmla="*/ 2147483647 w 265"/>
              <a:gd name="T19" fmla="*/ 2147483647 h 319"/>
              <a:gd name="T20" fmla="*/ 2147483647 w 265"/>
              <a:gd name="T21" fmla="*/ 2147483647 h 319"/>
              <a:gd name="T22" fmla="*/ 2147483647 w 265"/>
              <a:gd name="T23" fmla="*/ 2147483647 h 319"/>
              <a:gd name="T24" fmla="*/ 2147483647 w 265"/>
              <a:gd name="T25" fmla="*/ 2147483647 h 319"/>
              <a:gd name="T26" fmla="*/ 2147483647 w 265"/>
              <a:gd name="T27" fmla="*/ 2147483647 h 319"/>
              <a:gd name="T28" fmla="*/ 2147483647 w 265"/>
              <a:gd name="T29" fmla="*/ 2147483647 h 319"/>
              <a:gd name="T30" fmla="*/ 2147483647 w 265"/>
              <a:gd name="T31" fmla="*/ 2147483647 h 319"/>
              <a:gd name="T32" fmla="*/ 2147483647 w 265"/>
              <a:gd name="T33" fmla="*/ 2147483647 h 319"/>
              <a:gd name="T34" fmla="*/ 2147483647 w 265"/>
              <a:gd name="T35" fmla="*/ 2147483647 h 319"/>
              <a:gd name="T36" fmla="*/ 2147483647 w 265"/>
              <a:gd name="T37" fmla="*/ 2147483647 h 319"/>
              <a:gd name="T38" fmla="*/ 2147483647 w 265"/>
              <a:gd name="T39" fmla="*/ 2147483647 h 319"/>
              <a:gd name="T40" fmla="*/ 2147483647 w 265"/>
              <a:gd name="T41" fmla="*/ 2147483647 h 319"/>
              <a:gd name="T42" fmla="*/ 2147483647 w 265"/>
              <a:gd name="T43" fmla="*/ 2147483647 h 319"/>
              <a:gd name="T44" fmla="*/ 2147483647 w 265"/>
              <a:gd name="T45" fmla="*/ 2147483647 h 319"/>
              <a:gd name="T46" fmla="*/ 2147483647 w 265"/>
              <a:gd name="T47" fmla="*/ 2147483647 h 319"/>
              <a:gd name="T48" fmla="*/ 2147483647 w 265"/>
              <a:gd name="T49" fmla="*/ 2147483647 h 319"/>
              <a:gd name="T50" fmla="*/ 2147483647 w 265"/>
              <a:gd name="T51" fmla="*/ 2147483647 h 319"/>
              <a:gd name="T52" fmla="*/ 2147483647 w 265"/>
              <a:gd name="T53" fmla="*/ 2147483647 h 319"/>
              <a:gd name="T54" fmla="*/ 2147483647 w 265"/>
              <a:gd name="T55" fmla="*/ 2147483647 h 319"/>
              <a:gd name="T56" fmla="*/ 2147483647 w 265"/>
              <a:gd name="T57" fmla="*/ 2147483647 h 319"/>
              <a:gd name="T58" fmla="*/ 2147483647 w 265"/>
              <a:gd name="T59" fmla="*/ 2147483647 h 319"/>
              <a:gd name="T60" fmla="*/ 2147483647 w 265"/>
              <a:gd name="T61" fmla="*/ 2147483647 h 319"/>
              <a:gd name="T62" fmla="*/ 2147483647 w 265"/>
              <a:gd name="T63" fmla="*/ 2147483647 h 319"/>
              <a:gd name="T64" fmla="*/ 2147483647 w 265"/>
              <a:gd name="T65" fmla="*/ 2147483647 h 319"/>
              <a:gd name="T66" fmla="*/ 2147483647 w 265"/>
              <a:gd name="T67" fmla="*/ 2147483647 h 319"/>
              <a:gd name="T68" fmla="*/ 0 w 265"/>
              <a:gd name="T69" fmla="*/ 2147483647 h 319"/>
              <a:gd name="T70" fmla="*/ 2147483647 w 265"/>
              <a:gd name="T71" fmla="*/ 2147483647 h 319"/>
              <a:gd name="T72" fmla="*/ 2147483647 w 265"/>
              <a:gd name="T73" fmla="*/ 2147483647 h 319"/>
              <a:gd name="T74" fmla="*/ 2147483647 w 265"/>
              <a:gd name="T75" fmla="*/ 2147483647 h 319"/>
              <a:gd name="T76" fmla="*/ 2147483647 w 265"/>
              <a:gd name="T77" fmla="*/ 2147483647 h 319"/>
              <a:gd name="T78" fmla="*/ 2147483647 w 265"/>
              <a:gd name="T79" fmla="*/ 2147483647 h 31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65" h="319">
                <a:moveTo>
                  <a:pt x="63" y="144"/>
                </a:moveTo>
                <a:lnTo>
                  <a:pt x="71" y="89"/>
                </a:lnTo>
                <a:lnTo>
                  <a:pt x="98" y="59"/>
                </a:lnTo>
                <a:lnTo>
                  <a:pt x="71" y="46"/>
                </a:lnTo>
                <a:lnTo>
                  <a:pt x="71" y="33"/>
                </a:lnTo>
                <a:lnTo>
                  <a:pt x="68" y="3"/>
                </a:lnTo>
                <a:lnTo>
                  <a:pt x="107" y="0"/>
                </a:lnTo>
                <a:lnTo>
                  <a:pt x="113" y="21"/>
                </a:lnTo>
                <a:lnTo>
                  <a:pt x="154" y="37"/>
                </a:lnTo>
                <a:lnTo>
                  <a:pt x="208" y="33"/>
                </a:lnTo>
                <a:lnTo>
                  <a:pt x="265" y="65"/>
                </a:lnTo>
                <a:lnTo>
                  <a:pt x="258" y="107"/>
                </a:lnTo>
                <a:lnTo>
                  <a:pt x="223" y="137"/>
                </a:lnTo>
                <a:lnTo>
                  <a:pt x="198" y="152"/>
                </a:lnTo>
                <a:lnTo>
                  <a:pt x="192" y="165"/>
                </a:lnTo>
                <a:lnTo>
                  <a:pt x="202" y="179"/>
                </a:lnTo>
                <a:lnTo>
                  <a:pt x="202" y="198"/>
                </a:lnTo>
                <a:lnTo>
                  <a:pt x="196" y="208"/>
                </a:lnTo>
                <a:lnTo>
                  <a:pt x="208" y="215"/>
                </a:lnTo>
                <a:lnTo>
                  <a:pt x="202" y="228"/>
                </a:lnTo>
                <a:lnTo>
                  <a:pt x="173" y="237"/>
                </a:lnTo>
                <a:lnTo>
                  <a:pt x="169" y="258"/>
                </a:lnTo>
                <a:lnTo>
                  <a:pt x="148" y="256"/>
                </a:lnTo>
                <a:lnTo>
                  <a:pt x="137" y="263"/>
                </a:lnTo>
                <a:lnTo>
                  <a:pt x="130" y="283"/>
                </a:lnTo>
                <a:lnTo>
                  <a:pt x="107" y="285"/>
                </a:lnTo>
                <a:lnTo>
                  <a:pt x="89" y="319"/>
                </a:lnTo>
                <a:lnTo>
                  <a:pt x="68" y="310"/>
                </a:lnTo>
                <a:lnTo>
                  <a:pt x="65" y="292"/>
                </a:lnTo>
                <a:lnTo>
                  <a:pt x="41" y="292"/>
                </a:lnTo>
                <a:lnTo>
                  <a:pt x="38" y="278"/>
                </a:lnTo>
                <a:lnTo>
                  <a:pt x="26" y="275"/>
                </a:lnTo>
                <a:lnTo>
                  <a:pt x="23" y="258"/>
                </a:lnTo>
                <a:lnTo>
                  <a:pt x="17" y="258"/>
                </a:lnTo>
                <a:lnTo>
                  <a:pt x="0" y="234"/>
                </a:lnTo>
                <a:lnTo>
                  <a:pt x="41" y="226"/>
                </a:lnTo>
                <a:lnTo>
                  <a:pt x="38" y="189"/>
                </a:lnTo>
                <a:lnTo>
                  <a:pt x="50" y="182"/>
                </a:lnTo>
                <a:lnTo>
                  <a:pt x="48" y="147"/>
                </a:lnTo>
                <a:lnTo>
                  <a:pt x="63" y="144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54" name="Freeform 201"/>
          <p:cNvSpPr>
            <a:spLocks/>
          </p:cNvSpPr>
          <p:nvPr/>
        </p:nvSpPr>
        <p:spPr bwMode="auto">
          <a:xfrm>
            <a:off x="8814146" y="6111308"/>
            <a:ext cx="255825" cy="722465"/>
          </a:xfrm>
          <a:custGeom>
            <a:avLst/>
            <a:gdLst>
              <a:gd name="T0" fmla="*/ 2147483647 w 171"/>
              <a:gd name="T1" fmla="*/ 2147483647 h 455"/>
              <a:gd name="T2" fmla="*/ 2147483647 w 171"/>
              <a:gd name="T3" fmla="*/ 2147483647 h 455"/>
              <a:gd name="T4" fmla="*/ 2147483647 w 171"/>
              <a:gd name="T5" fmla="*/ 2147483647 h 455"/>
              <a:gd name="T6" fmla="*/ 2147483647 w 171"/>
              <a:gd name="T7" fmla="*/ 2147483647 h 455"/>
              <a:gd name="T8" fmla="*/ 2147483647 w 171"/>
              <a:gd name="T9" fmla="*/ 2147483647 h 455"/>
              <a:gd name="T10" fmla="*/ 2147483647 w 171"/>
              <a:gd name="T11" fmla="*/ 2147483647 h 455"/>
              <a:gd name="T12" fmla="*/ 2147483647 w 171"/>
              <a:gd name="T13" fmla="*/ 2147483647 h 455"/>
              <a:gd name="T14" fmla="*/ 2147483647 w 171"/>
              <a:gd name="T15" fmla="*/ 2147483647 h 455"/>
              <a:gd name="T16" fmla="*/ 2147483647 w 171"/>
              <a:gd name="T17" fmla="*/ 2147483647 h 455"/>
              <a:gd name="T18" fmla="*/ 2147483647 w 171"/>
              <a:gd name="T19" fmla="*/ 2147483647 h 455"/>
              <a:gd name="T20" fmla="*/ 2147483647 w 171"/>
              <a:gd name="T21" fmla="*/ 0 h 455"/>
              <a:gd name="T22" fmla="*/ 2147483647 w 171"/>
              <a:gd name="T23" fmla="*/ 2147483647 h 455"/>
              <a:gd name="T24" fmla="*/ 2147483647 w 171"/>
              <a:gd name="T25" fmla="*/ 2147483647 h 455"/>
              <a:gd name="T26" fmla="*/ 2147483647 w 171"/>
              <a:gd name="T27" fmla="*/ 2147483647 h 455"/>
              <a:gd name="T28" fmla="*/ 2147483647 w 171"/>
              <a:gd name="T29" fmla="*/ 2147483647 h 455"/>
              <a:gd name="T30" fmla="*/ 2147483647 w 171"/>
              <a:gd name="T31" fmla="*/ 2147483647 h 455"/>
              <a:gd name="T32" fmla="*/ 2147483647 w 171"/>
              <a:gd name="T33" fmla="*/ 2147483647 h 455"/>
              <a:gd name="T34" fmla="*/ 2147483647 w 171"/>
              <a:gd name="T35" fmla="*/ 2147483647 h 455"/>
              <a:gd name="T36" fmla="*/ 2147483647 w 171"/>
              <a:gd name="T37" fmla="*/ 2147483647 h 455"/>
              <a:gd name="T38" fmla="*/ 2147483647 w 171"/>
              <a:gd name="T39" fmla="*/ 2147483647 h 455"/>
              <a:gd name="T40" fmla="*/ 2147483647 w 171"/>
              <a:gd name="T41" fmla="*/ 2147483647 h 455"/>
              <a:gd name="T42" fmla="*/ 2147483647 w 171"/>
              <a:gd name="T43" fmla="*/ 2147483647 h 455"/>
              <a:gd name="T44" fmla="*/ 2147483647 w 171"/>
              <a:gd name="T45" fmla="*/ 2147483647 h 455"/>
              <a:gd name="T46" fmla="*/ 0 w 171"/>
              <a:gd name="T47" fmla="*/ 2147483647 h 455"/>
              <a:gd name="T48" fmla="*/ 2147483647 w 171"/>
              <a:gd name="T49" fmla="*/ 2147483647 h 455"/>
              <a:gd name="T50" fmla="*/ 2147483647 w 171"/>
              <a:gd name="T51" fmla="*/ 2147483647 h 455"/>
              <a:gd name="T52" fmla="*/ 2147483647 w 171"/>
              <a:gd name="T53" fmla="*/ 2147483647 h 455"/>
              <a:gd name="T54" fmla="*/ 2147483647 w 171"/>
              <a:gd name="T55" fmla="*/ 2147483647 h 45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1" h="455">
                <a:moveTo>
                  <a:pt x="21" y="177"/>
                </a:moveTo>
                <a:lnTo>
                  <a:pt x="40" y="175"/>
                </a:lnTo>
                <a:lnTo>
                  <a:pt x="38" y="143"/>
                </a:lnTo>
                <a:lnTo>
                  <a:pt x="63" y="139"/>
                </a:lnTo>
                <a:lnTo>
                  <a:pt x="107" y="112"/>
                </a:lnTo>
                <a:lnTo>
                  <a:pt x="101" y="82"/>
                </a:lnTo>
                <a:lnTo>
                  <a:pt x="118" y="63"/>
                </a:lnTo>
                <a:lnTo>
                  <a:pt x="118" y="47"/>
                </a:lnTo>
                <a:lnTo>
                  <a:pt x="96" y="38"/>
                </a:lnTo>
                <a:lnTo>
                  <a:pt x="82" y="19"/>
                </a:lnTo>
                <a:lnTo>
                  <a:pt x="107" y="0"/>
                </a:lnTo>
                <a:lnTo>
                  <a:pt x="128" y="27"/>
                </a:lnTo>
                <a:lnTo>
                  <a:pt x="148" y="32"/>
                </a:lnTo>
                <a:lnTo>
                  <a:pt x="165" y="93"/>
                </a:lnTo>
                <a:lnTo>
                  <a:pt x="171" y="143"/>
                </a:lnTo>
                <a:lnTo>
                  <a:pt x="165" y="199"/>
                </a:lnTo>
                <a:lnTo>
                  <a:pt x="165" y="352"/>
                </a:lnTo>
                <a:lnTo>
                  <a:pt x="104" y="410"/>
                </a:lnTo>
                <a:lnTo>
                  <a:pt x="64" y="396"/>
                </a:lnTo>
                <a:lnTo>
                  <a:pt x="70" y="439"/>
                </a:lnTo>
                <a:lnTo>
                  <a:pt x="46" y="455"/>
                </a:lnTo>
                <a:lnTo>
                  <a:pt x="42" y="453"/>
                </a:lnTo>
                <a:lnTo>
                  <a:pt x="46" y="407"/>
                </a:lnTo>
                <a:lnTo>
                  <a:pt x="0" y="336"/>
                </a:lnTo>
                <a:lnTo>
                  <a:pt x="2" y="303"/>
                </a:lnTo>
                <a:lnTo>
                  <a:pt x="40" y="291"/>
                </a:lnTo>
                <a:lnTo>
                  <a:pt x="34" y="219"/>
                </a:lnTo>
                <a:lnTo>
                  <a:pt x="21" y="17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55" name="Freeform 202"/>
          <p:cNvSpPr>
            <a:spLocks/>
          </p:cNvSpPr>
          <p:nvPr/>
        </p:nvSpPr>
        <p:spPr bwMode="auto">
          <a:xfrm>
            <a:off x="8814146" y="6111308"/>
            <a:ext cx="255825" cy="722465"/>
          </a:xfrm>
          <a:custGeom>
            <a:avLst/>
            <a:gdLst>
              <a:gd name="T0" fmla="*/ 2147483647 w 171"/>
              <a:gd name="T1" fmla="*/ 2147483647 h 455"/>
              <a:gd name="T2" fmla="*/ 2147483647 w 171"/>
              <a:gd name="T3" fmla="*/ 2147483647 h 455"/>
              <a:gd name="T4" fmla="*/ 2147483647 w 171"/>
              <a:gd name="T5" fmla="*/ 2147483647 h 455"/>
              <a:gd name="T6" fmla="*/ 2147483647 w 171"/>
              <a:gd name="T7" fmla="*/ 2147483647 h 455"/>
              <a:gd name="T8" fmla="*/ 2147483647 w 171"/>
              <a:gd name="T9" fmla="*/ 2147483647 h 455"/>
              <a:gd name="T10" fmla="*/ 2147483647 w 171"/>
              <a:gd name="T11" fmla="*/ 2147483647 h 455"/>
              <a:gd name="T12" fmla="*/ 2147483647 w 171"/>
              <a:gd name="T13" fmla="*/ 2147483647 h 455"/>
              <a:gd name="T14" fmla="*/ 2147483647 w 171"/>
              <a:gd name="T15" fmla="*/ 2147483647 h 455"/>
              <a:gd name="T16" fmla="*/ 2147483647 w 171"/>
              <a:gd name="T17" fmla="*/ 2147483647 h 455"/>
              <a:gd name="T18" fmla="*/ 2147483647 w 171"/>
              <a:gd name="T19" fmla="*/ 2147483647 h 455"/>
              <a:gd name="T20" fmla="*/ 2147483647 w 171"/>
              <a:gd name="T21" fmla="*/ 0 h 455"/>
              <a:gd name="T22" fmla="*/ 2147483647 w 171"/>
              <a:gd name="T23" fmla="*/ 2147483647 h 455"/>
              <a:gd name="T24" fmla="*/ 2147483647 w 171"/>
              <a:gd name="T25" fmla="*/ 2147483647 h 455"/>
              <a:gd name="T26" fmla="*/ 2147483647 w 171"/>
              <a:gd name="T27" fmla="*/ 2147483647 h 455"/>
              <a:gd name="T28" fmla="*/ 2147483647 w 171"/>
              <a:gd name="T29" fmla="*/ 2147483647 h 455"/>
              <a:gd name="T30" fmla="*/ 2147483647 w 171"/>
              <a:gd name="T31" fmla="*/ 2147483647 h 455"/>
              <a:gd name="T32" fmla="*/ 2147483647 w 171"/>
              <a:gd name="T33" fmla="*/ 2147483647 h 455"/>
              <a:gd name="T34" fmla="*/ 2147483647 w 171"/>
              <a:gd name="T35" fmla="*/ 2147483647 h 455"/>
              <a:gd name="T36" fmla="*/ 2147483647 w 171"/>
              <a:gd name="T37" fmla="*/ 2147483647 h 455"/>
              <a:gd name="T38" fmla="*/ 2147483647 w 171"/>
              <a:gd name="T39" fmla="*/ 2147483647 h 455"/>
              <a:gd name="T40" fmla="*/ 2147483647 w 171"/>
              <a:gd name="T41" fmla="*/ 2147483647 h 455"/>
              <a:gd name="T42" fmla="*/ 2147483647 w 171"/>
              <a:gd name="T43" fmla="*/ 2147483647 h 455"/>
              <a:gd name="T44" fmla="*/ 2147483647 w 171"/>
              <a:gd name="T45" fmla="*/ 2147483647 h 455"/>
              <a:gd name="T46" fmla="*/ 0 w 171"/>
              <a:gd name="T47" fmla="*/ 2147483647 h 455"/>
              <a:gd name="T48" fmla="*/ 2147483647 w 171"/>
              <a:gd name="T49" fmla="*/ 2147483647 h 455"/>
              <a:gd name="T50" fmla="*/ 2147483647 w 171"/>
              <a:gd name="T51" fmla="*/ 2147483647 h 455"/>
              <a:gd name="T52" fmla="*/ 2147483647 w 171"/>
              <a:gd name="T53" fmla="*/ 2147483647 h 455"/>
              <a:gd name="T54" fmla="*/ 2147483647 w 171"/>
              <a:gd name="T55" fmla="*/ 2147483647 h 45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1" h="455">
                <a:moveTo>
                  <a:pt x="21" y="177"/>
                </a:moveTo>
                <a:lnTo>
                  <a:pt x="40" y="175"/>
                </a:lnTo>
                <a:lnTo>
                  <a:pt x="38" y="143"/>
                </a:lnTo>
                <a:lnTo>
                  <a:pt x="63" y="139"/>
                </a:lnTo>
                <a:lnTo>
                  <a:pt x="107" y="112"/>
                </a:lnTo>
                <a:lnTo>
                  <a:pt x="101" y="82"/>
                </a:lnTo>
                <a:lnTo>
                  <a:pt x="118" y="63"/>
                </a:lnTo>
                <a:lnTo>
                  <a:pt x="118" y="47"/>
                </a:lnTo>
                <a:lnTo>
                  <a:pt x="96" y="38"/>
                </a:lnTo>
                <a:lnTo>
                  <a:pt x="82" y="19"/>
                </a:lnTo>
                <a:lnTo>
                  <a:pt x="107" y="0"/>
                </a:lnTo>
                <a:lnTo>
                  <a:pt x="128" y="27"/>
                </a:lnTo>
                <a:lnTo>
                  <a:pt x="148" y="32"/>
                </a:lnTo>
                <a:lnTo>
                  <a:pt x="165" y="93"/>
                </a:lnTo>
                <a:lnTo>
                  <a:pt x="171" y="143"/>
                </a:lnTo>
                <a:lnTo>
                  <a:pt x="165" y="199"/>
                </a:lnTo>
                <a:lnTo>
                  <a:pt x="165" y="352"/>
                </a:lnTo>
                <a:lnTo>
                  <a:pt x="104" y="410"/>
                </a:lnTo>
                <a:lnTo>
                  <a:pt x="64" y="396"/>
                </a:lnTo>
                <a:lnTo>
                  <a:pt x="70" y="439"/>
                </a:lnTo>
                <a:lnTo>
                  <a:pt x="46" y="455"/>
                </a:lnTo>
                <a:lnTo>
                  <a:pt x="42" y="453"/>
                </a:lnTo>
                <a:lnTo>
                  <a:pt x="46" y="407"/>
                </a:lnTo>
                <a:lnTo>
                  <a:pt x="0" y="336"/>
                </a:lnTo>
                <a:lnTo>
                  <a:pt x="2" y="303"/>
                </a:lnTo>
                <a:lnTo>
                  <a:pt x="40" y="291"/>
                </a:lnTo>
                <a:lnTo>
                  <a:pt x="34" y="219"/>
                </a:lnTo>
                <a:lnTo>
                  <a:pt x="21" y="17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56" name="Freeform 203"/>
          <p:cNvSpPr>
            <a:spLocks/>
          </p:cNvSpPr>
          <p:nvPr/>
        </p:nvSpPr>
        <p:spPr bwMode="auto">
          <a:xfrm>
            <a:off x="8814146" y="6111308"/>
            <a:ext cx="255825" cy="722465"/>
          </a:xfrm>
          <a:custGeom>
            <a:avLst/>
            <a:gdLst>
              <a:gd name="T0" fmla="*/ 2147483647 w 171"/>
              <a:gd name="T1" fmla="*/ 2147483647 h 455"/>
              <a:gd name="T2" fmla="*/ 2147483647 w 171"/>
              <a:gd name="T3" fmla="*/ 2147483647 h 455"/>
              <a:gd name="T4" fmla="*/ 2147483647 w 171"/>
              <a:gd name="T5" fmla="*/ 2147483647 h 455"/>
              <a:gd name="T6" fmla="*/ 2147483647 w 171"/>
              <a:gd name="T7" fmla="*/ 2147483647 h 455"/>
              <a:gd name="T8" fmla="*/ 2147483647 w 171"/>
              <a:gd name="T9" fmla="*/ 2147483647 h 455"/>
              <a:gd name="T10" fmla="*/ 2147483647 w 171"/>
              <a:gd name="T11" fmla="*/ 2147483647 h 455"/>
              <a:gd name="T12" fmla="*/ 2147483647 w 171"/>
              <a:gd name="T13" fmla="*/ 2147483647 h 455"/>
              <a:gd name="T14" fmla="*/ 2147483647 w 171"/>
              <a:gd name="T15" fmla="*/ 2147483647 h 455"/>
              <a:gd name="T16" fmla="*/ 2147483647 w 171"/>
              <a:gd name="T17" fmla="*/ 2147483647 h 455"/>
              <a:gd name="T18" fmla="*/ 2147483647 w 171"/>
              <a:gd name="T19" fmla="*/ 2147483647 h 455"/>
              <a:gd name="T20" fmla="*/ 2147483647 w 171"/>
              <a:gd name="T21" fmla="*/ 0 h 455"/>
              <a:gd name="T22" fmla="*/ 2147483647 w 171"/>
              <a:gd name="T23" fmla="*/ 2147483647 h 455"/>
              <a:gd name="T24" fmla="*/ 2147483647 w 171"/>
              <a:gd name="T25" fmla="*/ 2147483647 h 455"/>
              <a:gd name="T26" fmla="*/ 2147483647 w 171"/>
              <a:gd name="T27" fmla="*/ 2147483647 h 455"/>
              <a:gd name="T28" fmla="*/ 2147483647 w 171"/>
              <a:gd name="T29" fmla="*/ 2147483647 h 455"/>
              <a:gd name="T30" fmla="*/ 2147483647 w 171"/>
              <a:gd name="T31" fmla="*/ 2147483647 h 455"/>
              <a:gd name="T32" fmla="*/ 2147483647 w 171"/>
              <a:gd name="T33" fmla="*/ 2147483647 h 455"/>
              <a:gd name="T34" fmla="*/ 2147483647 w 171"/>
              <a:gd name="T35" fmla="*/ 2147483647 h 455"/>
              <a:gd name="T36" fmla="*/ 2147483647 w 171"/>
              <a:gd name="T37" fmla="*/ 2147483647 h 455"/>
              <a:gd name="T38" fmla="*/ 2147483647 w 171"/>
              <a:gd name="T39" fmla="*/ 2147483647 h 455"/>
              <a:gd name="T40" fmla="*/ 2147483647 w 171"/>
              <a:gd name="T41" fmla="*/ 2147483647 h 455"/>
              <a:gd name="T42" fmla="*/ 2147483647 w 171"/>
              <a:gd name="T43" fmla="*/ 2147483647 h 455"/>
              <a:gd name="T44" fmla="*/ 2147483647 w 171"/>
              <a:gd name="T45" fmla="*/ 2147483647 h 455"/>
              <a:gd name="T46" fmla="*/ 0 w 171"/>
              <a:gd name="T47" fmla="*/ 2147483647 h 455"/>
              <a:gd name="T48" fmla="*/ 2147483647 w 171"/>
              <a:gd name="T49" fmla="*/ 2147483647 h 455"/>
              <a:gd name="T50" fmla="*/ 2147483647 w 171"/>
              <a:gd name="T51" fmla="*/ 2147483647 h 455"/>
              <a:gd name="T52" fmla="*/ 2147483647 w 171"/>
              <a:gd name="T53" fmla="*/ 2147483647 h 455"/>
              <a:gd name="T54" fmla="*/ 2147483647 w 171"/>
              <a:gd name="T55" fmla="*/ 2147483647 h 45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1" h="455">
                <a:moveTo>
                  <a:pt x="21" y="177"/>
                </a:moveTo>
                <a:lnTo>
                  <a:pt x="40" y="175"/>
                </a:lnTo>
                <a:lnTo>
                  <a:pt x="38" y="143"/>
                </a:lnTo>
                <a:lnTo>
                  <a:pt x="63" y="139"/>
                </a:lnTo>
                <a:lnTo>
                  <a:pt x="107" y="112"/>
                </a:lnTo>
                <a:lnTo>
                  <a:pt x="101" y="82"/>
                </a:lnTo>
                <a:lnTo>
                  <a:pt x="118" y="63"/>
                </a:lnTo>
                <a:lnTo>
                  <a:pt x="118" y="47"/>
                </a:lnTo>
                <a:lnTo>
                  <a:pt x="96" y="38"/>
                </a:lnTo>
                <a:lnTo>
                  <a:pt x="82" y="19"/>
                </a:lnTo>
                <a:lnTo>
                  <a:pt x="107" y="0"/>
                </a:lnTo>
                <a:lnTo>
                  <a:pt x="128" y="27"/>
                </a:lnTo>
                <a:lnTo>
                  <a:pt x="148" y="32"/>
                </a:lnTo>
                <a:lnTo>
                  <a:pt x="165" y="93"/>
                </a:lnTo>
                <a:lnTo>
                  <a:pt x="171" y="143"/>
                </a:lnTo>
                <a:lnTo>
                  <a:pt x="165" y="199"/>
                </a:lnTo>
                <a:lnTo>
                  <a:pt x="165" y="352"/>
                </a:lnTo>
                <a:lnTo>
                  <a:pt x="104" y="410"/>
                </a:lnTo>
                <a:lnTo>
                  <a:pt x="64" y="396"/>
                </a:lnTo>
                <a:lnTo>
                  <a:pt x="70" y="439"/>
                </a:lnTo>
                <a:lnTo>
                  <a:pt x="46" y="455"/>
                </a:lnTo>
                <a:lnTo>
                  <a:pt x="42" y="453"/>
                </a:lnTo>
                <a:lnTo>
                  <a:pt x="46" y="407"/>
                </a:lnTo>
                <a:lnTo>
                  <a:pt x="0" y="336"/>
                </a:lnTo>
                <a:lnTo>
                  <a:pt x="2" y="303"/>
                </a:lnTo>
                <a:lnTo>
                  <a:pt x="40" y="291"/>
                </a:lnTo>
                <a:lnTo>
                  <a:pt x="34" y="219"/>
                </a:lnTo>
                <a:lnTo>
                  <a:pt x="21" y="177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57" name="Freeform 204"/>
          <p:cNvSpPr>
            <a:spLocks/>
          </p:cNvSpPr>
          <p:nvPr/>
        </p:nvSpPr>
        <p:spPr bwMode="auto">
          <a:xfrm>
            <a:off x="8814146" y="6111308"/>
            <a:ext cx="255825" cy="722465"/>
          </a:xfrm>
          <a:custGeom>
            <a:avLst/>
            <a:gdLst>
              <a:gd name="T0" fmla="*/ 2147483647 w 171"/>
              <a:gd name="T1" fmla="*/ 2147483647 h 455"/>
              <a:gd name="T2" fmla="*/ 2147483647 w 171"/>
              <a:gd name="T3" fmla="*/ 2147483647 h 455"/>
              <a:gd name="T4" fmla="*/ 2147483647 w 171"/>
              <a:gd name="T5" fmla="*/ 2147483647 h 455"/>
              <a:gd name="T6" fmla="*/ 2147483647 w 171"/>
              <a:gd name="T7" fmla="*/ 2147483647 h 455"/>
              <a:gd name="T8" fmla="*/ 2147483647 w 171"/>
              <a:gd name="T9" fmla="*/ 2147483647 h 455"/>
              <a:gd name="T10" fmla="*/ 2147483647 w 171"/>
              <a:gd name="T11" fmla="*/ 2147483647 h 455"/>
              <a:gd name="T12" fmla="*/ 2147483647 w 171"/>
              <a:gd name="T13" fmla="*/ 2147483647 h 455"/>
              <a:gd name="T14" fmla="*/ 2147483647 w 171"/>
              <a:gd name="T15" fmla="*/ 2147483647 h 455"/>
              <a:gd name="T16" fmla="*/ 2147483647 w 171"/>
              <a:gd name="T17" fmla="*/ 2147483647 h 455"/>
              <a:gd name="T18" fmla="*/ 2147483647 w 171"/>
              <a:gd name="T19" fmla="*/ 2147483647 h 455"/>
              <a:gd name="T20" fmla="*/ 2147483647 w 171"/>
              <a:gd name="T21" fmla="*/ 0 h 455"/>
              <a:gd name="T22" fmla="*/ 2147483647 w 171"/>
              <a:gd name="T23" fmla="*/ 2147483647 h 455"/>
              <a:gd name="T24" fmla="*/ 2147483647 w 171"/>
              <a:gd name="T25" fmla="*/ 2147483647 h 455"/>
              <a:gd name="T26" fmla="*/ 2147483647 w 171"/>
              <a:gd name="T27" fmla="*/ 2147483647 h 455"/>
              <a:gd name="T28" fmla="*/ 2147483647 w 171"/>
              <a:gd name="T29" fmla="*/ 2147483647 h 455"/>
              <a:gd name="T30" fmla="*/ 2147483647 w 171"/>
              <a:gd name="T31" fmla="*/ 2147483647 h 455"/>
              <a:gd name="T32" fmla="*/ 2147483647 w 171"/>
              <a:gd name="T33" fmla="*/ 2147483647 h 455"/>
              <a:gd name="T34" fmla="*/ 2147483647 w 171"/>
              <a:gd name="T35" fmla="*/ 2147483647 h 455"/>
              <a:gd name="T36" fmla="*/ 2147483647 w 171"/>
              <a:gd name="T37" fmla="*/ 2147483647 h 455"/>
              <a:gd name="T38" fmla="*/ 2147483647 w 171"/>
              <a:gd name="T39" fmla="*/ 2147483647 h 455"/>
              <a:gd name="T40" fmla="*/ 2147483647 w 171"/>
              <a:gd name="T41" fmla="*/ 2147483647 h 455"/>
              <a:gd name="T42" fmla="*/ 2147483647 w 171"/>
              <a:gd name="T43" fmla="*/ 2147483647 h 455"/>
              <a:gd name="T44" fmla="*/ 2147483647 w 171"/>
              <a:gd name="T45" fmla="*/ 2147483647 h 455"/>
              <a:gd name="T46" fmla="*/ 0 w 171"/>
              <a:gd name="T47" fmla="*/ 2147483647 h 455"/>
              <a:gd name="T48" fmla="*/ 2147483647 w 171"/>
              <a:gd name="T49" fmla="*/ 2147483647 h 455"/>
              <a:gd name="T50" fmla="*/ 2147483647 w 171"/>
              <a:gd name="T51" fmla="*/ 2147483647 h 455"/>
              <a:gd name="T52" fmla="*/ 2147483647 w 171"/>
              <a:gd name="T53" fmla="*/ 2147483647 h 455"/>
              <a:gd name="T54" fmla="*/ 2147483647 w 171"/>
              <a:gd name="T55" fmla="*/ 2147483647 h 45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1" h="455">
                <a:moveTo>
                  <a:pt x="21" y="177"/>
                </a:moveTo>
                <a:lnTo>
                  <a:pt x="40" y="175"/>
                </a:lnTo>
                <a:lnTo>
                  <a:pt x="38" y="143"/>
                </a:lnTo>
                <a:lnTo>
                  <a:pt x="63" y="139"/>
                </a:lnTo>
                <a:lnTo>
                  <a:pt x="107" y="112"/>
                </a:lnTo>
                <a:lnTo>
                  <a:pt x="101" y="82"/>
                </a:lnTo>
                <a:lnTo>
                  <a:pt x="118" y="63"/>
                </a:lnTo>
                <a:lnTo>
                  <a:pt x="118" y="47"/>
                </a:lnTo>
                <a:lnTo>
                  <a:pt x="96" y="38"/>
                </a:lnTo>
                <a:lnTo>
                  <a:pt x="82" y="19"/>
                </a:lnTo>
                <a:lnTo>
                  <a:pt x="107" y="0"/>
                </a:lnTo>
                <a:lnTo>
                  <a:pt x="128" y="27"/>
                </a:lnTo>
                <a:lnTo>
                  <a:pt x="148" y="32"/>
                </a:lnTo>
                <a:lnTo>
                  <a:pt x="165" y="93"/>
                </a:lnTo>
                <a:lnTo>
                  <a:pt x="171" y="143"/>
                </a:lnTo>
                <a:lnTo>
                  <a:pt x="165" y="199"/>
                </a:lnTo>
                <a:lnTo>
                  <a:pt x="165" y="352"/>
                </a:lnTo>
                <a:lnTo>
                  <a:pt x="104" y="410"/>
                </a:lnTo>
                <a:lnTo>
                  <a:pt x="64" y="396"/>
                </a:lnTo>
                <a:lnTo>
                  <a:pt x="70" y="439"/>
                </a:lnTo>
                <a:lnTo>
                  <a:pt x="46" y="455"/>
                </a:lnTo>
                <a:lnTo>
                  <a:pt x="42" y="453"/>
                </a:lnTo>
                <a:lnTo>
                  <a:pt x="46" y="407"/>
                </a:lnTo>
                <a:lnTo>
                  <a:pt x="0" y="336"/>
                </a:lnTo>
                <a:lnTo>
                  <a:pt x="2" y="303"/>
                </a:lnTo>
                <a:lnTo>
                  <a:pt x="40" y="291"/>
                </a:lnTo>
                <a:lnTo>
                  <a:pt x="34" y="219"/>
                </a:lnTo>
                <a:lnTo>
                  <a:pt x="21" y="17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58" name="Freeform 205"/>
          <p:cNvSpPr>
            <a:spLocks/>
          </p:cNvSpPr>
          <p:nvPr/>
        </p:nvSpPr>
        <p:spPr bwMode="auto">
          <a:xfrm>
            <a:off x="8208241" y="4882325"/>
            <a:ext cx="837793" cy="1540198"/>
          </a:xfrm>
          <a:custGeom>
            <a:avLst/>
            <a:gdLst>
              <a:gd name="T0" fmla="*/ 2147483647 w 560"/>
              <a:gd name="T1" fmla="*/ 2147483647 h 970"/>
              <a:gd name="T2" fmla="*/ 2147483647 w 560"/>
              <a:gd name="T3" fmla="*/ 2147483647 h 970"/>
              <a:gd name="T4" fmla="*/ 2147483647 w 560"/>
              <a:gd name="T5" fmla="*/ 2147483647 h 970"/>
              <a:gd name="T6" fmla="*/ 2147483647 w 560"/>
              <a:gd name="T7" fmla="*/ 2147483647 h 970"/>
              <a:gd name="T8" fmla="*/ 2147483647 w 560"/>
              <a:gd name="T9" fmla="*/ 2147483647 h 970"/>
              <a:gd name="T10" fmla="*/ 2147483647 w 560"/>
              <a:gd name="T11" fmla="*/ 2147483647 h 970"/>
              <a:gd name="T12" fmla="*/ 2147483647 w 560"/>
              <a:gd name="T13" fmla="*/ 2147483647 h 970"/>
              <a:gd name="T14" fmla="*/ 2147483647 w 560"/>
              <a:gd name="T15" fmla="*/ 2147483647 h 970"/>
              <a:gd name="T16" fmla="*/ 2147483647 w 560"/>
              <a:gd name="T17" fmla="*/ 2147483647 h 970"/>
              <a:gd name="T18" fmla="*/ 2147483647 w 560"/>
              <a:gd name="T19" fmla="*/ 2147483647 h 970"/>
              <a:gd name="T20" fmla="*/ 2147483647 w 560"/>
              <a:gd name="T21" fmla="*/ 2147483647 h 970"/>
              <a:gd name="T22" fmla="*/ 2147483647 w 560"/>
              <a:gd name="T23" fmla="*/ 2147483647 h 970"/>
              <a:gd name="T24" fmla="*/ 2147483647 w 560"/>
              <a:gd name="T25" fmla="*/ 2147483647 h 970"/>
              <a:gd name="T26" fmla="*/ 2147483647 w 560"/>
              <a:gd name="T27" fmla="*/ 2147483647 h 970"/>
              <a:gd name="T28" fmla="*/ 2147483647 w 560"/>
              <a:gd name="T29" fmla="*/ 2147483647 h 970"/>
              <a:gd name="T30" fmla="*/ 2147483647 w 560"/>
              <a:gd name="T31" fmla="*/ 2147483647 h 970"/>
              <a:gd name="T32" fmla="*/ 2147483647 w 560"/>
              <a:gd name="T33" fmla="*/ 2147483647 h 970"/>
              <a:gd name="T34" fmla="*/ 2147483647 w 560"/>
              <a:gd name="T35" fmla="*/ 2147483647 h 970"/>
              <a:gd name="T36" fmla="*/ 2147483647 w 560"/>
              <a:gd name="T37" fmla="*/ 2147483647 h 970"/>
              <a:gd name="T38" fmla="*/ 2147483647 w 560"/>
              <a:gd name="T39" fmla="*/ 2147483647 h 970"/>
              <a:gd name="T40" fmla="*/ 2147483647 w 560"/>
              <a:gd name="T41" fmla="*/ 2147483647 h 970"/>
              <a:gd name="T42" fmla="*/ 2147483647 w 560"/>
              <a:gd name="T43" fmla="*/ 2147483647 h 970"/>
              <a:gd name="T44" fmla="*/ 2147483647 w 560"/>
              <a:gd name="T45" fmla="*/ 2147483647 h 970"/>
              <a:gd name="T46" fmla="*/ 2147483647 w 560"/>
              <a:gd name="T47" fmla="*/ 2147483647 h 970"/>
              <a:gd name="T48" fmla="*/ 2147483647 w 560"/>
              <a:gd name="T49" fmla="*/ 0 h 970"/>
              <a:gd name="T50" fmla="*/ 2147483647 w 560"/>
              <a:gd name="T51" fmla="*/ 2147483647 h 970"/>
              <a:gd name="T52" fmla="*/ 2147483647 w 560"/>
              <a:gd name="T53" fmla="*/ 2147483647 h 970"/>
              <a:gd name="T54" fmla="*/ 2147483647 w 560"/>
              <a:gd name="T55" fmla="*/ 2147483647 h 970"/>
              <a:gd name="T56" fmla="*/ 2147483647 w 560"/>
              <a:gd name="T57" fmla="*/ 2147483647 h 970"/>
              <a:gd name="T58" fmla="*/ 2147483647 w 560"/>
              <a:gd name="T59" fmla="*/ 2147483647 h 970"/>
              <a:gd name="T60" fmla="*/ 2147483647 w 560"/>
              <a:gd name="T61" fmla="*/ 2147483647 h 970"/>
              <a:gd name="T62" fmla="*/ 2147483647 w 560"/>
              <a:gd name="T63" fmla="*/ 2147483647 h 970"/>
              <a:gd name="T64" fmla="*/ 2147483647 w 560"/>
              <a:gd name="T65" fmla="*/ 2147483647 h 970"/>
              <a:gd name="T66" fmla="*/ 2147483647 w 560"/>
              <a:gd name="T67" fmla="*/ 2147483647 h 970"/>
              <a:gd name="T68" fmla="*/ 2147483647 w 560"/>
              <a:gd name="T69" fmla="*/ 2147483647 h 970"/>
              <a:gd name="T70" fmla="*/ 2147483647 w 560"/>
              <a:gd name="T71" fmla="*/ 2147483647 h 970"/>
              <a:gd name="T72" fmla="*/ 2147483647 w 560"/>
              <a:gd name="T73" fmla="*/ 2147483647 h 970"/>
              <a:gd name="T74" fmla="*/ 2147483647 w 560"/>
              <a:gd name="T75" fmla="*/ 2147483647 h 970"/>
              <a:gd name="T76" fmla="*/ 2147483647 w 560"/>
              <a:gd name="T77" fmla="*/ 2147483647 h 970"/>
              <a:gd name="T78" fmla="*/ 2147483647 w 560"/>
              <a:gd name="T79" fmla="*/ 2147483647 h 970"/>
              <a:gd name="T80" fmla="*/ 2147483647 w 560"/>
              <a:gd name="T81" fmla="*/ 2147483647 h 970"/>
              <a:gd name="T82" fmla="*/ 2147483647 w 560"/>
              <a:gd name="T83" fmla="*/ 2147483647 h 970"/>
              <a:gd name="T84" fmla="*/ 2147483647 w 560"/>
              <a:gd name="T85" fmla="*/ 2147483647 h 970"/>
              <a:gd name="T86" fmla="*/ 2147483647 w 560"/>
              <a:gd name="T87" fmla="*/ 2147483647 h 970"/>
              <a:gd name="T88" fmla="*/ 2147483647 w 560"/>
              <a:gd name="T89" fmla="*/ 2147483647 h 970"/>
              <a:gd name="T90" fmla="*/ 2147483647 w 560"/>
              <a:gd name="T91" fmla="*/ 2147483647 h 97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60" h="970">
                <a:moveTo>
                  <a:pt x="407" y="886"/>
                </a:moveTo>
                <a:lnTo>
                  <a:pt x="397" y="868"/>
                </a:lnTo>
                <a:lnTo>
                  <a:pt x="356" y="904"/>
                </a:lnTo>
                <a:lnTo>
                  <a:pt x="352" y="932"/>
                </a:lnTo>
                <a:lnTo>
                  <a:pt x="306" y="970"/>
                </a:lnTo>
                <a:lnTo>
                  <a:pt x="252" y="927"/>
                </a:lnTo>
                <a:lnTo>
                  <a:pt x="264" y="890"/>
                </a:lnTo>
                <a:lnTo>
                  <a:pt x="246" y="841"/>
                </a:lnTo>
                <a:lnTo>
                  <a:pt x="206" y="836"/>
                </a:lnTo>
                <a:lnTo>
                  <a:pt x="206" y="786"/>
                </a:lnTo>
                <a:lnTo>
                  <a:pt x="197" y="775"/>
                </a:lnTo>
                <a:lnTo>
                  <a:pt x="220" y="754"/>
                </a:lnTo>
                <a:lnTo>
                  <a:pt x="220" y="724"/>
                </a:lnTo>
                <a:lnTo>
                  <a:pt x="240" y="710"/>
                </a:lnTo>
                <a:lnTo>
                  <a:pt x="225" y="685"/>
                </a:lnTo>
                <a:lnTo>
                  <a:pt x="256" y="677"/>
                </a:lnTo>
                <a:lnTo>
                  <a:pt x="255" y="643"/>
                </a:lnTo>
                <a:lnTo>
                  <a:pt x="228" y="611"/>
                </a:lnTo>
                <a:lnTo>
                  <a:pt x="227" y="637"/>
                </a:lnTo>
                <a:lnTo>
                  <a:pt x="197" y="637"/>
                </a:lnTo>
                <a:lnTo>
                  <a:pt x="187" y="675"/>
                </a:lnTo>
                <a:lnTo>
                  <a:pt x="162" y="697"/>
                </a:lnTo>
                <a:lnTo>
                  <a:pt x="129" y="672"/>
                </a:lnTo>
                <a:lnTo>
                  <a:pt x="109" y="685"/>
                </a:lnTo>
                <a:lnTo>
                  <a:pt x="96" y="661"/>
                </a:lnTo>
                <a:lnTo>
                  <a:pt x="105" y="645"/>
                </a:lnTo>
                <a:lnTo>
                  <a:pt x="102" y="625"/>
                </a:lnTo>
                <a:lnTo>
                  <a:pt x="124" y="577"/>
                </a:lnTo>
                <a:lnTo>
                  <a:pt x="96" y="565"/>
                </a:lnTo>
                <a:lnTo>
                  <a:pt x="61" y="584"/>
                </a:lnTo>
                <a:lnTo>
                  <a:pt x="46" y="552"/>
                </a:lnTo>
                <a:lnTo>
                  <a:pt x="52" y="514"/>
                </a:lnTo>
                <a:lnTo>
                  <a:pt x="30" y="514"/>
                </a:lnTo>
                <a:lnTo>
                  <a:pt x="30" y="472"/>
                </a:lnTo>
                <a:lnTo>
                  <a:pt x="6" y="456"/>
                </a:lnTo>
                <a:lnTo>
                  <a:pt x="17" y="432"/>
                </a:lnTo>
                <a:lnTo>
                  <a:pt x="0" y="366"/>
                </a:lnTo>
                <a:lnTo>
                  <a:pt x="58" y="341"/>
                </a:lnTo>
                <a:lnTo>
                  <a:pt x="52" y="308"/>
                </a:lnTo>
                <a:lnTo>
                  <a:pt x="79" y="308"/>
                </a:lnTo>
                <a:lnTo>
                  <a:pt x="102" y="259"/>
                </a:lnTo>
                <a:lnTo>
                  <a:pt x="64" y="185"/>
                </a:lnTo>
                <a:lnTo>
                  <a:pt x="74" y="136"/>
                </a:lnTo>
                <a:lnTo>
                  <a:pt x="51" y="111"/>
                </a:lnTo>
                <a:lnTo>
                  <a:pt x="52" y="76"/>
                </a:lnTo>
                <a:lnTo>
                  <a:pt x="87" y="86"/>
                </a:lnTo>
                <a:lnTo>
                  <a:pt x="114" y="64"/>
                </a:lnTo>
                <a:lnTo>
                  <a:pt x="150" y="54"/>
                </a:lnTo>
                <a:lnTo>
                  <a:pt x="147" y="30"/>
                </a:lnTo>
                <a:lnTo>
                  <a:pt x="178" y="0"/>
                </a:lnTo>
                <a:lnTo>
                  <a:pt x="220" y="26"/>
                </a:lnTo>
                <a:lnTo>
                  <a:pt x="227" y="86"/>
                </a:lnTo>
                <a:lnTo>
                  <a:pt x="252" y="68"/>
                </a:lnTo>
                <a:lnTo>
                  <a:pt x="288" y="70"/>
                </a:lnTo>
                <a:lnTo>
                  <a:pt x="292" y="95"/>
                </a:lnTo>
                <a:lnTo>
                  <a:pt x="286" y="105"/>
                </a:lnTo>
                <a:lnTo>
                  <a:pt x="282" y="125"/>
                </a:lnTo>
                <a:lnTo>
                  <a:pt x="264" y="125"/>
                </a:lnTo>
                <a:lnTo>
                  <a:pt x="212" y="198"/>
                </a:lnTo>
                <a:lnTo>
                  <a:pt x="212" y="284"/>
                </a:lnTo>
                <a:lnTo>
                  <a:pt x="225" y="316"/>
                </a:lnTo>
                <a:lnTo>
                  <a:pt x="212" y="448"/>
                </a:lnTo>
                <a:lnTo>
                  <a:pt x="189" y="538"/>
                </a:lnTo>
                <a:lnTo>
                  <a:pt x="231" y="538"/>
                </a:lnTo>
                <a:lnTo>
                  <a:pt x="252" y="521"/>
                </a:lnTo>
                <a:lnTo>
                  <a:pt x="261" y="560"/>
                </a:lnTo>
                <a:lnTo>
                  <a:pt x="286" y="552"/>
                </a:lnTo>
                <a:lnTo>
                  <a:pt x="272" y="522"/>
                </a:lnTo>
                <a:lnTo>
                  <a:pt x="311" y="541"/>
                </a:lnTo>
                <a:lnTo>
                  <a:pt x="311" y="509"/>
                </a:lnTo>
                <a:lnTo>
                  <a:pt x="299" y="491"/>
                </a:lnTo>
                <a:lnTo>
                  <a:pt x="339" y="464"/>
                </a:lnTo>
                <a:lnTo>
                  <a:pt x="410" y="488"/>
                </a:lnTo>
                <a:lnTo>
                  <a:pt x="459" y="552"/>
                </a:lnTo>
                <a:lnTo>
                  <a:pt x="455" y="582"/>
                </a:lnTo>
                <a:lnTo>
                  <a:pt x="533" y="696"/>
                </a:lnTo>
                <a:lnTo>
                  <a:pt x="560" y="737"/>
                </a:lnTo>
                <a:lnTo>
                  <a:pt x="553" y="806"/>
                </a:lnTo>
                <a:lnTo>
                  <a:pt x="533" y="803"/>
                </a:lnTo>
                <a:lnTo>
                  <a:pt x="512" y="775"/>
                </a:lnTo>
                <a:lnTo>
                  <a:pt x="485" y="796"/>
                </a:lnTo>
                <a:lnTo>
                  <a:pt x="500" y="813"/>
                </a:lnTo>
                <a:lnTo>
                  <a:pt x="523" y="822"/>
                </a:lnTo>
                <a:lnTo>
                  <a:pt x="523" y="838"/>
                </a:lnTo>
                <a:lnTo>
                  <a:pt x="504" y="857"/>
                </a:lnTo>
                <a:lnTo>
                  <a:pt x="512" y="886"/>
                </a:lnTo>
                <a:lnTo>
                  <a:pt x="467" y="913"/>
                </a:lnTo>
                <a:lnTo>
                  <a:pt x="442" y="918"/>
                </a:lnTo>
                <a:lnTo>
                  <a:pt x="444" y="950"/>
                </a:lnTo>
                <a:lnTo>
                  <a:pt x="423" y="951"/>
                </a:lnTo>
                <a:lnTo>
                  <a:pt x="410" y="918"/>
                </a:lnTo>
                <a:lnTo>
                  <a:pt x="420" y="904"/>
                </a:lnTo>
                <a:lnTo>
                  <a:pt x="407" y="886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59" name="Freeform 206"/>
          <p:cNvSpPr>
            <a:spLocks/>
          </p:cNvSpPr>
          <p:nvPr/>
        </p:nvSpPr>
        <p:spPr bwMode="auto">
          <a:xfrm>
            <a:off x="8208241" y="4882325"/>
            <a:ext cx="837793" cy="1540198"/>
          </a:xfrm>
          <a:custGeom>
            <a:avLst/>
            <a:gdLst>
              <a:gd name="T0" fmla="*/ 2147483647 w 560"/>
              <a:gd name="T1" fmla="*/ 2147483647 h 970"/>
              <a:gd name="T2" fmla="*/ 2147483647 w 560"/>
              <a:gd name="T3" fmla="*/ 2147483647 h 970"/>
              <a:gd name="T4" fmla="*/ 2147483647 w 560"/>
              <a:gd name="T5" fmla="*/ 2147483647 h 970"/>
              <a:gd name="T6" fmla="*/ 2147483647 w 560"/>
              <a:gd name="T7" fmla="*/ 2147483647 h 970"/>
              <a:gd name="T8" fmla="*/ 2147483647 w 560"/>
              <a:gd name="T9" fmla="*/ 2147483647 h 970"/>
              <a:gd name="T10" fmla="*/ 2147483647 w 560"/>
              <a:gd name="T11" fmla="*/ 2147483647 h 970"/>
              <a:gd name="T12" fmla="*/ 2147483647 w 560"/>
              <a:gd name="T13" fmla="*/ 2147483647 h 970"/>
              <a:gd name="T14" fmla="*/ 2147483647 w 560"/>
              <a:gd name="T15" fmla="*/ 2147483647 h 970"/>
              <a:gd name="T16" fmla="*/ 2147483647 w 560"/>
              <a:gd name="T17" fmla="*/ 2147483647 h 970"/>
              <a:gd name="T18" fmla="*/ 2147483647 w 560"/>
              <a:gd name="T19" fmla="*/ 2147483647 h 970"/>
              <a:gd name="T20" fmla="*/ 2147483647 w 560"/>
              <a:gd name="T21" fmla="*/ 2147483647 h 970"/>
              <a:gd name="T22" fmla="*/ 2147483647 w 560"/>
              <a:gd name="T23" fmla="*/ 2147483647 h 970"/>
              <a:gd name="T24" fmla="*/ 2147483647 w 560"/>
              <a:gd name="T25" fmla="*/ 2147483647 h 970"/>
              <a:gd name="T26" fmla="*/ 2147483647 w 560"/>
              <a:gd name="T27" fmla="*/ 2147483647 h 970"/>
              <a:gd name="T28" fmla="*/ 2147483647 w 560"/>
              <a:gd name="T29" fmla="*/ 2147483647 h 970"/>
              <a:gd name="T30" fmla="*/ 2147483647 w 560"/>
              <a:gd name="T31" fmla="*/ 2147483647 h 970"/>
              <a:gd name="T32" fmla="*/ 2147483647 w 560"/>
              <a:gd name="T33" fmla="*/ 2147483647 h 970"/>
              <a:gd name="T34" fmla="*/ 2147483647 w 560"/>
              <a:gd name="T35" fmla="*/ 2147483647 h 970"/>
              <a:gd name="T36" fmla="*/ 2147483647 w 560"/>
              <a:gd name="T37" fmla="*/ 2147483647 h 970"/>
              <a:gd name="T38" fmla="*/ 2147483647 w 560"/>
              <a:gd name="T39" fmla="*/ 2147483647 h 970"/>
              <a:gd name="T40" fmla="*/ 2147483647 w 560"/>
              <a:gd name="T41" fmla="*/ 2147483647 h 970"/>
              <a:gd name="T42" fmla="*/ 2147483647 w 560"/>
              <a:gd name="T43" fmla="*/ 2147483647 h 970"/>
              <a:gd name="T44" fmla="*/ 2147483647 w 560"/>
              <a:gd name="T45" fmla="*/ 2147483647 h 970"/>
              <a:gd name="T46" fmla="*/ 2147483647 w 560"/>
              <a:gd name="T47" fmla="*/ 2147483647 h 970"/>
              <a:gd name="T48" fmla="*/ 2147483647 w 560"/>
              <a:gd name="T49" fmla="*/ 0 h 970"/>
              <a:gd name="T50" fmla="*/ 2147483647 w 560"/>
              <a:gd name="T51" fmla="*/ 2147483647 h 970"/>
              <a:gd name="T52" fmla="*/ 2147483647 w 560"/>
              <a:gd name="T53" fmla="*/ 2147483647 h 970"/>
              <a:gd name="T54" fmla="*/ 2147483647 w 560"/>
              <a:gd name="T55" fmla="*/ 2147483647 h 970"/>
              <a:gd name="T56" fmla="*/ 2147483647 w 560"/>
              <a:gd name="T57" fmla="*/ 2147483647 h 970"/>
              <a:gd name="T58" fmla="*/ 2147483647 w 560"/>
              <a:gd name="T59" fmla="*/ 2147483647 h 970"/>
              <a:gd name="T60" fmla="*/ 2147483647 w 560"/>
              <a:gd name="T61" fmla="*/ 2147483647 h 970"/>
              <a:gd name="T62" fmla="*/ 2147483647 w 560"/>
              <a:gd name="T63" fmla="*/ 2147483647 h 970"/>
              <a:gd name="T64" fmla="*/ 2147483647 w 560"/>
              <a:gd name="T65" fmla="*/ 2147483647 h 970"/>
              <a:gd name="T66" fmla="*/ 2147483647 w 560"/>
              <a:gd name="T67" fmla="*/ 2147483647 h 970"/>
              <a:gd name="T68" fmla="*/ 2147483647 w 560"/>
              <a:gd name="T69" fmla="*/ 2147483647 h 970"/>
              <a:gd name="T70" fmla="*/ 2147483647 w 560"/>
              <a:gd name="T71" fmla="*/ 2147483647 h 970"/>
              <a:gd name="T72" fmla="*/ 2147483647 w 560"/>
              <a:gd name="T73" fmla="*/ 2147483647 h 970"/>
              <a:gd name="T74" fmla="*/ 2147483647 w 560"/>
              <a:gd name="T75" fmla="*/ 2147483647 h 970"/>
              <a:gd name="T76" fmla="*/ 2147483647 w 560"/>
              <a:gd name="T77" fmla="*/ 2147483647 h 970"/>
              <a:gd name="T78" fmla="*/ 2147483647 w 560"/>
              <a:gd name="T79" fmla="*/ 2147483647 h 970"/>
              <a:gd name="T80" fmla="*/ 2147483647 w 560"/>
              <a:gd name="T81" fmla="*/ 2147483647 h 970"/>
              <a:gd name="T82" fmla="*/ 2147483647 w 560"/>
              <a:gd name="T83" fmla="*/ 2147483647 h 970"/>
              <a:gd name="T84" fmla="*/ 2147483647 w 560"/>
              <a:gd name="T85" fmla="*/ 2147483647 h 970"/>
              <a:gd name="T86" fmla="*/ 2147483647 w 560"/>
              <a:gd name="T87" fmla="*/ 2147483647 h 970"/>
              <a:gd name="T88" fmla="*/ 2147483647 w 560"/>
              <a:gd name="T89" fmla="*/ 2147483647 h 970"/>
              <a:gd name="T90" fmla="*/ 2147483647 w 560"/>
              <a:gd name="T91" fmla="*/ 2147483647 h 97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60" h="970">
                <a:moveTo>
                  <a:pt x="407" y="886"/>
                </a:moveTo>
                <a:lnTo>
                  <a:pt x="397" y="868"/>
                </a:lnTo>
                <a:lnTo>
                  <a:pt x="356" y="904"/>
                </a:lnTo>
                <a:lnTo>
                  <a:pt x="352" y="932"/>
                </a:lnTo>
                <a:lnTo>
                  <a:pt x="306" y="970"/>
                </a:lnTo>
                <a:lnTo>
                  <a:pt x="252" y="927"/>
                </a:lnTo>
                <a:lnTo>
                  <a:pt x="264" y="890"/>
                </a:lnTo>
                <a:lnTo>
                  <a:pt x="246" y="841"/>
                </a:lnTo>
                <a:lnTo>
                  <a:pt x="206" y="836"/>
                </a:lnTo>
                <a:lnTo>
                  <a:pt x="206" y="786"/>
                </a:lnTo>
                <a:lnTo>
                  <a:pt x="197" y="775"/>
                </a:lnTo>
                <a:lnTo>
                  <a:pt x="220" y="754"/>
                </a:lnTo>
                <a:lnTo>
                  <a:pt x="220" y="724"/>
                </a:lnTo>
                <a:lnTo>
                  <a:pt x="240" y="710"/>
                </a:lnTo>
                <a:lnTo>
                  <a:pt x="225" y="685"/>
                </a:lnTo>
                <a:lnTo>
                  <a:pt x="256" y="677"/>
                </a:lnTo>
                <a:lnTo>
                  <a:pt x="255" y="643"/>
                </a:lnTo>
                <a:lnTo>
                  <a:pt x="228" y="611"/>
                </a:lnTo>
                <a:lnTo>
                  <a:pt x="227" y="637"/>
                </a:lnTo>
                <a:lnTo>
                  <a:pt x="197" y="637"/>
                </a:lnTo>
                <a:lnTo>
                  <a:pt x="187" y="675"/>
                </a:lnTo>
                <a:lnTo>
                  <a:pt x="162" y="697"/>
                </a:lnTo>
                <a:lnTo>
                  <a:pt x="129" y="672"/>
                </a:lnTo>
                <a:lnTo>
                  <a:pt x="109" y="685"/>
                </a:lnTo>
                <a:lnTo>
                  <a:pt x="96" y="661"/>
                </a:lnTo>
                <a:lnTo>
                  <a:pt x="105" y="645"/>
                </a:lnTo>
                <a:lnTo>
                  <a:pt x="102" y="625"/>
                </a:lnTo>
                <a:lnTo>
                  <a:pt x="124" y="577"/>
                </a:lnTo>
                <a:lnTo>
                  <a:pt x="96" y="565"/>
                </a:lnTo>
                <a:lnTo>
                  <a:pt x="61" y="584"/>
                </a:lnTo>
                <a:lnTo>
                  <a:pt x="46" y="552"/>
                </a:lnTo>
                <a:lnTo>
                  <a:pt x="52" y="514"/>
                </a:lnTo>
                <a:lnTo>
                  <a:pt x="30" y="514"/>
                </a:lnTo>
                <a:lnTo>
                  <a:pt x="30" y="472"/>
                </a:lnTo>
                <a:lnTo>
                  <a:pt x="6" y="456"/>
                </a:lnTo>
                <a:lnTo>
                  <a:pt x="17" y="432"/>
                </a:lnTo>
                <a:lnTo>
                  <a:pt x="0" y="366"/>
                </a:lnTo>
                <a:lnTo>
                  <a:pt x="58" y="341"/>
                </a:lnTo>
                <a:lnTo>
                  <a:pt x="52" y="308"/>
                </a:lnTo>
                <a:lnTo>
                  <a:pt x="79" y="308"/>
                </a:lnTo>
                <a:lnTo>
                  <a:pt x="102" y="259"/>
                </a:lnTo>
                <a:lnTo>
                  <a:pt x="64" y="185"/>
                </a:lnTo>
                <a:lnTo>
                  <a:pt x="74" y="136"/>
                </a:lnTo>
                <a:lnTo>
                  <a:pt x="51" y="111"/>
                </a:lnTo>
                <a:lnTo>
                  <a:pt x="52" y="76"/>
                </a:lnTo>
                <a:lnTo>
                  <a:pt x="87" y="86"/>
                </a:lnTo>
                <a:lnTo>
                  <a:pt x="114" y="64"/>
                </a:lnTo>
                <a:lnTo>
                  <a:pt x="150" y="54"/>
                </a:lnTo>
                <a:lnTo>
                  <a:pt x="147" y="30"/>
                </a:lnTo>
                <a:lnTo>
                  <a:pt x="178" y="0"/>
                </a:lnTo>
                <a:lnTo>
                  <a:pt x="220" y="26"/>
                </a:lnTo>
                <a:lnTo>
                  <a:pt x="227" y="86"/>
                </a:lnTo>
                <a:lnTo>
                  <a:pt x="252" y="68"/>
                </a:lnTo>
                <a:lnTo>
                  <a:pt x="288" y="70"/>
                </a:lnTo>
                <a:lnTo>
                  <a:pt x="292" y="95"/>
                </a:lnTo>
                <a:lnTo>
                  <a:pt x="286" y="105"/>
                </a:lnTo>
                <a:lnTo>
                  <a:pt x="282" y="125"/>
                </a:lnTo>
                <a:lnTo>
                  <a:pt x="264" y="125"/>
                </a:lnTo>
                <a:lnTo>
                  <a:pt x="212" y="198"/>
                </a:lnTo>
                <a:lnTo>
                  <a:pt x="212" y="284"/>
                </a:lnTo>
                <a:lnTo>
                  <a:pt x="225" y="316"/>
                </a:lnTo>
                <a:lnTo>
                  <a:pt x="212" y="448"/>
                </a:lnTo>
                <a:lnTo>
                  <a:pt x="189" y="538"/>
                </a:lnTo>
                <a:lnTo>
                  <a:pt x="231" y="538"/>
                </a:lnTo>
                <a:lnTo>
                  <a:pt x="252" y="521"/>
                </a:lnTo>
                <a:lnTo>
                  <a:pt x="261" y="560"/>
                </a:lnTo>
                <a:lnTo>
                  <a:pt x="286" y="552"/>
                </a:lnTo>
                <a:lnTo>
                  <a:pt x="272" y="522"/>
                </a:lnTo>
                <a:lnTo>
                  <a:pt x="311" y="541"/>
                </a:lnTo>
                <a:lnTo>
                  <a:pt x="311" y="509"/>
                </a:lnTo>
                <a:lnTo>
                  <a:pt x="299" y="491"/>
                </a:lnTo>
                <a:lnTo>
                  <a:pt x="339" y="464"/>
                </a:lnTo>
                <a:lnTo>
                  <a:pt x="410" y="488"/>
                </a:lnTo>
                <a:lnTo>
                  <a:pt x="459" y="552"/>
                </a:lnTo>
                <a:lnTo>
                  <a:pt x="455" y="582"/>
                </a:lnTo>
                <a:lnTo>
                  <a:pt x="533" y="696"/>
                </a:lnTo>
                <a:lnTo>
                  <a:pt x="560" y="737"/>
                </a:lnTo>
                <a:lnTo>
                  <a:pt x="553" y="806"/>
                </a:lnTo>
                <a:lnTo>
                  <a:pt x="533" y="803"/>
                </a:lnTo>
                <a:lnTo>
                  <a:pt x="512" y="775"/>
                </a:lnTo>
                <a:lnTo>
                  <a:pt x="485" y="796"/>
                </a:lnTo>
                <a:lnTo>
                  <a:pt x="500" y="813"/>
                </a:lnTo>
                <a:lnTo>
                  <a:pt x="523" y="822"/>
                </a:lnTo>
                <a:lnTo>
                  <a:pt x="523" y="838"/>
                </a:lnTo>
                <a:lnTo>
                  <a:pt x="504" y="857"/>
                </a:lnTo>
                <a:lnTo>
                  <a:pt x="512" y="886"/>
                </a:lnTo>
                <a:lnTo>
                  <a:pt x="467" y="913"/>
                </a:lnTo>
                <a:lnTo>
                  <a:pt x="442" y="918"/>
                </a:lnTo>
                <a:lnTo>
                  <a:pt x="444" y="950"/>
                </a:lnTo>
                <a:lnTo>
                  <a:pt x="423" y="951"/>
                </a:lnTo>
                <a:lnTo>
                  <a:pt x="410" y="918"/>
                </a:lnTo>
                <a:lnTo>
                  <a:pt x="420" y="904"/>
                </a:lnTo>
                <a:lnTo>
                  <a:pt x="407" y="886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60" name="Freeform 207"/>
          <p:cNvSpPr>
            <a:spLocks/>
          </p:cNvSpPr>
          <p:nvPr/>
        </p:nvSpPr>
        <p:spPr bwMode="auto">
          <a:xfrm>
            <a:off x="8208241" y="4882325"/>
            <a:ext cx="837793" cy="1540198"/>
          </a:xfrm>
          <a:custGeom>
            <a:avLst/>
            <a:gdLst>
              <a:gd name="T0" fmla="*/ 2147483647 w 560"/>
              <a:gd name="T1" fmla="*/ 2147483647 h 970"/>
              <a:gd name="T2" fmla="*/ 2147483647 w 560"/>
              <a:gd name="T3" fmla="*/ 2147483647 h 970"/>
              <a:gd name="T4" fmla="*/ 2147483647 w 560"/>
              <a:gd name="T5" fmla="*/ 2147483647 h 970"/>
              <a:gd name="T6" fmla="*/ 2147483647 w 560"/>
              <a:gd name="T7" fmla="*/ 2147483647 h 970"/>
              <a:gd name="T8" fmla="*/ 2147483647 w 560"/>
              <a:gd name="T9" fmla="*/ 2147483647 h 970"/>
              <a:gd name="T10" fmla="*/ 2147483647 w 560"/>
              <a:gd name="T11" fmla="*/ 2147483647 h 970"/>
              <a:gd name="T12" fmla="*/ 2147483647 w 560"/>
              <a:gd name="T13" fmla="*/ 2147483647 h 970"/>
              <a:gd name="T14" fmla="*/ 2147483647 w 560"/>
              <a:gd name="T15" fmla="*/ 2147483647 h 970"/>
              <a:gd name="T16" fmla="*/ 2147483647 w 560"/>
              <a:gd name="T17" fmla="*/ 2147483647 h 970"/>
              <a:gd name="T18" fmla="*/ 2147483647 w 560"/>
              <a:gd name="T19" fmla="*/ 2147483647 h 970"/>
              <a:gd name="T20" fmla="*/ 2147483647 w 560"/>
              <a:gd name="T21" fmla="*/ 2147483647 h 970"/>
              <a:gd name="T22" fmla="*/ 2147483647 w 560"/>
              <a:gd name="T23" fmla="*/ 2147483647 h 970"/>
              <a:gd name="T24" fmla="*/ 2147483647 w 560"/>
              <a:gd name="T25" fmla="*/ 2147483647 h 970"/>
              <a:gd name="T26" fmla="*/ 2147483647 w 560"/>
              <a:gd name="T27" fmla="*/ 2147483647 h 970"/>
              <a:gd name="T28" fmla="*/ 2147483647 w 560"/>
              <a:gd name="T29" fmla="*/ 2147483647 h 970"/>
              <a:gd name="T30" fmla="*/ 2147483647 w 560"/>
              <a:gd name="T31" fmla="*/ 2147483647 h 970"/>
              <a:gd name="T32" fmla="*/ 2147483647 w 560"/>
              <a:gd name="T33" fmla="*/ 2147483647 h 970"/>
              <a:gd name="T34" fmla="*/ 2147483647 w 560"/>
              <a:gd name="T35" fmla="*/ 2147483647 h 970"/>
              <a:gd name="T36" fmla="*/ 2147483647 w 560"/>
              <a:gd name="T37" fmla="*/ 2147483647 h 970"/>
              <a:gd name="T38" fmla="*/ 2147483647 w 560"/>
              <a:gd name="T39" fmla="*/ 2147483647 h 970"/>
              <a:gd name="T40" fmla="*/ 2147483647 w 560"/>
              <a:gd name="T41" fmla="*/ 2147483647 h 970"/>
              <a:gd name="T42" fmla="*/ 2147483647 w 560"/>
              <a:gd name="T43" fmla="*/ 2147483647 h 970"/>
              <a:gd name="T44" fmla="*/ 2147483647 w 560"/>
              <a:gd name="T45" fmla="*/ 2147483647 h 970"/>
              <a:gd name="T46" fmla="*/ 2147483647 w 560"/>
              <a:gd name="T47" fmla="*/ 2147483647 h 970"/>
              <a:gd name="T48" fmla="*/ 2147483647 w 560"/>
              <a:gd name="T49" fmla="*/ 0 h 970"/>
              <a:gd name="T50" fmla="*/ 2147483647 w 560"/>
              <a:gd name="T51" fmla="*/ 2147483647 h 970"/>
              <a:gd name="T52" fmla="*/ 2147483647 w 560"/>
              <a:gd name="T53" fmla="*/ 2147483647 h 970"/>
              <a:gd name="T54" fmla="*/ 2147483647 w 560"/>
              <a:gd name="T55" fmla="*/ 2147483647 h 970"/>
              <a:gd name="T56" fmla="*/ 2147483647 w 560"/>
              <a:gd name="T57" fmla="*/ 2147483647 h 970"/>
              <a:gd name="T58" fmla="*/ 2147483647 w 560"/>
              <a:gd name="T59" fmla="*/ 2147483647 h 970"/>
              <a:gd name="T60" fmla="*/ 2147483647 w 560"/>
              <a:gd name="T61" fmla="*/ 2147483647 h 970"/>
              <a:gd name="T62" fmla="*/ 2147483647 w 560"/>
              <a:gd name="T63" fmla="*/ 2147483647 h 970"/>
              <a:gd name="T64" fmla="*/ 2147483647 w 560"/>
              <a:gd name="T65" fmla="*/ 2147483647 h 970"/>
              <a:gd name="T66" fmla="*/ 2147483647 w 560"/>
              <a:gd name="T67" fmla="*/ 2147483647 h 970"/>
              <a:gd name="T68" fmla="*/ 2147483647 w 560"/>
              <a:gd name="T69" fmla="*/ 2147483647 h 970"/>
              <a:gd name="T70" fmla="*/ 2147483647 w 560"/>
              <a:gd name="T71" fmla="*/ 2147483647 h 970"/>
              <a:gd name="T72" fmla="*/ 2147483647 w 560"/>
              <a:gd name="T73" fmla="*/ 2147483647 h 970"/>
              <a:gd name="T74" fmla="*/ 2147483647 w 560"/>
              <a:gd name="T75" fmla="*/ 2147483647 h 970"/>
              <a:gd name="T76" fmla="*/ 2147483647 w 560"/>
              <a:gd name="T77" fmla="*/ 2147483647 h 970"/>
              <a:gd name="T78" fmla="*/ 2147483647 w 560"/>
              <a:gd name="T79" fmla="*/ 2147483647 h 970"/>
              <a:gd name="T80" fmla="*/ 2147483647 w 560"/>
              <a:gd name="T81" fmla="*/ 2147483647 h 970"/>
              <a:gd name="T82" fmla="*/ 2147483647 w 560"/>
              <a:gd name="T83" fmla="*/ 2147483647 h 970"/>
              <a:gd name="T84" fmla="*/ 2147483647 w 560"/>
              <a:gd name="T85" fmla="*/ 2147483647 h 970"/>
              <a:gd name="T86" fmla="*/ 2147483647 w 560"/>
              <a:gd name="T87" fmla="*/ 2147483647 h 970"/>
              <a:gd name="T88" fmla="*/ 2147483647 w 560"/>
              <a:gd name="T89" fmla="*/ 2147483647 h 970"/>
              <a:gd name="T90" fmla="*/ 2147483647 w 560"/>
              <a:gd name="T91" fmla="*/ 2147483647 h 97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60" h="970">
                <a:moveTo>
                  <a:pt x="407" y="886"/>
                </a:moveTo>
                <a:lnTo>
                  <a:pt x="397" y="868"/>
                </a:lnTo>
                <a:lnTo>
                  <a:pt x="356" y="904"/>
                </a:lnTo>
                <a:lnTo>
                  <a:pt x="352" y="932"/>
                </a:lnTo>
                <a:lnTo>
                  <a:pt x="306" y="970"/>
                </a:lnTo>
                <a:lnTo>
                  <a:pt x="252" y="927"/>
                </a:lnTo>
                <a:lnTo>
                  <a:pt x="264" y="890"/>
                </a:lnTo>
                <a:lnTo>
                  <a:pt x="246" y="841"/>
                </a:lnTo>
                <a:lnTo>
                  <a:pt x="206" y="836"/>
                </a:lnTo>
                <a:lnTo>
                  <a:pt x="206" y="786"/>
                </a:lnTo>
                <a:lnTo>
                  <a:pt x="197" y="775"/>
                </a:lnTo>
                <a:lnTo>
                  <a:pt x="220" y="754"/>
                </a:lnTo>
                <a:lnTo>
                  <a:pt x="220" y="724"/>
                </a:lnTo>
                <a:lnTo>
                  <a:pt x="240" y="710"/>
                </a:lnTo>
                <a:lnTo>
                  <a:pt x="225" y="685"/>
                </a:lnTo>
                <a:lnTo>
                  <a:pt x="256" y="677"/>
                </a:lnTo>
                <a:lnTo>
                  <a:pt x="255" y="643"/>
                </a:lnTo>
                <a:lnTo>
                  <a:pt x="228" y="611"/>
                </a:lnTo>
                <a:lnTo>
                  <a:pt x="227" y="637"/>
                </a:lnTo>
                <a:lnTo>
                  <a:pt x="197" y="637"/>
                </a:lnTo>
                <a:lnTo>
                  <a:pt x="187" y="675"/>
                </a:lnTo>
                <a:lnTo>
                  <a:pt x="162" y="697"/>
                </a:lnTo>
                <a:lnTo>
                  <a:pt x="129" y="672"/>
                </a:lnTo>
                <a:lnTo>
                  <a:pt x="109" y="685"/>
                </a:lnTo>
                <a:lnTo>
                  <a:pt x="96" y="661"/>
                </a:lnTo>
                <a:lnTo>
                  <a:pt x="105" y="645"/>
                </a:lnTo>
                <a:lnTo>
                  <a:pt x="102" y="625"/>
                </a:lnTo>
                <a:lnTo>
                  <a:pt x="124" y="577"/>
                </a:lnTo>
                <a:lnTo>
                  <a:pt x="96" y="565"/>
                </a:lnTo>
                <a:lnTo>
                  <a:pt x="61" y="584"/>
                </a:lnTo>
                <a:lnTo>
                  <a:pt x="46" y="552"/>
                </a:lnTo>
                <a:lnTo>
                  <a:pt x="52" y="514"/>
                </a:lnTo>
                <a:lnTo>
                  <a:pt x="30" y="514"/>
                </a:lnTo>
                <a:lnTo>
                  <a:pt x="30" y="472"/>
                </a:lnTo>
                <a:lnTo>
                  <a:pt x="6" y="456"/>
                </a:lnTo>
                <a:lnTo>
                  <a:pt x="17" y="432"/>
                </a:lnTo>
                <a:lnTo>
                  <a:pt x="0" y="366"/>
                </a:lnTo>
                <a:lnTo>
                  <a:pt x="58" y="341"/>
                </a:lnTo>
                <a:lnTo>
                  <a:pt x="52" y="308"/>
                </a:lnTo>
                <a:lnTo>
                  <a:pt x="79" y="308"/>
                </a:lnTo>
                <a:lnTo>
                  <a:pt x="102" y="259"/>
                </a:lnTo>
                <a:lnTo>
                  <a:pt x="64" y="185"/>
                </a:lnTo>
                <a:lnTo>
                  <a:pt x="74" y="136"/>
                </a:lnTo>
                <a:lnTo>
                  <a:pt x="51" y="111"/>
                </a:lnTo>
                <a:lnTo>
                  <a:pt x="52" y="76"/>
                </a:lnTo>
                <a:lnTo>
                  <a:pt x="87" y="86"/>
                </a:lnTo>
                <a:lnTo>
                  <a:pt x="114" y="64"/>
                </a:lnTo>
                <a:lnTo>
                  <a:pt x="150" y="54"/>
                </a:lnTo>
                <a:lnTo>
                  <a:pt x="147" y="30"/>
                </a:lnTo>
                <a:lnTo>
                  <a:pt x="178" y="0"/>
                </a:lnTo>
                <a:lnTo>
                  <a:pt x="220" y="26"/>
                </a:lnTo>
                <a:lnTo>
                  <a:pt x="227" y="86"/>
                </a:lnTo>
                <a:lnTo>
                  <a:pt x="252" y="68"/>
                </a:lnTo>
                <a:lnTo>
                  <a:pt x="288" y="70"/>
                </a:lnTo>
                <a:lnTo>
                  <a:pt x="292" y="95"/>
                </a:lnTo>
                <a:lnTo>
                  <a:pt x="286" y="105"/>
                </a:lnTo>
                <a:lnTo>
                  <a:pt x="282" y="125"/>
                </a:lnTo>
                <a:lnTo>
                  <a:pt x="264" y="125"/>
                </a:lnTo>
                <a:lnTo>
                  <a:pt x="212" y="198"/>
                </a:lnTo>
                <a:lnTo>
                  <a:pt x="212" y="284"/>
                </a:lnTo>
                <a:lnTo>
                  <a:pt x="225" y="316"/>
                </a:lnTo>
                <a:lnTo>
                  <a:pt x="212" y="448"/>
                </a:lnTo>
                <a:lnTo>
                  <a:pt x="189" y="538"/>
                </a:lnTo>
                <a:lnTo>
                  <a:pt x="231" y="538"/>
                </a:lnTo>
                <a:lnTo>
                  <a:pt x="252" y="521"/>
                </a:lnTo>
                <a:lnTo>
                  <a:pt x="261" y="560"/>
                </a:lnTo>
                <a:lnTo>
                  <a:pt x="286" y="552"/>
                </a:lnTo>
                <a:lnTo>
                  <a:pt x="272" y="522"/>
                </a:lnTo>
                <a:lnTo>
                  <a:pt x="311" y="541"/>
                </a:lnTo>
                <a:lnTo>
                  <a:pt x="311" y="509"/>
                </a:lnTo>
                <a:lnTo>
                  <a:pt x="299" y="491"/>
                </a:lnTo>
                <a:lnTo>
                  <a:pt x="339" y="464"/>
                </a:lnTo>
                <a:lnTo>
                  <a:pt x="410" y="488"/>
                </a:lnTo>
                <a:lnTo>
                  <a:pt x="459" y="552"/>
                </a:lnTo>
                <a:lnTo>
                  <a:pt x="455" y="582"/>
                </a:lnTo>
                <a:lnTo>
                  <a:pt x="533" y="696"/>
                </a:lnTo>
                <a:lnTo>
                  <a:pt x="560" y="737"/>
                </a:lnTo>
                <a:lnTo>
                  <a:pt x="553" y="806"/>
                </a:lnTo>
                <a:lnTo>
                  <a:pt x="533" y="803"/>
                </a:lnTo>
                <a:lnTo>
                  <a:pt x="512" y="775"/>
                </a:lnTo>
                <a:lnTo>
                  <a:pt x="485" y="796"/>
                </a:lnTo>
                <a:lnTo>
                  <a:pt x="500" y="813"/>
                </a:lnTo>
                <a:lnTo>
                  <a:pt x="523" y="822"/>
                </a:lnTo>
                <a:lnTo>
                  <a:pt x="523" y="838"/>
                </a:lnTo>
                <a:lnTo>
                  <a:pt x="504" y="857"/>
                </a:lnTo>
                <a:lnTo>
                  <a:pt x="512" y="886"/>
                </a:lnTo>
                <a:lnTo>
                  <a:pt x="467" y="913"/>
                </a:lnTo>
                <a:lnTo>
                  <a:pt x="442" y="918"/>
                </a:lnTo>
                <a:lnTo>
                  <a:pt x="444" y="950"/>
                </a:lnTo>
                <a:lnTo>
                  <a:pt x="423" y="951"/>
                </a:lnTo>
                <a:lnTo>
                  <a:pt x="410" y="918"/>
                </a:lnTo>
                <a:lnTo>
                  <a:pt x="420" y="904"/>
                </a:lnTo>
                <a:lnTo>
                  <a:pt x="407" y="886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61" name="Freeform 208"/>
          <p:cNvSpPr>
            <a:spLocks/>
          </p:cNvSpPr>
          <p:nvPr/>
        </p:nvSpPr>
        <p:spPr bwMode="auto">
          <a:xfrm>
            <a:off x="8208241" y="4882325"/>
            <a:ext cx="837793" cy="1540198"/>
          </a:xfrm>
          <a:custGeom>
            <a:avLst/>
            <a:gdLst>
              <a:gd name="T0" fmla="*/ 2147483647 w 560"/>
              <a:gd name="T1" fmla="*/ 2147483647 h 970"/>
              <a:gd name="T2" fmla="*/ 2147483647 w 560"/>
              <a:gd name="T3" fmla="*/ 2147483647 h 970"/>
              <a:gd name="T4" fmla="*/ 2147483647 w 560"/>
              <a:gd name="T5" fmla="*/ 2147483647 h 970"/>
              <a:gd name="T6" fmla="*/ 2147483647 w 560"/>
              <a:gd name="T7" fmla="*/ 2147483647 h 970"/>
              <a:gd name="T8" fmla="*/ 2147483647 w 560"/>
              <a:gd name="T9" fmla="*/ 2147483647 h 970"/>
              <a:gd name="T10" fmla="*/ 2147483647 w 560"/>
              <a:gd name="T11" fmla="*/ 2147483647 h 970"/>
              <a:gd name="T12" fmla="*/ 2147483647 w 560"/>
              <a:gd name="T13" fmla="*/ 2147483647 h 970"/>
              <a:gd name="T14" fmla="*/ 2147483647 w 560"/>
              <a:gd name="T15" fmla="*/ 2147483647 h 970"/>
              <a:gd name="T16" fmla="*/ 2147483647 w 560"/>
              <a:gd name="T17" fmla="*/ 2147483647 h 970"/>
              <a:gd name="T18" fmla="*/ 2147483647 w 560"/>
              <a:gd name="T19" fmla="*/ 2147483647 h 970"/>
              <a:gd name="T20" fmla="*/ 2147483647 w 560"/>
              <a:gd name="T21" fmla="*/ 2147483647 h 970"/>
              <a:gd name="T22" fmla="*/ 2147483647 w 560"/>
              <a:gd name="T23" fmla="*/ 2147483647 h 970"/>
              <a:gd name="T24" fmla="*/ 2147483647 w 560"/>
              <a:gd name="T25" fmla="*/ 2147483647 h 970"/>
              <a:gd name="T26" fmla="*/ 2147483647 w 560"/>
              <a:gd name="T27" fmla="*/ 2147483647 h 970"/>
              <a:gd name="T28" fmla="*/ 2147483647 w 560"/>
              <a:gd name="T29" fmla="*/ 2147483647 h 970"/>
              <a:gd name="T30" fmla="*/ 2147483647 w 560"/>
              <a:gd name="T31" fmla="*/ 2147483647 h 970"/>
              <a:gd name="T32" fmla="*/ 2147483647 w 560"/>
              <a:gd name="T33" fmla="*/ 2147483647 h 970"/>
              <a:gd name="T34" fmla="*/ 2147483647 w 560"/>
              <a:gd name="T35" fmla="*/ 2147483647 h 970"/>
              <a:gd name="T36" fmla="*/ 2147483647 w 560"/>
              <a:gd name="T37" fmla="*/ 2147483647 h 970"/>
              <a:gd name="T38" fmla="*/ 2147483647 w 560"/>
              <a:gd name="T39" fmla="*/ 2147483647 h 970"/>
              <a:gd name="T40" fmla="*/ 2147483647 w 560"/>
              <a:gd name="T41" fmla="*/ 2147483647 h 970"/>
              <a:gd name="T42" fmla="*/ 2147483647 w 560"/>
              <a:gd name="T43" fmla="*/ 2147483647 h 970"/>
              <a:gd name="T44" fmla="*/ 2147483647 w 560"/>
              <a:gd name="T45" fmla="*/ 2147483647 h 970"/>
              <a:gd name="T46" fmla="*/ 2147483647 w 560"/>
              <a:gd name="T47" fmla="*/ 2147483647 h 970"/>
              <a:gd name="T48" fmla="*/ 2147483647 w 560"/>
              <a:gd name="T49" fmla="*/ 0 h 970"/>
              <a:gd name="T50" fmla="*/ 2147483647 w 560"/>
              <a:gd name="T51" fmla="*/ 2147483647 h 970"/>
              <a:gd name="T52" fmla="*/ 2147483647 w 560"/>
              <a:gd name="T53" fmla="*/ 2147483647 h 970"/>
              <a:gd name="T54" fmla="*/ 2147483647 w 560"/>
              <a:gd name="T55" fmla="*/ 2147483647 h 970"/>
              <a:gd name="T56" fmla="*/ 2147483647 w 560"/>
              <a:gd name="T57" fmla="*/ 2147483647 h 970"/>
              <a:gd name="T58" fmla="*/ 2147483647 w 560"/>
              <a:gd name="T59" fmla="*/ 2147483647 h 970"/>
              <a:gd name="T60" fmla="*/ 2147483647 w 560"/>
              <a:gd name="T61" fmla="*/ 2147483647 h 970"/>
              <a:gd name="T62" fmla="*/ 2147483647 w 560"/>
              <a:gd name="T63" fmla="*/ 2147483647 h 970"/>
              <a:gd name="T64" fmla="*/ 2147483647 w 560"/>
              <a:gd name="T65" fmla="*/ 2147483647 h 970"/>
              <a:gd name="T66" fmla="*/ 2147483647 w 560"/>
              <a:gd name="T67" fmla="*/ 2147483647 h 970"/>
              <a:gd name="T68" fmla="*/ 2147483647 w 560"/>
              <a:gd name="T69" fmla="*/ 2147483647 h 970"/>
              <a:gd name="T70" fmla="*/ 2147483647 w 560"/>
              <a:gd name="T71" fmla="*/ 2147483647 h 970"/>
              <a:gd name="T72" fmla="*/ 2147483647 w 560"/>
              <a:gd name="T73" fmla="*/ 2147483647 h 970"/>
              <a:gd name="T74" fmla="*/ 2147483647 w 560"/>
              <a:gd name="T75" fmla="*/ 2147483647 h 970"/>
              <a:gd name="T76" fmla="*/ 2147483647 w 560"/>
              <a:gd name="T77" fmla="*/ 2147483647 h 970"/>
              <a:gd name="T78" fmla="*/ 2147483647 w 560"/>
              <a:gd name="T79" fmla="*/ 2147483647 h 970"/>
              <a:gd name="T80" fmla="*/ 2147483647 w 560"/>
              <a:gd name="T81" fmla="*/ 2147483647 h 970"/>
              <a:gd name="T82" fmla="*/ 2147483647 w 560"/>
              <a:gd name="T83" fmla="*/ 2147483647 h 970"/>
              <a:gd name="T84" fmla="*/ 2147483647 w 560"/>
              <a:gd name="T85" fmla="*/ 2147483647 h 970"/>
              <a:gd name="T86" fmla="*/ 2147483647 w 560"/>
              <a:gd name="T87" fmla="*/ 2147483647 h 970"/>
              <a:gd name="T88" fmla="*/ 2147483647 w 560"/>
              <a:gd name="T89" fmla="*/ 2147483647 h 970"/>
              <a:gd name="T90" fmla="*/ 2147483647 w 560"/>
              <a:gd name="T91" fmla="*/ 2147483647 h 97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60" h="970">
                <a:moveTo>
                  <a:pt x="407" y="886"/>
                </a:moveTo>
                <a:lnTo>
                  <a:pt x="397" y="868"/>
                </a:lnTo>
                <a:lnTo>
                  <a:pt x="356" y="904"/>
                </a:lnTo>
                <a:lnTo>
                  <a:pt x="352" y="932"/>
                </a:lnTo>
                <a:lnTo>
                  <a:pt x="306" y="970"/>
                </a:lnTo>
                <a:lnTo>
                  <a:pt x="252" y="927"/>
                </a:lnTo>
                <a:lnTo>
                  <a:pt x="264" y="890"/>
                </a:lnTo>
                <a:lnTo>
                  <a:pt x="246" y="841"/>
                </a:lnTo>
                <a:lnTo>
                  <a:pt x="206" y="836"/>
                </a:lnTo>
                <a:lnTo>
                  <a:pt x="206" y="786"/>
                </a:lnTo>
                <a:lnTo>
                  <a:pt x="197" y="775"/>
                </a:lnTo>
                <a:lnTo>
                  <a:pt x="220" y="754"/>
                </a:lnTo>
                <a:lnTo>
                  <a:pt x="220" y="724"/>
                </a:lnTo>
                <a:lnTo>
                  <a:pt x="240" y="710"/>
                </a:lnTo>
                <a:lnTo>
                  <a:pt x="225" y="685"/>
                </a:lnTo>
                <a:lnTo>
                  <a:pt x="256" y="677"/>
                </a:lnTo>
                <a:lnTo>
                  <a:pt x="255" y="643"/>
                </a:lnTo>
                <a:lnTo>
                  <a:pt x="228" y="611"/>
                </a:lnTo>
                <a:lnTo>
                  <a:pt x="227" y="637"/>
                </a:lnTo>
                <a:lnTo>
                  <a:pt x="197" y="637"/>
                </a:lnTo>
                <a:lnTo>
                  <a:pt x="187" y="675"/>
                </a:lnTo>
                <a:lnTo>
                  <a:pt x="162" y="697"/>
                </a:lnTo>
                <a:lnTo>
                  <a:pt x="129" y="672"/>
                </a:lnTo>
                <a:lnTo>
                  <a:pt x="109" y="685"/>
                </a:lnTo>
                <a:lnTo>
                  <a:pt x="96" y="661"/>
                </a:lnTo>
                <a:lnTo>
                  <a:pt x="105" y="645"/>
                </a:lnTo>
                <a:lnTo>
                  <a:pt x="102" y="625"/>
                </a:lnTo>
                <a:lnTo>
                  <a:pt x="124" y="577"/>
                </a:lnTo>
                <a:lnTo>
                  <a:pt x="96" y="565"/>
                </a:lnTo>
                <a:lnTo>
                  <a:pt x="61" y="584"/>
                </a:lnTo>
                <a:lnTo>
                  <a:pt x="46" y="552"/>
                </a:lnTo>
                <a:lnTo>
                  <a:pt x="52" y="514"/>
                </a:lnTo>
                <a:lnTo>
                  <a:pt x="30" y="514"/>
                </a:lnTo>
                <a:lnTo>
                  <a:pt x="30" y="472"/>
                </a:lnTo>
                <a:lnTo>
                  <a:pt x="6" y="456"/>
                </a:lnTo>
                <a:lnTo>
                  <a:pt x="17" y="432"/>
                </a:lnTo>
                <a:lnTo>
                  <a:pt x="0" y="366"/>
                </a:lnTo>
                <a:lnTo>
                  <a:pt x="58" y="341"/>
                </a:lnTo>
                <a:lnTo>
                  <a:pt x="52" y="308"/>
                </a:lnTo>
                <a:lnTo>
                  <a:pt x="79" y="308"/>
                </a:lnTo>
                <a:lnTo>
                  <a:pt x="102" y="259"/>
                </a:lnTo>
                <a:lnTo>
                  <a:pt x="64" y="185"/>
                </a:lnTo>
                <a:lnTo>
                  <a:pt x="74" y="136"/>
                </a:lnTo>
                <a:lnTo>
                  <a:pt x="51" y="111"/>
                </a:lnTo>
                <a:lnTo>
                  <a:pt x="52" y="76"/>
                </a:lnTo>
                <a:lnTo>
                  <a:pt x="87" y="86"/>
                </a:lnTo>
                <a:lnTo>
                  <a:pt x="114" y="64"/>
                </a:lnTo>
                <a:lnTo>
                  <a:pt x="150" y="54"/>
                </a:lnTo>
                <a:lnTo>
                  <a:pt x="147" y="30"/>
                </a:lnTo>
                <a:lnTo>
                  <a:pt x="178" y="0"/>
                </a:lnTo>
                <a:lnTo>
                  <a:pt x="220" y="26"/>
                </a:lnTo>
                <a:lnTo>
                  <a:pt x="227" y="86"/>
                </a:lnTo>
                <a:lnTo>
                  <a:pt x="252" y="68"/>
                </a:lnTo>
                <a:lnTo>
                  <a:pt x="288" y="70"/>
                </a:lnTo>
                <a:lnTo>
                  <a:pt x="292" y="95"/>
                </a:lnTo>
                <a:lnTo>
                  <a:pt x="286" y="105"/>
                </a:lnTo>
                <a:lnTo>
                  <a:pt x="282" y="125"/>
                </a:lnTo>
                <a:lnTo>
                  <a:pt x="264" y="125"/>
                </a:lnTo>
                <a:lnTo>
                  <a:pt x="212" y="198"/>
                </a:lnTo>
                <a:lnTo>
                  <a:pt x="212" y="284"/>
                </a:lnTo>
                <a:lnTo>
                  <a:pt x="225" y="316"/>
                </a:lnTo>
                <a:lnTo>
                  <a:pt x="212" y="448"/>
                </a:lnTo>
                <a:lnTo>
                  <a:pt x="189" y="538"/>
                </a:lnTo>
                <a:lnTo>
                  <a:pt x="231" y="538"/>
                </a:lnTo>
                <a:lnTo>
                  <a:pt x="252" y="521"/>
                </a:lnTo>
                <a:lnTo>
                  <a:pt x="261" y="560"/>
                </a:lnTo>
                <a:lnTo>
                  <a:pt x="286" y="552"/>
                </a:lnTo>
                <a:lnTo>
                  <a:pt x="272" y="522"/>
                </a:lnTo>
                <a:lnTo>
                  <a:pt x="311" y="541"/>
                </a:lnTo>
                <a:lnTo>
                  <a:pt x="311" y="509"/>
                </a:lnTo>
                <a:lnTo>
                  <a:pt x="299" y="491"/>
                </a:lnTo>
                <a:lnTo>
                  <a:pt x="339" y="464"/>
                </a:lnTo>
                <a:lnTo>
                  <a:pt x="410" y="488"/>
                </a:lnTo>
                <a:lnTo>
                  <a:pt x="459" y="552"/>
                </a:lnTo>
                <a:lnTo>
                  <a:pt x="455" y="582"/>
                </a:lnTo>
                <a:lnTo>
                  <a:pt x="533" y="696"/>
                </a:lnTo>
                <a:lnTo>
                  <a:pt x="560" y="737"/>
                </a:lnTo>
                <a:lnTo>
                  <a:pt x="553" y="806"/>
                </a:lnTo>
                <a:lnTo>
                  <a:pt x="533" y="803"/>
                </a:lnTo>
                <a:lnTo>
                  <a:pt x="512" y="775"/>
                </a:lnTo>
                <a:lnTo>
                  <a:pt x="485" y="796"/>
                </a:lnTo>
                <a:lnTo>
                  <a:pt x="500" y="813"/>
                </a:lnTo>
                <a:lnTo>
                  <a:pt x="523" y="822"/>
                </a:lnTo>
                <a:lnTo>
                  <a:pt x="523" y="838"/>
                </a:lnTo>
                <a:lnTo>
                  <a:pt x="504" y="857"/>
                </a:lnTo>
                <a:lnTo>
                  <a:pt x="512" y="886"/>
                </a:lnTo>
                <a:lnTo>
                  <a:pt x="467" y="913"/>
                </a:lnTo>
                <a:lnTo>
                  <a:pt x="442" y="918"/>
                </a:lnTo>
                <a:lnTo>
                  <a:pt x="444" y="950"/>
                </a:lnTo>
                <a:lnTo>
                  <a:pt x="423" y="951"/>
                </a:lnTo>
                <a:lnTo>
                  <a:pt x="410" y="918"/>
                </a:lnTo>
                <a:lnTo>
                  <a:pt x="420" y="904"/>
                </a:lnTo>
                <a:lnTo>
                  <a:pt x="407" y="886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62" name="Freeform 209"/>
          <p:cNvSpPr>
            <a:spLocks/>
          </p:cNvSpPr>
          <p:nvPr/>
        </p:nvSpPr>
        <p:spPr bwMode="auto">
          <a:xfrm>
            <a:off x="8808161" y="5519047"/>
            <a:ext cx="501179" cy="611315"/>
          </a:xfrm>
          <a:custGeom>
            <a:avLst/>
            <a:gdLst>
              <a:gd name="T0" fmla="*/ 2147483647 w 335"/>
              <a:gd name="T1" fmla="*/ 2147483647 h 385"/>
              <a:gd name="T2" fmla="*/ 2147483647 w 335"/>
              <a:gd name="T3" fmla="*/ 2147483647 h 385"/>
              <a:gd name="T4" fmla="*/ 2147483647 w 335"/>
              <a:gd name="T5" fmla="*/ 2147483647 h 385"/>
              <a:gd name="T6" fmla="*/ 2147483647 w 335"/>
              <a:gd name="T7" fmla="*/ 0 h 385"/>
              <a:gd name="T8" fmla="*/ 0 w 335"/>
              <a:gd name="T9" fmla="*/ 2147483647 h 385"/>
              <a:gd name="T10" fmla="*/ 2147483647 w 335"/>
              <a:gd name="T11" fmla="*/ 2147483647 h 385"/>
              <a:gd name="T12" fmla="*/ 2147483647 w 335"/>
              <a:gd name="T13" fmla="*/ 2147483647 h 385"/>
              <a:gd name="T14" fmla="*/ 2147483647 w 335"/>
              <a:gd name="T15" fmla="*/ 2147483647 h 385"/>
              <a:gd name="T16" fmla="*/ 2147483647 w 335"/>
              <a:gd name="T17" fmla="*/ 2147483647 h 385"/>
              <a:gd name="T18" fmla="*/ 2147483647 w 335"/>
              <a:gd name="T19" fmla="*/ 2147483647 h 385"/>
              <a:gd name="T20" fmla="*/ 2147483647 w 335"/>
              <a:gd name="T21" fmla="*/ 2147483647 h 385"/>
              <a:gd name="T22" fmla="*/ 2147483647 w 335"/>
              <a:gd name="T23" fmla="*/ 2147483647 h 385"/>
              <a:gd name="T24" fmla="*/ 2147483647 w 335"/>
              <a:gd name="T25" fmla="*/ 2147483647 h 385"/>
              <a:gd name="T26" fmla="*/ 2147483647 w 335"/>
              <a:gd name="T27" fmla="*/ 2147483647 h 385"/>
              <a:gd name="T28" fmla="*/ 2147483647 w 335"/>
              <a:gd name="T29" fmla="*/ 2147483647 h 385"/>
              <a:gd name="T30" fmla="*/ 2147483647 w 335"/>
              <a:gd name="T31" fmla="*/ 2147483647 h 385"/>
              <a:gd name="T32" fmla="*/ 2147483647 w 335"/>
              <a:gd name="T33" fmla="*/ 2147483647 h 385"/>
              <a:gd name="T34" fmla="*/ 2147483647 w 335"/>
              <a:gd name="T35" fmla="*/ 2147483647 h 385"/>
              <a:gd name="T36" fmla="*/ 2147483647 w 335"/>
              <a:gd name="T37" fmla="*/ 2147483647 h 385"/>
              <a:gd name="T38" fmla="*/ 2147483647 w 335"/>
              <a:gd name="T39" fmla="*/ 2147483647 h 385"/>
              <a:gd name="T40" fmla="*/ 2147483647 w 335"/>
              <a:gd name="T41" fmla="*/ 2147483647 h 385"/>
              <a:gd name="T42" fmla="*/ 2147483647 w 335"/>
              <a:gd name="T43" fmla="*/ 2147483647 h 385"/>
              <a:gd name="T44" fmla="*/ 2147483647 w 335"/>
              <a:gd name="T45" fmla="*/ 2147483647 h 385"/>
              <a:gd name="T46" fmla="*/ 2147483647 w 335"/>
              <a:gd name="T47" fmla="*/ 2147483647 h 385"/>
              <a:gd name="T48" fmla="*/ 2147483647 w 335"/>
              <a:gd name="T49" fmla="*/ 2147483647 h 385"/>
              <a:gd name="T50" fmla="*/ 2147483647 w 335"/>
              <a:gd name="T51" fmla="*/ 2147483647 h 385"/>
              <a:gd name="T52" fmla="*/ 2147483647 w 335"/>
              <a:gd name="T53" fmla="*/ 2147483647 h 385"/>
              <a:gd name="T54" fmla="*/ 2147483647 w 335"/>
              <a:gd name="T55" fmla="*/ 2147483647 h 385"/>
              <a:gd name="T56" fmla="*/ 2147483647 w 335"/>
              <a:gd name="T57" fmla="*/ 2147483647 h 385"/>
              <a:gd name="T58" fmla="*/ 2147483647 w 335"/>
              <a:gd name="T59" fmla="*/ 2147483647 h 385"/>
              <a:gd name="T60" fmla="*/ 2147483647 w 335"/>
              <a:gd name="T61" fmla="*/ 2147483647 h 385"/>
              <a:gd name="T62" fmla="*/ 2147483647 w 335"/>
              <a:gd name="T63" fmla="*/ 2147483647 h 385"/>
              <a:gd name="T64" fmla="*/ 2147483647 w 335"/>
              <a:gd name="T65" fmla="*/ 2147483647 h 385"/>
              <a:gd name="T66" fmla="*/ 2147483647 w 335"/>
              <a:gd name="T67" fmla="*/ 2147483647 h 385"/>
              <a:gd name="T68" fmla="*/ 2147483647 w 335"/>
              <a:gd name="T69" fmla="*/ 2147483647 h 385"/>
              <a:gd name="T70" fmla="*/ 2147483647 w 335"/>
              <a:gd name="T71" fmla="*/ 2147483647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35" h="385">
                <a:moveTo>
                  <a:pt x="82" y="63"/>
                </a:moveTo>
                <a:lnTo>
                  <a:pt x="51" y="26"/>
                </a:lnTo>
                <a:lnTo>
                  <a:pt x="36" y="32"/>
                </a:lnTo>
                <a:lnTo>
                  <a:pt x="11" y="0"/>
                </a:lnTo>
                <a:lnTo>
                  <a:pt x="0" y="18"/>
                </a:lnTo>
                <a:lnTo>
                  <a:pt x="19" y="32"/>
                </a:lnTo>
                <a:lnTo>
                  <a:pt x="30" y="52"/>
                </a:lnTo>
                <a:lnTo>
                  <a:pt x="11" y="54"/>
                </a:lnTo>
                <a:lnTo>
                  <a:pt x="16" y="77"/>
                </a:lnTo>
                <a:lnTo>
                  <a:pt x="41" y="98"/>
                </a:lnTo>
                <a:lnTo>
                  <a:pt x="66" y="135"/>
                </a:lnTo>
                <a:lnTo>
                  <a:pt x="88" y="140"/>
                </a:lnTo>
                <a:lnTo>
                  <a:pt x="118" y="171"/>
                </a:lnTo>
                <a:lnTo>
                  <a:pt x="129" y="203"/>
                </a:lnTo>
                <a:lnTo>
                  <a:pt x="159" y="216"/>
                </a:lnTo>
                <a:lnTo>
                  <a:pt x="180" y="261"/>
                </a:lnTo>
                <a:lnTo>
                  <a:pt x="222" y="292"/>
                </a:lnTo>
                <a:lnTo>
                  <a:pt x="226" y="320"/>
                </a:lnTo>
                <a:lnTo>
                  <a:pt x="273" y="369"/>
                </a:lnTo>
                <a:lnTo>
                  <a:pt x="305" y="385"/>
                </a:lnTo>
                <a:lnTo>
                  <a:pt x="285" y="344"/>
                </a:lnTo>
                <a:lnTo>
                  <a:pt x="294" y="334"/>
                </a:lnTo>
                <a:lnTo>
                  <a:pt x="314" y="334"/>
                </a:lnTo>
                <a:lnTo>
                  <a:pt x="324" y="342"/>
                </a:lnTo>
                <a:lnTo>
                  <a:pt x="335" y="324"/>
                </a:lnTo>
                <a:lnTo>
                  <a:pt x="309" y="305"/>
                </a:lnTo>
                <a:lnTo>
                  <a:pt x="258" y="289"/>
                </a:lnTo>
                <a:lnTo>
                  <a:pt x="240" y="281"/>
                </a:lnTo>
                <a:lnTo>
                  <a:pt x="216" y="231"/>
                </a:lnTo>
                <a:lnTo>
                  <a:pt x="204" y="214"/>
                </a:lnTo>
                <a:lnTo>
                  <a:pt x="222" y="194"/>
                </a:lnTo>
                <a:lnTo>
                  <a:pt x="246" y="190"/>
                </a:lnTo>
                <a:lnTo>
                  <a:pt x="204" y="159"/>
                </a:lnTo>
                <a:lnTo>
                  <a:pt x="148" y="113"/>
                </a:lnTo>
                <a:lnTo>
                  <a:pt x="122" y="103"/>
                </a:lnTo>
                <a:lnTo>
                  <a:pt x="82" y="63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63" name="Freeform 210"/>
          <p:cNvSpPr>
            <a:spLocks/>
          </p:cNvSpPr>
          <p:nvPr/>
        </p:nvSpPr>
        <p:spPr bwMode="auto">
          <a:xfrm>
            <a:off x="8808161" y="5519047"/>
            <a:ext cx="501179" cy="611315"/>
          </a:xfrm>
          <a:custGeom>
            <a:avLst/>
            <a:gdLst>
              <a:gd name="T0" fmla="*/ 2147483647 w 335"/>
              <a:gd name="T1" fmla="*/ 2147483647 h 385"/>
              <a:gd name="T2" fmla="*/ 2147483647 w 335"/>
              <a:gd name="T3" fmla="*/ 2147483647 h 385"/>
              <a:gd name="T4" fmla="*/ 2147483647 w 335"/>
              <a:gd name="T5" fmla="*/ 2147483647 h 385"/>
              <a:gd name="T6" fmla="*/ 2147483647 w 335"/>
              <a:gd name="T7" fmla="*/ 0 h 385"/>
              <a:gd name="T8" fmla="*/ 0 w 335"/>
              <a:gd name="T9" fmla="*/ 2147483647 h 385"/>
              <a:gd name="T10" fmla="*/ 2147483647 w 335"/>
              <a:gd name="T11" fmla="*/ 2147483647 h 385"/>
              <a:gd name="T12" fmla="*/ 2147483647 w 335"/>
              <a:gd name="T13" fmla="*/ 2147483647 h 385"/>
              <a:gd name="T14" fmla="*/ 2147483647 w 335"/>
              <a:gd name="T15" fmla="*/ 2147483647 h 385"/>
              <a:gd name="T16" fmla="*/ 2147483647 w 335"/>
              <a:gd name="T17" fmla="*/ 2147483647 h 385"/>
              <a:gd name="T18" fmla="*/ 2147483647 w 335"/>
              <a:gd name="T19" fmla="*/ 2147483647 h 385"/>
              <a:gd name="T20" fmla="*/ 2147483647 w 335"/>
              <a:gd name="T21" fmla="*/ 2147483647 h 385"/>
              <a:gd name="T22" fmla="*/ 2147483647 w 335"/>
              <a:gd name="T23" fmla="*/ 2147483647 h 385"/>
              <a:gd name="T24" fmla="*/ 2147483647 w 335"/>
              <a:gd name="T25" fmla="*/ 2147483647 h 385"/>
              <a:gd name="T26" fmla="*/ 2147483647 w 335"/>
              <a:gd name="T27" fmla="*/ 2147483647 h 385"/>
              <a:gd name="T28" fmla="*/ 2147483647 w 335"/>
              <a:gd name="T29" fmla="*/ 2147483647 h 385"/>
              <a:gd name="T30" fmla="*/ 2147483647 w 335"/>
              <a:gd name="T31" fmla="*/ 2147483647 h 385"/>
              <a:gd name="T32" fmla="*/ 2147483647 w 335"/>
              <a:gd name="T33" fmla="*/ 2147483647 h 385"/>
              <a:gd name="T34" fmla="*/ 2147483647 w 335"/>
              <a:gd name="T35" fmla="*/ 2147483647 h 385"/>
              <a:gd name="T36" fmla="*/ 2147483647 w 335"/>
              <a:gd name="T37" fmla="*/ 2147483647 h 385"/>
              <a:gd name="T38" fmla="*/ 2147483647 w 335"/>
              <a:gd name="T39" fmla="*/ 2147483647 h 385"/>
              <a:gd name="T40" fmla="*/ 2147483647 w 335"/>
              <a:gd name="T41" fmla="*/ 2147483647 h 385"/>
              <a:gd name="T42" fmla="*/ 2147483647 w 335"/>
              <a:gd name="T43" fmla="*/ 2147483647 h 385"/>
              <a:gd name="T44" fmla="*/ 2147483647 w 335"/>
              <a:gd name="T45" fmla="*/ 2147483647 h 385"/>
              <a:gd name="T46" fmla="*/ 2147483647 w 335"/>
              <a:gd name="T47" fmla="*/ 2147483647 h 385"/>
              <a:gd name="T48" fmla="*/ 2147483647 w 335"/>
              <a:gd name="T49" fmla="*/ 2147483647 h 385"/>
              <a:gd name="T50" fmla="*/ 2147483647 w 335"/>
              <a:gd name="T51" fmla="*/ 2147483647 h 385"/>
              <a:gd name="T52" fmla="*/ 2147483647 w 335"/>
              <a:gd name="T53" fmla="*/ 2147483647 h 385"/>
              <a:gd name="T54" fmla="*/ 2147483647 w 335"/>
              <a:gd name="T55" fmla="*/ 2147483647 h 385"/>
              <a:gd name="T56" fmla="*/ 2147483647 w 335"/>
              <a:gd name="T57" fmla="*/ 2147483647 h 385"/>
              <a:gd name="T58" fmla="*/ 2147483647 w 335"/>
              <a:gd name="T59" fmla="*/ 2147483647 h 385"/>
              <a:gd name="T60" fmla="*/ 2147483647 w 335"/>
              <a:gd name="T61" fmla="*/ 2147483647 h 385"/>
              <a:gd name="T62" fmla="*/ 2147483647 w 335"/>
              <a:gd name="T63" fmla="*/ 2147483647 h 385"/>
              <a:gd name="T64" fmla="*/ 2147483647 w 335"/>
              <a:gd name="T65" fmla="*/ 2147483647 h 385"/>
              <a:gd name="T66" fmla="*/ 2147483647 w 335"/>
              <a:gd name="T67" fmla="*/ 2147483647 h 385"/>
              <a:gd name="T68" fmla="*/ 2147483647 w 335"/>
              <a:gd name="T69" fmla="*/ 2147483647 h 385"/>
              <a:gd name="T70" fmla="*/ 2147483647 w 335"/>
              <a:gd name="T71" fmla="*/ 2147483647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35" h="385">
                <a:moveTo>
                  <a:pt x="82" y="63"/>
                </a:moveTo>
                <a:lnTo>
                  <a:pt x="51" y="26"/>
                </a:lnTo>
                <a:lnTo>
                  <a:pt x="36" y="32"/>
                </a:lnTo>
                <a:lnTo>
                  <a:pt x="11" y="0"/>
                </a:lnTo>
                <a:lnTo>
                  <a:pt x="0" y="18"/>
                </a:lnTo>
                <a:lnTo>
                  <a:pt x="19" y="32"/>
                </a:lnTo>
                <a:lnTo>
                  <a:pt x="30" y="52"/>
                </a:lnTo>
                <a:lnTo>
                  <a:pt x="11" y="54"/>
                </a:lnTo>
                <a:lnTo>
                  <a:pt x="16" y="77"/>
                </a:lnTo>
                <a:lnTo>
                  <a:pt x="41" y="98"/>
                </a:lnTo>
                <a:lnTo>
                  <a:pt x="66" y="135"/>
                </a:lnTo>
                <a:lnTo>
                  <a:pt x="88" y="140"/>
                </a:lnTo>
                <a:lnTo>
                  <a:pt x="118" y="171"/>
                </a:lnTo>
                <a:lnTo>
                  <a:pt x="129" y="203"/>
                </a:lnTo>
                <a:lnTo>
                  <a:pt x="159" y="216"/>
                </a:lnTo>
                <a:lnTo>
                  <a:pt x="180" y="261"/>
                </a:lnTo>
                <a:lnTo>
                  <a:pt x="222" y="292"/>
                </a:lnTo>
                <a:lnTo>
                  <a:pt x="226" y="320"/>
                </a:lnTo>
                <a:lnTo>
                  <a:pt x="273" y="369"/>
                </a:lnTo>
                <a:lnTo>
                  <a:pt x="305" y="385"/>
                </a:lnTo>
                <a:lnTo>
                  <a:pt x="285" y="344"/>
                </a:lnTo>
                <a:lnTo>
                  <a:pt x="294" y="334"/>
                </a:lnTo>
                <a:lnTo>
                  <a:pt x="314" y="334"/>
                </a:lnTo>
                <a:lnTo>
                  <a:pt x="324" y="342"/>
                </a:lnTo>
                <a:lnTo>
                  <a:pt x="335" y="324"/>
                </a:lnTo>
                <a:lnTo>
                  <a:pt x="309" y="305"/>
                </a:lnTo>
                <a:lnTo>
                  <a:pt x="258" y="289"/>
                </a:lnTo>
                <a:lnTo>
                  <a:pt x="240" y="281"/>
                </a:lnTo>
                <a:lnTo>
                  <a:pt x="216" y="231"/>
                </a:lnTo>
                <a:lnTo>
                  <a:pt x="204" y="214"/>
                </a:lnTo>
                <a:lnTo>
                  <a:pt x="222" y="194"/>
                </a:lnTo>
                <a:lnTo>
                  <a:pt x="246" y="190"/>
                </a:lnTo>
                <a:lnTo>
                  <a:pt x="204" y="159"/>
                </a:lnTo>
                <a:lnTo>
                  <a:pt x="148" y="113"/>
                </a:lnTo>
                <a:lnTo>
                  <a:pt x="122" y="103"/>
                </a:lnTo>
                <a:lnTo>
                  <a:pt x="82" y="63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64" name="Freeform 211"/>
          <p:cNvSpPr>
            <a:spLocks/>
          </p:cNvSpPr>
          <p:nvPr/>
        </p:nvSpPr>
        <p:spPr bwMode="auto">
          <a:xfrm>
            <a:off x="8808161" y="5519047"/>
            <a:ext cx="501179" cy="611315"/>
          </a:xfrm>
          <a:custGeom>
            <a:avLst/>
            <a:gdLst>
              <a:gd name="T0" fmla="*/ 2147483647 w 335"/>
              <a:gd name="T1" fmla="*/ 2147483647 h 385"/>
              <a:gd name="T2" fmla="*/ 2147483647 w 335"/>
              <a:gd name="T3" fmla="*/ 2147483647 h 385"/>
              <a:gd name="T4" fmla="*/ 2147483647 w 335"/>
              <a:gd name="T5" fmla="*/ 2147483647 h 385"/>
              <a:gd name="T6" fmla="*/ 2147483647 w 335"/>
              <a:gd name="T7" fmla="*/ 0 h 385"/>
              <a:gd name="T8" fmla="*/ 0 w 335"/>
              <a:gd name="T9" fmla="*/ 2147483647 h 385"/>
              <a:gd name="T10" fmla="*/ 2147483647 w 335"/>
              <a:gd name="T11" fmla="*/ 2147483647 h 385"/>
              <a:gd name="T12" fmla="*/ 2147483647 w 335"/>
              <a:gd name="T13" fmla="*/ 2147483647 h 385"/>
              <a:gd name="T14" fmla="*/ 2147483647 w 335"/>
              <a:gd name="T15" fmla="*/ 2147483647 h 385"/>
              <a:gd name="T16" fmla="*/ 2147483647 w 335"/>
              <a:gd name="T17" fmla="*/ 2147483647 h 385"/>
              <a:gd name="T18" fmla="*/ 2147483647 w 335"/>
              <a:gd name="T19" fmla="*/ 2147483647 h 385"/>
              <a:gd name="T20" fmla="*/ 2147483647 w 335"/>
              <a:gd name="T21" fmla="*/ 2147483647 h 385"/>
              <a:gd name="T22" fmla="*/ 2147483647 w 335"/>
              <a:gd name="T23" fmla="*/ 2147483647 h 385"/>
              <a:gd name="T24" fmla="*/ 2147483647 w 335"/>
              <a:gd name="T25" fmla="*/ 2147483647 h 385"/>
              <a:gd name="T26" fmla="*/ 2147483647 w 335"/>
              <a:gd name="T27" fmla="*/ 2147483647 h 385"/>
              <a:gd name="T28" fmla="*/ 2147483647 w 335"/>
              <a:gd name="T29" fmla="*/ 2147483647 h 385"/>
              <a:gd name="T30" fmla="*/ 2147483647 w 335"/>
              <a:gd name="T31" fmla="*/ 2147483647 h 385"/>
              <a:gd name="T32" fmla="*/ 2147483647 w 335"/>
              <a:gd name="T33" fmla="*/ 2147483647 h 385"/>
              <a:gd name="T34" fmla="*/ 2147483647 w 335"/>
              <a:gd name="T35" fmla="*/ 2147483647 h 385"/>
              <a:gd name="T36" fmla="*/ 2147483647 w 335"/>
              <a:gd name="T37" fmla="*/ 2147483647 h 385"/>
              <a:gd name="T38" fmla="*/ 2147483647 w 335"/>
              <a:gd name="T39" fmla="*/ 2147483647 h 385"/>
              <a:gd name="T40" fmla="*/ 2147483647 w 335"/>
              <a:gd name="T41" fmla="*/ 2147483647 h 385"/>
              <a:gd name="T42" fmla="*/ 2147483647 w 335"/>
              <a:gd name="T43" fmla="*/ 2147483647 h 385"/>
              <a:gd name="T44" fmla="*/ 2147483647 w 335"/>
              <a:gd name="T45" fmla="*/ 2147483647 h 385"/>
              <a:gd name="T46" fmla="*/ 2147483647 w 335"/>
              <a:gd name="T47" fmla="*/ 2147483647 h 385"/>
              <a:gd name="T48" fmla="*/ 2147483647 w 335"/>
              <a:gd name="T49" fmla="*/ 2147483647 h 385"/>
              <a:gd name="T50" fmla="*/ 2147483647 w 335"/>
              <a:gd name="T51" fmla="*/ 2147483647 h 385"/>
              <a:gd name="T52" fmla="*/ 2147483647 w 335"/>
              <a:gd name="T53" fmla="*/ 2147483647 h 385"/>
              <a:gd name="T54" fmla="*/ 2147483647 w 335"/>
              <a:gd name="T55" fmla="*/ 2147483647 h 385"/>
              <a:gd name="T56" fmla="*/ 2147483647 w 335"/>
              <a:gd name="T57" fmla="*/ 2147483647 h 385"/>
              <a:gd name="T58" fmla="*/ 2147483647 w 335"/>
              <a:gd name="T59" fmla="*/ 2147483647 h 385"/>
              <a:gd name="T60" fmla="*/ 2147483647 w 335"/>
              <a:gd name="T61" fmla="*/ 2147483647 h 385"/>
              <a:gd name="T62" fmla="*/ 2147483647 w 335"/>
              <a:gd name="T63" fmla="*/ 2147483647 h 385"/>
              <a:gd name="T64" fmla="*/ 2147483647 w 335"/>
              <a:gd name="T65" fmla="*/ 2147483647 h 385"/>
              <a:gd name="T66" fmla="*/ 2147483647 w 335"/>
              <a:gd name="T67" fmla="*/ 2147483647 h 385"/>
              <a:gd name="T68" fmla="*/ 2147483647 w 335"/>
              <a:gd name="T69" fmla="*/ 2147483647 h 385"/>
              <a:gd name="T70" fmla="*/ 2147483647 w 335"/>
              <a:gd name="T71" fmla="*/ 2147483647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35" h="385">
                <a:moveTo>
                  <a:pt x="82" y="63"/>
                </a:moveTo>
                <a:lnTo>
                  <a:pt x="51" y="26"/>
                </a:lnTo>
                <a:lnTo>
                  <a:pt x="36" y="32"/>
                </a:lnTo>
                <a:lnTo>
                  <a:pt x="11" y="0"/>
                </a:lnTo>
                <a:lnTo>
                  <a:pt x="0" y="18"/>
                </a:lnTo>
                <a:lnTo>
                  <a:pt x="19" y="32"/>
                </a:lnTo>
                <a:lnTo>
                  <a:pt x="30" y="52"/>
                </a:lnTo>
                <a:lnTo>
                  <a:pt x="11" y="54"/>
                </a:lnTo>
                <a:lnTo>
                  <a:pt x="16" y="77"/>
                </a:lnTo>
                <a:lnTo>
                  <a:pt x="41" y="98"/>
                </a:lnTo>
                <a:lnTo>
                  <a:pt x="66" y="135"/>
                </a:lnTo>
                <a:lnTo>
                  <a:pt x="88" y="140"/>
                </a:lnTo>
                <a:lnTo>
                  <a:pt x="118" y="171"/>
                </a:lnTo>
                <a:lnTo>
                  <a:pt x="129" y="203"/>
                </a:lnTo>
                <a:lnTo>
                  <a:pt x="159" y="216"/>
                </a:lnTo>
                <a:lnTo>
                  <a:pt x="180" y="261"/>
                </a:lnTo>
                <a:lnTo>
                  <a:pt x="222" y="292"/>
                </a:lnTo>
                <a:lnTo>
                  <a:pt x="226" y="320"/>
                </a:lnTo>
                <a:lnTo>
                  <a:pt x="273" y="369"/>
                </a:lnTo>
                <a:lnTo>
                  <a:pt x="305" y="385"/>
                </a:lnTo>
                <a:lnTo>
                  <a:pt x="285" y="344"/>
                </a:lnTo>
                <a:lnTo>
                  <a:pt x="294" y="334"/>
                </a:lnTo>
                <a:lnTo>
                  <a:pt x="314" y="334"/>
                </a:lnTo>
                <a:lnTo>
                  <a:pt x="324" y="342"/>
                </a:lnTo>
                <a:lnTo>
                  <a:pt x="335" y="324"/>
                </a:lnTo>
                <a:lnTo>
                  <a:pt x="309" y="305"/>
                </a:lnTo>
                <a:lnTo>
                  <a:pt x="258" y="289"/>
                </a:lnTo>
                <a:lnTo>
                  <a:pt x="240" y="281"/>
                </a:lnTo>
                <a:lnTo>
                  <a:pt x="216" y="231"/>
                </a:lnTo>
                <a:lnTo>
                  <a:pt x="204" y="214"/>
                </a:lnTo>
                <a:lnTo>
                  <a:pt x="222" y="194"/>
                </a:lnTo>
                <a:lnTo>
                  <a:pt x="246" y="190"/>
                </a:lnTo>
                <a:lnTo>
                  <a:pt x="204" y="159"/>
                </a:lnTo>
                <a:lnTo>
                  <a:pt x="148" y="113"/>
                </a:lnTo>
                <a:lnTo>
                  <a:pt x="122" y="103"/>
                </a:lnTo>
                <a:lnTo>
                  <a:pt x="82" y="63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65" name="Freeform 212"/>
          <p:cNvSpPr>
            <a:spLocks/>
          </p:cNvSpPr>
          <p:nvPr/>
        </p:nvSpPr>
        <p:spPr bwMode="auto">
          <a:xfrm>
            <a:off x="8808161" y="5519047"/>
            <a:ext cx="501179" cy="611315"/>
          </a:xfrm>
          <a:custGeom>
            <a:avLst/>
            <a:gdLst>
              <a:gd name="T0" fmla="*/ 2147483647 w 335"/>
              <a:gd name="T1" fmla="*/ 2147483647 h 385"/>
              <a:gd name="T2" fmla="*/ 2147483647 w 335"/>
              <a:gd name="T3" fmla="*/ 2147483647 h 385"/>
              <a:gd name="T4" fmla="*/ 2147483647 w 335"/>
              <a:gd name="T5" fmla="*/ 2147483647 h 385"/>
              <a:gd name="T6" fmla="*/ 2147483647 w 335"/>
              <a:gd name="T7" fmla="*/ 0 h 385"/>
              <a:gd name="T8" fmla="*/ 0 w 335"/>
              <a:gd name="T9" fmla="*/ 2147483647 h 385"/>
              <a:gd name="T10" fmla="*/ 2147483647 w 335"/>
              <a:gd name="T11" fmla="*/ 2147483647 h 385"/>
              <a:gd name="T12" fmla="*/ 2147483647 w 335"/>
              <a:gd name="T13" fmla="*/ 2147483647 h 385"/>
              <a:gd name="T14" fmla="*/ 2147483647 w 335"/>
              <a:gd name="T15" fmla="*/ 2147483647 h 385"/>
              <a:gd name="T16" fmla="*/ 2147483647 w 335"/>
              <a:gd name="T17" fmla="*/ 2147483647 h 385"/>
              <a:gd name="T18" fmla="*/ 2147483647 w 335"/>
              <a:gd name="T19" fmla="*/ 2147483647 h 385"/>
              <a:gd name="T20" fmla="*/ 2147483647 w 335"/>
              <a:gd name="T21" fmla="*/ 2147483647 h 385"/>
              <a:gd name="T22" fmla="*/ 2147483647 w 335"/>
              <a:gd name="T23" fmla="*/ 2147483647 h 385"/>
              <a:gd name="T24" fmla="*/ 2147483647 w 335"/>
              <a:gd name="T25" fmla="*/ 2147483647 h 385"/>
              <a:gd name="T26" fmla="*/ 2147483647 w 335"/>
              <a:gd name="T27" fmla="*/ 2147483647 h 385"/>
              <a:gd name="T28" fmla="*/ 2147483647 w 335"/>
              <a:gd name="T29" fmla="*/ 2147483647 h 385"/>
              <a:gd name="T30" fmla="*/ 2147483647 w 335"/>
              <a:gd name="T31" fmla="*/ 2147483647 h 385"/>
              <a:gd name="T32" fmla="*/ 2147483647 w 335"/>
              <a:gd name="T33" fmla="*/ 2147483647 h 385"/>
              <a:gd name="T34" fmla="*/ 2147483647 w 335"/>
              <a:gd name="T35" fmla="*/ 2147483647 h 385"/>
              <a:gd name="T36" fmla="*/ 2147483647 w 335"/>
              <a:gd name="T37" fmla="*/ 2147483647 h 385"/>
              <a:gd name="T38" fmla="*/ 2147483647 w 335"/>
              <a:gd name="T39" fmla="*/ 2147483647 h 385"/>
              <a:gd name="T40" fmla="*/ 2147483647 w 335"/>
              <a:gd name="T41" fmla="*/ 2147483647 h 385"/>
              <a:gd name="T42" fmla="*/ 2147483647 w 335"/>
              <a:gd name="T43" fmla="*/ 2147483647 h 385"/>
              <a:gd name="T44" fmla="*/ 2147483647 w 335"/>
              <a:gd name="T45" fmla="*/ 2147483647 h 385"/>
              <a:gd name="T46" fmla="*/ 2147483647 w 335"/>
              <a:gd name="T47" fmla="*/ 2147483647 h 385"/>
              <a:gd name="T48" fmla="*/ 2147483647 w 335"/>
              <a:gd name="T49" fmla="*/ 2147483647 h 385"/>
              <a:gd name="T50" fmla="*/ 2147483647 w 335"/>
              <a:gd name="T51" fmla="*/ 2147483647 h 385"/>
              <a:gd name="T52" fmla="*/ 2147483647 w 335"/>
              <a:gd name="T53" fmla="*/ 2147483647 h 385"/>
              <a:gd name="T54" fmla="*/ 2147483647 w 335"/>
              <a:gd name="T55" fmla="*/ 2147483647 h 385"/>
              <a:gd name="T56" fmla="*/ 2147483647 w 335"/>
              <a:gd name="T57" fmla="*/ 2147483647 h 385"/>
              <a:gd name="T58" fmla="*/ 2147483647 w 335"/>
              <a:gd name="T59" fmla="*/ 2147483647 h 385"/>
              <a:gd name="T60" fmla="*/ 2147483647 w 335"/>
              <a:gd name="T61" fmla="*/ 2147483647 h 385"/>
              <a:gd name="T62" fmla="*/ 2147483647 w 335"/>
              <a:gd name="T63" fmla="*/ 2147483647 h 385"/>
              <a:gd name="T64" fmla="*/ 2147483647 w 335"/>
              <a:gd name="T65" fmla="*/ 2147483647 h 385"/>
              <a:gd name="T66" fmla="*/ 2147483647 w 335"/>
              <a:gd name="T67" fmla="*/ 2147483647 h 385"/>
              <a:gd name="T68" fmla="*/ 2147483647 w 335"/>
              <a:gd name="T69" fmla="*/ 2147483647 h 385"/>
              <a:gd name="T70" fmla="*/ 2147483647 w 335"/>
              <a:gd name="T71" fmla="*/ 2147483647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35" h="385">
                <a:moveTo>
                  <a:pt x="82" y="63"/>
                </a:moveTo>
                <a:lnTo>
                  <a:pt x="51" y="26"/>
                </a:lnTo>
                <a:lnTo>
                  <a:pt x="36" y="32"/>
                </a:lnTo>
                <a:lnTo>
                  <a:pt x="11" y="0"/>
                </a:lnTo>
                <a:lnTo>
                  <a:pt x="0" y="18"/>
                </a:lnTo>
                <a:lnTo>
                  <a:pt x="19" y="32"/>
                </a:lnTo>
                <a:lnTo>
                  <a:pt x="30" y="52"/>
                </a:lnTo>
                <a:lnTo>
                  <a:pt x="11" y="54"/>
                </a:lnTo>
                <a:lnTo>
                  <a:pt x="16" y="77"/>
                </a:lnTo>
                <a:lnTo>
                  <a:pt x="41" y="98"/>
                </a:lnTo>
                <a:lnTo>
                  <a:pt x="66" y="135"/>
                </a:lnTo>
                <a:lnTo>
                  <a:pt x="88" y="140"/>
                </a:lnTo>
                <a:lnTo>
                  <a:pt x="118" y="171"/>
                </a:lnTo>
                <a:lnTo>
                  <a:pt x="129" y="203"/>
                </a:lnTo>
                <a:lnTo>
                  <a:pt x="159" y="216"/>
                </a:lnTo>
                <a:lnTo>
                  <a:pt x="180" y="261"/>
                </a:lnTo>
                <a:lnTo>
                  <a:pt x="222" y="292"/>
                </a:lnTo>
                <a:lnTo>
                  <a:pt x="226" y="320"/>
                </a:lnTo>
                <a:lnTo>
                  <a:pt x="273" y="369"/>
                </a:lnTo>
                <a:lnTo>
                  <a:pt x="305" y="385"/>
                </a:lnTo>
                <a:lnTo>
                  <a:pt x="285" y="344"/>
                </a:lnTo>
                <a:lnTo>
                  <a:pt x="294" y="334"/>
                </a:lnTo>
                <a:lnTo>
                  <a:pt x="314" y="334"/>
                </a:lnTo>
                <a:lnTo>
                  <a:pt x="324" y="342"/>
                </a:lnTo>
                <a:lnTo>
                  <a:pt x="335" y="324"/>
                </a:lnTo>
                <a:lnTo>
                  <a:pt x="309" y="305"/>
                </a:lnTo>
                <a:lnTo>
                  <a:pt x="258" y="289"/>
                </a:lnTo>
                <a:lnTo>
                  <a:pt x="240" y="281"/>
                </a:lnTo>
                <a:lnTo>
                  <a:pt x="216" y="231"/>
                </a:lnTo>
                <a:lnTo>
                  <a:pt x="204" y="214"/>
                </a:lnTo>
                <a:lnTo>
                  <a:pt x="222" y="194"/>
                </a:lnTo>
                <a:lnTo>
                  <a:pt x="246" y="190"/>
                </a:lnTo>
                <a:lnTo>
                  <a:pt x="204" y="159"/>
                </a:lnTo>
                <a:lnTo>
                  <a:pt x="148" y="113"/>
                </a:lnTo>
                <a:lnTo>
                  <a:pt x="122" y="103"/>
                </a:lnTo>
                <a:lnTo>
                  <a:pt x="82" y="63"/>
                </a:lnTo>
                <a:close/>
              </a:path>
            </a:pathLst>
          </a:custGeom>
          <a:solidFill>
            <a:srgbClr val="007C6C"/>
          </a:solidFill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66" name="Freeform 213"/>
          <p:cNvSpPr>
            <a:spLocks/>
          </p:cNvSpPr>
          <p:nvPr/>
        </p:nvSpPr>
        <p:spPr bwMode="auto">
          <a:xfrm>
            <a:off x="8658555" y="3826417"/>
            <a:ext cx="825824" cy="1303610"/>
          </a:xfrm>
          <a:custGeom>
            <a:avLst/>
            <a:gdLst>
              <a:gd name="T0" fmla="*/ 2147483647 w 552"/>
              <a:gd name="T1" fmla="*/ 2147483647 h 821"/>
              <a:gd name="T2" fmla="*/ 2147483647 w 552"/>
              <a:gd name="T3" fmla="*/ 2147483647 h 821"/>
              <a:gd name="T4" fmla="*/ 2147483647 w 552"/>
              <a:gd name="T5" fmla="*/ 2147483647 h 821"/>
              <a:gd name="T6" fmla="*/ 2147483647 w 552"/>
              <a:gd name="T7" fmla="*/ 2147483647 h 821"/>
              <a:gd name="T8" fmla="*/ 2147483647 w 552"/>
              <a:gd name="T9" fmla="*/ 2147483647 h 821"/>
              <a:gd name="T10" fmla="*/ 2147483647 w 552"/>
              <a:gd name="T11" fmla="*/ 2147483647 h 821"/>
              <a:gd name="T12" fmla="*/ 2147483647 w 552"/>
              <a:gd name="T13" fmla="*/ 2147483647 h 821"/>
              <a:gd name="T14" fmla="*/ 2147483647 w 552"/>
              <a:gd name="T15" fmla="*/ 2147483647 h 821"/>
              <a:gd name="T16" fmla="*/ 2147483647 w 552"/>
              <a:gd name="T17" fmla="*/ 2147483647 h 821"/>
              <a:gd name="T18" fmla="*/ 2147483647 w 552"/>
              <a:gd name="T19" fmla="*/ 2147483647 h 821"/>
              <a:gd name="T20" fmla="*/ 2147483647 w 552"/>
              <a:gd name="T21" fmla="*/ 2147483647 h 821"/>
              <a:gd name="T22" fmla="*/ 2147483647 w 552"/>
              <a:gd name="T23" fmla="*/ 2147483647 h 821"/>
              <a:gd name="T24" fmla="*/ 2147483647 w 552"/>
              <a:gd name="T25" fmla="*/ 2147483647 h 821"/>
              <a:gd name="T26" fmla="*/ 2147483647 w 552"/>
              <a:gd name="T27" fmla="*/ 2147483647 h 821"/>
              <a:gd name="T28" fmla="*/ 2147483647 w 552"/>
              <a:gd name="T29" fmla="*/ 2147483647 h 821"/>
              <a:gd name="T30" fmla="*/ 2147483647 w 552"/>
              <a:gd name="T31" fmla="*/ 2147483647 h 821"/>
              <a:gd name="T32" fmla="*/ 2147483647 w 552"/>
              <a:gd name="T33" fmla="*/ 2147483647 h 821"/>
              <a:gd name="T34" fmla="*/ 0 w 552"/>
              <a:gd name="T35" fmla="*/ 2147483647 h 821"/>
              <a:gd name="T36" fmla="*/ 2147483647 w 552"/>
              <a:gd name="T37" fmla="*/ 2147483647 h 821"/>
              <a:gd name="T38" fmla="*/ 2147483647 w 552"/>
              <a:gd name="T39" fmla="*/ 2147483647 h 821"/>
              <a:gd name="T40" fmla="*/ 2147483647 w 552"/>
              <a:gd name="T41" fmla="*/ 2147483647 h 821"/>
              <a:gd name="T42" fmla="*/ 2147483647 w 552"/>
              <a:gd name="T43" fmla="*/ 2147483647 h 821"/>
              <a:gd name="T44" fmla="*/ 2147483647 w 552"/>
              <a:gd name="T45" fmla="*/ 2147483647 h 821"/>
              <a:gd name="T46" fmla="*/ 2147483647 w 552"/>
              <a:gd name="T47" fmla="*/ 2147483647 h 821"/>
              <a:gd name="T48" fmla="*/ 2147483647 w 552"/>
              <a:gd name="T49" fmla="*/ 2147483647 h 821"/>
              <a:gd name="T50" fmla="*/ 2147483647 w 552"/>
              <a:gd name="T51" fmla="*/ 2147483647 h 821"/>
              <a:gd name="T52" fmla="*/ 2147483647 w 552"/>
              <a:gd name="T53" fmla="*/ 2147483647 h 821"/>
              <a:gd name="T54" fmla="*/ 2147483647 w 552"/>
              <a:gd name="T55" fmla="*/ 0 h 821"/>
              <a:gd name="T56" fmla="*/ 2147483647 w 552"/>
              <a:gd name="T57" fmla="*/ 2147483647 h 821"/>
              <a:gd name="T58" fmla="*/ 2147483647 w 552"/>
              <a:gd name="T59" fmla="*/ 2147483647 h 821"/>
              <a:gd name="T60" fmla="*/ 2147483647 w 552"/>
              <a:gd name="T61" fmla="*/ 2147483647 h 821"/>
              <a:gd name="T62" fmla="*/ 2147483647 w 552"/>
              <a:gd name="T63" fmla="*/ 2147483647 h 821"/>
              <a:gd name="T64" fmla="*/ 2147483647 w 552"/>
              <a:gd name="T65" fmla="*/ 2147483647 h 821"/>
              <a:gd name="T66" fmla="*/ 2147483647 w 552"/>
              <a:gd name="T67" fmla="*/ 2147483647 h 821"/>
              <a:gd name="T68" fmla="*/ 2147483647 w 552"/>
              <a:gd name="T69" fmla="*/ 2147483647 h 821"/>
              <a:gd name="T70" fmla="*/ 2147483647 w 552"/>
              <a:gd name="T71" fmla="*/ 2147483647 h 821"/>
              <a:gd name="T72" fmla="*/ 2147483647 w 552"/>
              <a:gd name="T73" fmla="*/ 2147483647 h 821"/>
              <a:gd name="T74" fmla="*/ 2147483647 w 552"/>
              <a:gd name="T75" fmla="*/ 2147483647 h 821"/>
              <a:gd name="T76" fmla="*/ 2147483647 w 552"/>
              <a:gd name="T77" fmla="*/ 2147483647 h 821"/>
              <a:gd name="T78" fmla="*/ 2147483647 w 552"/>
              <a:gd name="T79" fmla="*/ 2147483647 h 821"/>
              <a:gd name="T80" fmla="*/ 2147483647 w 552"/>
              <a:gd name="T81" fmla="*/ 2147483647 h 821"/>
              <a:gd name="T82" fmla="*/ 2147483647 w 552"/>
              <a:gd name="T83" fmla="*/ 2147483647 h 821"/>
              <a:gd name="T84" fmla="*/ 2147483647 w 552"/>
              <a:gd name="T85" fmla="*/ 2147483647 h 821"/>
              <a:gd name="T86" fmla="*/ 2147483647 w 552"/>
              <a:gd name="T87" fmla="*/ 2147483647 h 821"/>
              <a:gd name="T88" fmla="*/ 2147483647 w 552"/>
              <a:gd name="T89" fmla="*/ 2147483647 h 821"/>
              <a:gd name="T90" fmla="*/ 2147483647 w 552"/>
              <a:gd name="T91" fmla="*/ 2147483647 h 821"/>
              <a:gd name="T92" fmla="*/ 2147483647 w 552"/>
              <a:gd name="T93" fmla="*/ 2147483647 h 821"/>
              <a:gd name="T94" fmla="*/ 2147483647 w 552"/>
              <a:gd name="T95" fmla="*/ 2147483647 h 821"/>
              <a:gd name="T96" fmla="*/ 2147483647 w 552"/>
              <a:gd name="T97" fmla="*/ 2147483647 h 821"/>
              <a:gd name="T98" fmla="*/ 2147483647 w 552"/>
              <a:gd name="T99" fmla="*/ 2147483647 h 821"/>
              <a:gd name="T100" fmla="*/ 2147483647 w 552"/>
              <a:gd name="T101" fmla="*/ 2147483647 h 821"/>
              <a:gd name="T102" fmla="*/ 2147483647 w 552"/>
              <a:gd name="T103" fmla="*/ 2147483647 h 821"/>
              <a:gd name="T104" fmla="*/ 2147483647 w 552"/>
              <a:gd name="T105" fmla="*/ 2147483647 h 821"/>
              <a:gd name="T106" fmla="*/ 2147483647 w 552"/>
              <a:gd name="T107" fmla="*/ 2147483647 h 821"/>
              <a:gd name="T108" fmla="*/ 2147483647 w 552"/>
              <a:gd name="T109" fmla="*/ 2147483647 h 82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52" h="821">
                <a:moveTo>
                  <a:pt x="311" y="682"/>
                </a:moveTo>
                <a:lnTo>
                  <a:pt x="272" y="619"/>
                </a:lnTo>
                <a:lnTo>
                  <a:pt x="248" y="593"/>
                </a:lnTo>
                <a:lnTo>
                  <a:pt x="252" y="523"/>
                </a:lnTo>
                <a:lnTo>
                  <a:pt x="212" y="400"/>
                </a:lnTo>
                <a:lnTo>
                  <a:pt x="206" y="313"/>
                </a:lnTo>
                <a:lnTo>
                  <a:pt x="144" y="264"/>
                </a:lnTo>
                <a:lnTo>
                  <a:pt x="137" y="231"/>
                </a:lnTo>
                <a:lnTo>
                  <a:pt x="107" y="241"/>
                </a:lnTo>
                <a:lnTo>
                  <a:pt x="111" y="277"/>
                </a:lnTo>
                <a:lnTo>
                  <a:pt x="114" y="282"/>
                </a:lnTo>
                <a:lnTo>
                  <a:pt x="90" y="284"/>
                </a:lnTo>
                <a:lnTo>
                  <a:pt x="69" y="266"/>
                </a:lnTo>
                <a:lnTo>
                  <a:pt x="53" y="241"/>
                </a:lnTo>
                <a:lnTo>
                  <a:pt x="36" y="238"/>
                </a:lnTo>
                <a:lnTo>
                  <a:pt x="30" y="220"/>
                </a:lnTo>
                <a:lnTo>
                  <a:pt x="9" y="214"/>
                </a:lnTo>
                <a:lnTo>
                  <a:pt x="0" y="191"/>
                </a:lnTo>
                <a:lnTo>
                  <a:pt x="21" y="176"/>
                </a:lnTo>
                <a:lnTo>
                  <a:pt x="30" y="154"/>
                </a:lnTo>
                <a:lnTo>
                  <a:pt x="78" y="116"/>
                </a:lnTo>
                <a:lnTo>
                  <a:pt x="99" y="98"/>
                </a:lnTo>
                <a:lnTo>
                  <a:pt x="135" y="88"/>
                </a:lnTo>
                <a:lnTo>
                  <a:pt x="150" y="130"/>
                </a:lnTo>
                <a:lnTo>
                  <a:pt x="179" y="110"/>
                </a:lnTo>
                <a:lnTo>
                  <a:pt x="210" y="107"/>
                </a:lnTo>
                <a:lnTo>
                  <a:pt x="238" y="17"/>
                </a:lnTo>
                <a:lnTo>
                  <a:pt x="269" y="0"/>
                </a:lnTo>
                <a:lnTo>
                  <a:pt x="311" y="135"/>
                </a:lnTo>
                <a:lnTo>
                  <a:pt x="328" y="163"/>
                </a:lnTo>
                <a:lnTo>
                  <a:pt x="280" y="182"/>
                </a:lnTo>
                <a:lnTo>
                  <a:pt x="265" y="234"/>
                </a:lnTo>
                <a:lnTo>
                  <a:pt x="280" y="266"/>
                </a:lnTo>
                <a:lnTo>
                  <a:pt x="253" y="274"/>
                </a:lnTo>
                <a:lnTo>
                  <a:pt x="275" y="310"/>
                </a:lnTo>
                <a:lnTo>
                  <a:pt x="252" y="336"/>
                </a:lnTo>
                <a:lnTo>
                  <a:pt x="318" y="435"/>
                </a:lnTo>
                <a:lnTo>
                  <a:pt x="343" y="411"/>
                </a:lnTo>
                <a:lnTo>
                  <a:pt x="363" y="435"/>
                </a:lnTo>
                <a:lnTo>
                  <a:pt x="373" y="447"/>
                </a:lnTo>
                <a:lnTo>
                  <a:pt x="400" y="439"/>
                </a:lnTo>
                <a:lnTo>
                  <a:pt x="417" y="463"/>
                </a:lnTo>
                <a:lnTo>
                  <a:pt x="396" y="473"/>
                </a:lnTo>
                <a:lnTo>
                  <a:pt x="420" y="516"/>
                </a:lnTo>
                <a:lnTo>
                  <a:pt x="477" y="548"/>
                </a:lnTo>
                <a:lnTo>
                  <a:pt x="454" y="580"/>
                </a:lnTo>
                <a:lnTo>
                  <a:pt x="474" y="627"/>
                </a:lnTo>
                <a:lnTo>
                  <a:pt x="507" y="649"/>
                </a:lnTo>
                <a:lnTo>
                  <a:pt x="497" y="687"/>
                </a:lnTo>
                <a:lnTo>
                  <a:pt x="531" y="742"/>
                </a:lnTo>
                <a:lnTo>
                  <a:pt x="552" y="821"/>
                </a:lnTo>
                <a:lnTo>
                  <a:pt x="531" y="821"/>
                </a:lnTo>
                <a:lnTo>
                  <a:pt x="489" y="789"/>
                </a:lnTo>
                <a:lnTo>
                  <a:pt x="328" y="714"/>
                </a:lnTo>
                <a:lnTo>
                  <a:pt x="311" y="682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67" name="Freeform 214"/>
          <p:cNvSpPr>
            <a:spLocks/>
          </p:cNvSpPr>
          <p:nvPr/>
        </p:nvSpPr>
        <p:spPr bwMode="auto">
          <a:xfrm>
            <a:off x="8658555" y="3826417"/>
            <a:ext cx="825824" cy="1303610"/>
          </a:xfrm>
          <a:custGeom>
            <a:avLst/>
            <a:gdLst>
              <a:gd name="T0" fmla="*/ 2147483647 w 552"/>
              <a:gd name="T1" fmla="*/ 2147483647 h 821"/>
              <a:gd name="T2" fmla="*/ 2147483647 w 552"/>
              <a:gd name="T3" fmla="*/ 2147483647 h 821"/>
              <a:gd name="T4" fmla="*/ 2147483647 w 552"/>
              <a:gd name="T5" fmla="*/ 2147483647 h 821"/>
              <a:gd name="T6" fmla="*/ 2147483647 w 552"/>
              <a:gd name="T7" fmla="*/ 2147483647 h 821"/>
              <a:gd name="T8" fmla="*/ 2147483647 w 552"/>
              <a:gd name="T9" fmla="*/ 2147483647 h 821"/>
              <a:gd name="T10" fmla="*/ 2147483647 w 552"/>
              <a:gd name="T11" fmla="*/ 2147483647 h 821"/>
              <a:gd name="T12" fmla="*/ 2147483647 w 552"/>
              <a:gd name="T13" fmla="*/ 2147483647 h 821"/>
              <a:gd name="T14" fmla="*/ 2147483647 w 552"/>
              <a:gd name="T15" fmla="*/ 2147483647 h 821"/>
              <a:gd name="T16" fmla="*/ 2147483647 w 552"/>
              <a:gd name="T17" fmla="*/ 2147483647 h 821"/>
              <a:gd name="T18" fmla="*/ 2147483647 w 552"/>
              <a:gd name="T19" fmla="*/ 2147483647 h 821"/>
              <a:gd name="T20" fmla="*/ 2147483647 w 552"/>
              <a:gd name="T21" fmla="*/ 2147483647 h 821"/>
              <a:gd name="T22" fmla="*/ 2147483647 w 552"/>
              <a:gd name="T23" fmla="*/ 2147483647 h 821"/>
              <a:gd name="T24" fmla="*/ 2147483647 w 552"/>
              <a:gd name="T25" fmla="*/ 2147483647 h 821"/>
              <a:gd name="T26" fmla="*/ 2147483647 w 552"/>
              <a:gd name="T27" fmla="*/ 2147483647 h 821"/>
              <a:gd name="T28" fmla="*/ 2147483647 w 552"/>
              <a:gd name="T29" fmla="*/ 2147483647 h 821"/>
              <a:gd name="T30" fmla="*/ 2147483647 w 552"/>
              <a:gd name="T31" fmla="*/ 2147483647 h 821"/>
              <a:gd name="T32" fmla="*/ 2147483647 w 552"/>
              <a:gd name="T33" fmla="*/ 2147483647 h 821"/>
              <a:gd name="T34" fmla="*/ 0 w 552"/>
              <a:gd name="T35" fmla="*/ 2147483647 h 821"/>
              <a:gd name="T36" fmla="*/ 2147483647 w 552"/>
              <a:gd name="T37" fmla="*/ 2147483647 h 821"/>
              <a:gd name="T38" fmla="*/ 2147483647 w 552"/>
              <a:gd name="T39" fmla="*/ 2147483647 h 821"/>
              <a:gd name="T40" fmla="*/ 2147483647 w 552"/>
              <a:gd name="T41" fmla="*/ 2147483647 h 821"/>
              <a:gd name="T42" fmla="*/ 2147483647 w 552"/>
              <a:gd name="T43" fmla="*/ 2147483647 h 821"/>
              <a:gd name="T44" fmla="*/ 2147483647 w 552"/>
              <a:gd name="T45" fmla="*/ 2147483647 h 821"/>
              <a:gd name="T46" fmla="*/ 2147483647 w 552"/>
              <a:gd name="T47" fmla="*/ 2147483647 h 821"/>
              <a:gd name="T48" fmla="*/ 2147483647 w 552"/>
              <a:gd name="T49" fmla="*/ 2147483647 h 821"/>
              <a:gd name="T50" fmla="*/ 2147483647 w 552"/>
              <a:gd name="T51" fmla="*/ 2147483647 h 821"/>
              <a:gd name="T52" fmla="*/ 2147483647 w 552"/>
              <a:gd name="T53" fmla="*/ 2147483647 h 821"/>
              <a:gd name="T54" fmla="*/ 2147483647 w 552"/>
              <a:gd name="T55" fmla="*/ 0 h 821"/>
              <a:gd name="T56" fmla="*/ 2147483647 w 552"/>
              <a:gd name="T57" fmla="*/ 2147483647 h 821"/>
              <a:gd name="T58" fmla="*/ 2147483647 w 552"/>
              <a:gd name="T59" fmla="*/ 2147483647 h 821"/>
              <a:gd name="T60" fmla="*/ 2147483647 w 552"/>
              <a:gd name="T61" fmla="*/ 2147483647 h 821"/>
              <a:gd name="T62" fmla="*/ 2147483647 w 552"/>
              <a:gd name="T63" fmla="*/ 2147483647 h 821"/>
              <a:gd name="T64" fmla="*/ 2147483647 w 552"/>
              <a:gd name="T65" fmla="*/ 2147483647 h 821"/>
              <a:gd name="T66" fmla="*/ 2147483647 w 552"/>
              <a:gd name="T67" fmla="*/ 2147483647 h 821"/>
              <a:gd name="T68" fmla="*/ 2147483647 w 552"/>
              <a:gd name="T69" fmla="*/ 2147483647 h 821"/>
              <a:gd name="T70" fmla="*/ 2147483647 w 552"/>
              <a:gd name="T71" fmla="*/ 2147483647 h 821"/>
              <a:gd name="T72" fmla="*/ 2147483647 w 552"/>
              <a:gd name="T73" fmla="*/ 2147483647 h 821"/>
              <a:gd name="T74" fmla="*/ 2147483647 w 552"/>
              <a:gd name="T75" fmla="*/ 2147483647 h 821"/>
              <a:gd name="T76" fmla="*/ 2147483647 w 552"/>
              <a:gd name="T77" fmla="*/ 2147483647 h 821"/>
              <a:gd name="T78" fmla="*/ 2147483647 w 552"/>
              <a:gd name="T79" fmla="*/ 2147483647 h 821"/>
              <a:gd name="T80" fmla="*/ 2147483647 w 552"/>
              <a:gd name="T81" fmla="*/ 2147483647 h 821"/>
              <a:gd name="T82" fmla="*/ 2147483647 w 552"/>
              <a:gd name="T83" fmla="*/ 2147483647 h 821"/>
              <a:gd name="T84" fmla="*/ 2147483647 w 552"/>
              <a:gd name="T85" fmla="*/ 2147483647 h 821"/>
              <a:gd name="T86" fmla="*/ 2147483647 w 552"/>
              <a:gd name="T87" fmla="*/ 2147483647 h 821"/>
              <a:gd name="T88" fmla="*/ 2147483647 w 552"/>
              <a:gd name="T89" fmla="*/ 2147483647 h 821"/>
              <a:gd name="T90" fmla="*/ 2147483647 w 552"/>
              <a:gd name="T91" fmla="*/ 2147483647 h 821"/>
              <a:gd name="T92" fmla="*/ 2147483647 w 552"/>
              <a:gd name="T93" fmla="*/ 2147483647 h 821"/>
              <a:gd name="T94" fmla="*/ 2147483647 w 552"/>
              <a:gd name="T95" fmla="*/ 2147483647 h 821"/>
              <a:gd name="T96" fmla="*/ 2147483647 w 552"/>
              <a:gd name="T97" fmla="*/ 2147483647 h 821"/>
              <a:gd name="T98" fmla="*/ 2147483647 w 552"/>
              <a:gd name="T99" fmla="*/ 2147483647 h 821"/>
              <a:gd name="T100" fmla="*/ 2147483647 w 552"/>
              <a:gd name="T101" fmla="*/ 2147483647 h 821"/>
              <a:gd name="T102" fmla="*/ 2147483647 w 552"/>
              <a:gd name="T103" fmla="*/ 2147483647 h 821"/>
              <a:gd name="T104" fmla="*/ 2147483647 w 552"/>
              <a:gd name="T105" fmla="*/ 2147483647 h 821"/>
              <a:gd name="T106" fmla="*/ 2147483647 w 552"/>
              <a:gd name="T107" fmla="*/ 2147483647 h 821"/>
              <a:gd name="T108" fmla="*/ 2147483647 w 552"/>
              <a:gd name="T109" fmla="*/ 2147483647 h 82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52" h="821">
                <a:moveTo>
                  <a:pt x="311" y="682"/>
                </a:moveTo>
                <a:lnTo>
                  <a:pt x="272" y="619"/>
                </a:lnTo>
                <a:lnTo>
                  <a:pt x="248" y="593"/>
                </a:lnTo>
                <a:lnTo>
                  <a:pt x="252" y="523"/>
                </a:lnTo>
                <a:lnTo>
                  <a:pt x="212" y="400"/>
                </a:lnTo>
                <a:lnTo>
                  <a:pt x="206" y="313"/>
                </a:lnTo>
                <a:lnTo>
                  <a:pt x="144" y="264"/>
                </a:lnTo>
                <a:lnTo>
                  <a:pt x="137" y="231"/>
                </a:lnTo>
                <a:lnTo>
                  <a:pt x="107" y="241"/>
                </a:lnTo>
                <a:lnTo>
                  <a:pt x="111" y="277"/>
                </a:lnTo>
                <a:lnTo>
                  <a:pt x="114" y="282"/>
                </a:lnTo>
                <a:lnTo>
                  <a:pt x="90" y="284"/>
                </a:lnTo>
                <a:lnTo>
                  <a:pt x="69" y="266"/>
                </a:lnTo>
                <a:lnTo>
                  <a:pt x="53" y="241"/>
                </a:lnTo>
                <a:lnTo>
                  <a:pt x="36" y="238"/>
                </a:lnTo>
                <a:lnTo>
                  <a:pt x="30" y="220"/>
                </a:lnTo>
                <a:lnTo>
                  <a:pt x="9" y="214"/>
                </a:lnTo>
                <a:lnTo>
                  <a:pt x="0" y="191"/>
                </a:lnTo>
                <a:lnTo>
                  <a:pt x="21" y="176"/>
                </a:lnTo>
                <a:lnTo>
                  <a:pt x="30" y="154"/>
                </a:lnTo>
                <a:lnTo>
                  <a:pt x="78" y="116"/>
                </a:lnTo>
                <a:lnTo>
                  <a:pt x="99" y="98"/>
                </a:lnTo>
                <a:lnTo>
                  <a:pt x="135" y="88"/>
                </a:lnTo>
                <a:lnTo>
                  <a:pt x="150" y="130"/>
                </a:lnTo>
                <a:lnTo>
                  <a:pt x="179" y="110"/>
                </a:lnTo>
                <a:lnTo>
                  <a:pt x="210" y="107"/>
                </a:lnTo>
                <a:lnTo>
                  <a:pt x="238" y="17"/>
                </a:lnTo>
                <a:lnTo>
                  <a:pt x="269" y="0"/>
                </a:lnTo>
                <a:lnTo>
                  <a:pt x="311" y="135"/>
                </a:lnTo>
                <a:lnTo>
                  <a:pt x="328" y="163"/>
                </a:lnTo>
                <a:lnTo>
                  <a:pt x="280" y="182"/>
                </a:lnTo>
                <a:lnTo>
                  <a:pt x="265" y="234"/>
                </a:lnTo>
                <a:lnTo>
                  <a:pt x="280" y="266"/>
                </a:lnTo>
                <a:lnTo>
                  <a:pt x="253" y="274"/>
                </a:lnTo>
                <a:lnTo>
                  <a:pt x="275" y="310"/>
                </a:lnTo>
                <a:lnTo>
                  <a:pt x="252" y="336"/>
                </a:lnTo>
                <a:lnTo>
                  <a:pt x="318" y="435"/>
                </a:lnTo>
                <a:lnTo>
                  <a:pt x="343" y="411"/>
                </a:lnTo>
                <a:lnTo>
                  <a:pt x="363" y="435"/>
                </a:lnTo>
                <a:lnTo>
                  <a:pt x="373" y="447"/>
                </a:lnTo>
                <a:lnTo>
                  <a:pt x="400" y="439"/>
                </a:lnTo>
                <a:lnTo>
                  <a:pt x="417" y="463"/>
                </a:lnTo>
                <a:lnTo>
                  <a:pt x="396" y="473"/>
                </a:lnTo>
                <a:lnTo>
                  <a:pt x="420" y="516"/>
                </a:lnTo>
                <a:lnTo>
                  <a:pt x="477" y="548"/>
                </a:lnTo>
                <a:lnTo>
                  <a:pt x="454" y="580"/>
                </a:lnTo>
                <a:lnTo>
                  <a:pt x="474" y="627"/>
                </a:lnTo>
                <a:lnTo>
                  <a:pt x="507" y="649"/>
                </a:lnTo>
                <a:lnTo>
                  <a:pt x="497" y="687"/>
                </a:lnTo>
                <a:lnTo>
                  <a:pt x="531" y="742"/>
                </a:lnTo>
                <a:lnTo>
                  <a:pt x="552" y="821"/>
                </a:lnTo>
                <a:lnTo>
                  <a:pt x="531" y="821"/>
                </a:lnTo>
                <a:lnTo>
                  <a:pt x="489" y="789"/>
                </a:lnTo>
                <a:lnTo>
                  <a:pt x="328" y="714"/>
                </a:lnTo>
                <a:lnTo>
                  <a:pt x="311" y="68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68" name="Freeform 215"/>
          <p:cNvSpPr>
            <a:spLocks/>
          </p:cNvSpPr>
          <p:nvPr/>
        </p:nvSpPr>
        <p:spPr bwMode="auto">
          <a:xfrm>
            <a:off x="8658555" y="3826417"/>
            <a:ext cx="825824" cy="1303610"/>
          </a:xfrm>
          <a:custGeom>
            <a:avLst/>
            <a:gdLst>
              <a:gd name="T0" fmla="*/ 2147483647 w 552"/>
              <a:gd name="T1" fmla="*/ 2147483647 h 821"/>
              <a:gd name="T2" fmla="*/ 2147483647 w 552"/>
              <a:gd name="T3" fmla="*/ 2147483647 h 821"/>
              <a:gd name="T4" fmla="*/ 2147483647 w 552"/>
              <a:gd name="T5" fmla="*/ 2147483647 h 821"/>
              <a:gd name="T6" fmla="*/ 2147483647 w 552"/>
              <a:gd name="T7" fmla="*/ 2147483647 h 821"/>
              <a:gd name="T8" fmla="*/ 2147483647 w 552"/>
              <a:gd name="T9" fmla="*/ 2147483647 h 821"/>
              <a:gd name="T10" fmla="*/ 2147483647 w 552"/>
              <a:gd name="T11" fmla="*/ 2147483647 h 821"/>
              <a:gd name="T12" fmla="*/ 2147483647 w 552"/>
              <a:gd name="T13" fmla="*/ 2147483647 h 821"/>
              <a:gd name="T14" fmla="*/ 2147483647 w 552"/>
              <a:gd name="T15" fmla="*/ 2147483647 h 821"/>
              <a:gd name="T16" fmla="*/ 2147483647 w 552"/>
              <a:gd name="T17" fmla="*/ 2147483647 h 821"/>
              <a:gd name="T18" fmla="*/ 2147483647 w 552"/>
              <a:gd name="T19" fmla="*/ 2147483647 h 821"/>
              <a:gd name="T20" fmla="*/ 2147483647 w 552"/>
              <a:gd name="T21" fmla="*/ 2147483647 h 821"/>
              <a:gd name="T22" fmla="*/ 2147483647 w 552"/>
              <a:gd name="T23" fmla="*/ 2147483647 h 821"/>
              <a:gd name="T24" fmla="*/ 2147483647 w 552"/>
              <a:gd name="T25" fmla="*/ 2147483647 h 821"/>
              <a:gd name="T26" fmla="*/ 2147483647 w 552"/>
              <a:gd name="T27" fmla="*/ 2147483647 h 821"/>
              <a:gd name="T28" fmla="*/ 2147483647 w 552"/>
              <a:gd name="T29" fmla="*/ 2147483647 h 821"/>
              <a:gd name="T30" fmla="*/ 2147483647 w 552"/>
              <a:gd name="T31" fmla="*/ 2147483647 h 821"/>
              <a:gd name="T32" fmla="*/ 2147483647 w 552"/>
              <a:gd name="T33" fmla="*/ 2147483647 h 821"/>
              <a:gd name="T34" fmla="*/ 0 w 552"/>
              <a:gd name="T35" fmla="*/ 2147483647 h 821"/>
              <a:gd name="T36" fmla="*/ 2147483647 w 552"/>
              <a:gd name="T37" fmla="*/ 2147483647 h 821"/>
              <a:gd name="T38" fmla="*/ 2147483647 w 552"/>
              <a:gd name="T39" fmla="*/ 2147483647 h 821"/>
              <a:gd name="T40" fmla="*/ 2147483647 w 552"/>
              <a:gd name="T41" fmla="*/ 2147483647 h 821"/>
              <a:gd name="T42" fmla="*/ 2147483647 w 552"/>
              <a:gd name="T43" fmla="*/ 2147483647 h 821"/>
              <a:gd name="T44" fmla="*/ 2147483647 w 552"/>
              <a:gd name="T45" fmla="*/ 2147483647 h 821"/>
              <a:gd name="T46" fmla="*/ 2147483647 w 552"/>
              <a:gd name="T47" fmla="*/ 2147483647 h 821"/>
              <a:gd name="T48" fmla="*/ 2147483647 w 552"/>
              <a:gd name="T49" fmla="*/ 2147483647 h 821"/>
              <a:gd name="T50" fmla="*/ 2147483647 w 552"/>
              <a:gd name="T51" fmla="*/ 2147483647 h 821"/>
              <a:gd name="T52" fmla="*/ 2147483647 w 552"/>
              <a:gd name="T53" fmla="*/ 2147483647 h 821"/>
              <a:gd name="T54" fmla="*/ 2147483647 w 552"/>
              <a:gd name="T55" fmla="*/ 0 h 821"/>
              <a:gd name="T56" fmla="*/ 2147483647 w 552"/>
              <a:gd name="T57" fmla="*/ 2147483647 h 821"/>
              <a:gd name="T58" fmla="*/ 2147483647 w 552"/>
              <a:gd name="T59" fmla="*/ 2147483647 h 821"/>
              <a:gd name="T60" fmla="*/ 2147483647 w 552"/>
              <a:gd name="T61" fmla="*/ 2147483647 h 821"/>
              <a:gd name="T62" fmla="*/ 2147483647 w 552"/>
              <a:gd name="T63" fmla="*/ 2147483647 h 821"/>
              <a:gd name="T64" fmla="*/ 2147483647 w 552"/>
              <a:gd name="T65" fmla="*/ 2147483647 h 821"/>
              <a:gd name="T66" fmla="*/ 2147483647 w 552"/>
              <a:gd name="T67" fmla="*/ 2147483647 h 821"/>
              <a:gd name="T68" fmla="*/ 2147483647 w 552"/>
              <a:gd name="T69" fmla="*/ 2147483647 h 821"/>
              <a:gd name="T70" fmla="*/ 2147483647 w 552"/>
              <a:gd name="T71" fmla="*/ 2147483647 h 821"/>
              <a:gd name="T72" fmla="*/ 2147483647 w 552"/>
              <a:gd name="T73" fmla="*/ 2147483647 h 821"/>
              <a:gd name="T74" fmla="*/ 2147483647 w 552"/>
              <a:gd name="T75" fmla="*/ 2147483647 h 821"/>
              <a:gd name="T76" fmla="*/ 2147483647 w 552"/>
              <a:gd name="T77" fmla="*/ 2147483647 h 821"/>
              <a:gd name="T78" fmla="*/ 2147483647 w 552"/>
              <a:gd name="T79" fmla="*/ 2147483647 h 821"/>
              <a:gd name="T80" fmla="*/ 2147483647 w 552"/>
              <a:gd name="T81" fmla="*/ 2147483647 h 821"/>
              <a:gd name="T82" fmla="*/ 2147483647 w 552"/>
              <a:gd name="T83" fmla="*/ 2147483647 h 821"/>
              <a:gd name="T84" fmla="*/ 2147483647 w 552"/>
              <a:gd name="T85" fmla="*/ 2147483647 h 821"/>
              <a:gd name="T86" fmla="*/ 2147483647 w 552"/>
              <a:gd name="T87" fmla="*/ 2147483647 h 821"/>
              <a:gd name="T88" fmla="*/ 2147483647 w 552"/>
              <a:gd name="T89" fmla="*/ 2147483647 h 821"/>
              <a:gd name="T90" fmla="*/ 2147483647 w 552"/>
              <a:gd name="T91" fmla="*/ 2147483647 h 821"/>
              <a:gd name="T92" fmla="*/ 2147483647 w 552"/>
              <a:gd name="T93" fmla="*/ 2147483647 h 821"/>
              <a:gd name="T94" fmla="*/ 2147483647 w 552"/>
              <a:gd name="T95" fmla="*/ 2147483647 h 821"/>
              <a:gd name="T96" fmla="*/ 2147483647 w 552"/>
              <a:gd name="T97" fmla="*/ 2147483647 h 821"/>
              <a:gd name="T98" fmla="*/ 2147483647 w 552"/>
              <a:gd name="T99" fmla="*/ 2147483647 h 821"/>
              <a:gd name="T100" fmla="*/ 2147483647 w 552"/>
              <a:gd name="T101" fmla="*/ 2147483647 h 821"/>
              <a:gd name="T102" fmla="*/ 2147483647 w 552"/>
              <a:gd name="T103" fmla="*/ 2147483647 h 821"/>
              <a:gd name="T104" fmla="*/ 2147483647 w 552"/>
              <a:gd name="T105" fmla="*/ 2147483647 h 821"/>
              <a:gd name="T106" fmla="*/ 2147483647 w 552"/>
              <a:gd name="T107" fmla="*/ 2147483647 h 821"/>
              <a:gd name="T108" fmla="*/ 2147483647 w 552"/>
              <a:gd name="T109" fmla="*/ 2147483647 h 82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52" h="821">
                <a:moveTo>
                  <a:pt x="311" y="682"/>
                </a:moveTo>
                <a:lnTo>
                  <a:pt x="272" y="619"/>
                </a:lnTo>
                <a:lnTo>
                  <a:pt x="248" y="593"/>
                </a:lnTo>
                <a:lnTo>
                  <a:pt x="252" y="523"/>
                </a:lnTo>
                <a:lnTo>
                  <a:pt x="212" y="400"/>
                </a:lnTo>
                <a:lnTo>
                  <a:pt x="206" y="313"/>
                </a:lnTo>
                <a:lnTo>
                  <a:pt x="144" y="264"/>
                </a:lnTo>
                <a:lnTo>
                  <a:pt x="137" y="231"/>
                </a:lnTo>
                <a:lnTo>
                  <a:pt x="107" y="241"/>
                </a:lnTo>
                <a:lnTo>
                  <a:pt x="111" y="277"/>
                </a:lnTo>
                <a:lnTo>
                  <a:pt x="114" y="282"/>
                </a:lnTo>
                <a:lnTo>
                  <a:pt x="90" y="284"/>
                </a:lnTo>
                <a:lnTo>
                  <a:pt x="69" y="266"/>
                </a:lnTo>
                <a:lnTo>
                  <a:pt x="53" y="241"/>
                </a:lnTo>
                <a:lnTo>
                  <a:pt x="36" y="238"/>
                </a:lnTo>
                <a:lnTo>
                  <a:pt x="30" y="220"/>
                </a:lnTo>
                <a:lnTo>
                  <a:pt x="9" y="214"/>
                </a:lnTo>
                <a:lnTo>
                  <a:pt x="0" y="191"/>
                </a:lnTo>
                <a:lnTo>
                  <a:pt x="21" y="176"/>
                </a:lnTo>
                <a:lnTo>
                  <a:pt x="30" y="154"/>
                </a:lnTo>
                <a:lnTo>
                  <a:pt x="78" y="116"/>
                </a:lnTo>
                <a:lnTo>
                  <a:pt x="99" y="98"/>
                </a:lnTo>
                <a:lnTo>
                  <a:pt x="135" y="88"/>
                </a:lnTo>
                <a:lnTo>
                  <a:pt x="150" y="130"/>
                </a:lnTo>
                <a:lnTo>
                  <a:pt x="179" y="110"/>
                </a:lnTo>
                <a:lnTo>
                  <a:pt x="210" y="107"/>
                </a:lnTo>
                <a:lnTo>
                  <a:pt x="238" y="17"/>
                </a:lnTo>
                <a:lnTo>
                  <a:pt x="269" y="0"/>
                </a:lnTo>
                <a:lnTo>
                  <a:pt x="311" y="135"/>
                </a:lnTo>
                <a:lnTo>
                  <a:pt x="328" y="163"/>
                </a:lnTo>
                <a:lnTo>
                  <a:pt x="280" y="182"/>
                </a:lnTo>
                <a:lnTo>
                  <a:pt x="265" y="234"/>
                </a:lnTo>
                <a:lnTo>
                  <a:pt x="280" y="266"/>
                </a:lnTo>
                <a:lnTo>
                  <a:pt x="253" y="274"/>
                </a:lnTo>
                <a:lnTo>
                  <a:pt x="275" y="310"/>
                </a:lnTo>
                <a:lnTo>
                  <a:pt x="252" y="336"/>
                </a:lnTo>
                <a:lnTo>
                  <a:pt x="318" y="435"/>
                </a:lnTo>
                <a:lnTo>
                  <a:pt x="343" y="411"/>
                </a:lnTo>
                <a:lnTo>
                  <a:pt x="363" y="435"/>
                </a:lnTo>
                <a:lnTo>
                  <a:pt x="373" y="447"/>
                </a:lnTo>
                <a:lnTo>
                  <a:pt x="400" y="439"/>
                </a:lnTo>
                <a:lnTo>
                  <a:pt x="417" y="463"/>
                </a:lnTo>
                <a:lnTo>
                  <a:pt x="396" y="473"/>
                </a:lnTo>
                <a:lnTo>
                  <a:pt x="420" y="516"/>
                </a:lnTo>
                <a:lnTo>
                  <a:pt x="477" y="548"/>
                </a:lnTo>
                <a:lnTo>
                  <a:pt x="454" y="580"/>
                </a:lnTo>
                <a:lnTo>
                  <a:pt x="474" y="627"/>
                </a:lnTo>
                <a:lnTo>
                  <a:pt x="507" y="649"/>
                </a:lnTo>
                <a:lnTo>
                  <a:pt x="497" y="687"/>
                </a:lnTo>
                <a:lnTo>
                  <a:pt x="531" y="742"/>
                </a:lnTo>
                <a:lnTo>
                  <a:pt x="552" y="821"/>
                </a:lnTo>
                <a:lnTo>
                  <a:pt x="531" y="821"/>
                </a:lnTo>
                <a:lnTo>
                  <a:pt x="489" y="789"/>
                </a:lnTo>
                <a:lnTo>
                  <a:pt x="328" y="714"/>
                </a:lnTo>
                <a:lnTo>
                  <a:pt x="311" y="682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69" name="Freeform 216"/>
          <p:cNvSpPr>
            <a:spLocks/>
          </p:cNvSpPr>
          <p:nvPr/>
        </p:nvSpPr>
        <p:spPr bwMode="auto">
          <a:xfrm>
            <a:off x="8658555" y="3826417"/>
            <a:ext cx="825824" cy="1303610"/>
          </a:xfrm>
          <a:custGeom>
            <a:avLst/>
            <a:gdLst>
              <a:gd name="T0" fmla="*/ 2147483647 w 552"/>
              <a:gd name="T1" fmla="*/ 2147483647 h 821"/>
              <a:gd name="T2" fmla="*/ 2147483647 w 552"/>
              <a:gd name="T3" fmla="*/ 2147483647 h 821"/>
              <a:gd name="T4" fmla="*/ 2147483647 w 552"/>
              <a:gd name="T5" fmla="*/ 2147483647 h 821"/>
              <a:gd name="T6" fmla="*/ 2147483647 w 552"/>
              <a:gd name="T7" fmla="*/ 2147483647 h 821"/>
              <a:gd name="T8" fmla="*/ 2147483647 w 552"/>
              <a:gd name="T9" fmla="*/ 2147483647 h 821"/>
              <a:gd name="T10" fmla="*/ 2147483647 w 552"/>
              <a:gd name="T11" fmla="*/ 2147483647 h 821"/>
              <a:gd name="T12" fmla="*/ 2147483647 w 552"/>
              <a:gd name="T13" fmla="*/ 2147483647 h 821"/>
              <a:gd name="T14" fmla="*/ 2147483647 w 552"/>
              <a:gd name="T15" fmla="*/ 2147483647 h 821"/>
              <a:gd name="T16" fmla="*/ 2147483647 w 552"/>
              <a:gd name="T17" fmla="*/ 2147483647 h 821"/>
              <a:gd name="T18" fmla="*/ 2147483647 w 552"/>
              <a:gd name="T19" fmla="*/ 2147483647 h 821"/>
              <a:gd name="T20" fmla="*/ 2147483647 w 552"/>
              <a:gd name="T21" fmla="*/ 2147483647 h 821"/>
              <a:gd name="T22" fmla="*/ 2147483647 w 552"/>
              <a:gd name="T23" fmla="*/ 2147483647 h 821"/>
              <a:gd name="T24" fmla="*/ 2147483647 w 552"/>
              <a:gd name="T25" fmla="*/ 2147483647 h 821"/>
              <a:gd name="T26" fmla="*/ 2147483647 w 552"/>
              <a:gd name="T27" fmla="*/ 2147483647 h 821"/>
              <a:gd name="T28" fmla="*/ 2147483647 w 552"/>
              <a:gd name="T29" fmla="*/ 2147483647 h 821"/>
              <a:gd name="T30" fmla="*/ 2147483647 w 552"/>
              <a:gd name="T31" fmla="*/ 2147483647 h 821"/>
              <a:gd name="T32" fmla="*/ 2147483647 w 552"/>
              <a:gd name="T33" fmla="*/ 2147483647 h 821"/>
              <a:gd name="T34" fmla="*/ 0 w 552"/>
              <a:gd name="T35" fmla="*/ 2147483647 h 821"/>
              <a:gd name="T36" fmla="*/ 2147483647 w 552"/>
              <a:gd name="T37" fmla="*/ 2147483647 h 821"/>
              <a:gd name="T38" fmla="*/ 2147483647 w 552"/>
              <a:gd name="T39" fmla="*/ 2147483647 h 821"/>
              <a:gd name="T40" fmla="*/ 2147483647 w 552"/>
              <a:gd name="T41" fmla="*/ 2147483647 h 821"/>
              <a:gd name="T42" fmla="*/ 2147483647 w 552"/>
              <a:gd name="T43" fmla="*/ 2147483647 h 821"/>
              <a:gd name="T44" fmla="*/ 2147483647 w 552"/>
              <a:gd name="T45" fmla="*/ 2147483647 h 821"/>
              <a:gd name="T46" fmla="*/ 2147483647 w 552"/>
              <a:gd name="T47" fmla="*/ 2147483647 h 821"/>
              <a:gd name="T48" fmla="*/ 2147483647 w 552"/>
              <a:gd name="T49" fmla="*/ 2147483647 h 821"/>
              <a:gd name="T50" fmla="*/ 2147483647 w 552"/>
              <a:gd name="T51" fmla="*/ 2147483647 h 821"/>
              <a:gd name="T52" fmla="*/ 2147483647 w 552"/>
              <a:gd name="T53" fmla="*/ 2147483647 h 821"/>
              <a:gd name="T54" fmla="*/ 2147483647 w 552"/>
              <a:gd name="T55" fmla="*/ 0 h 821"/>
              <a:gd name="T56" fmla="*/ 2147483647 w 552"/>
              <a:gd name="T57" fmla="*/ 2147483647 h 821"/>
              <a:gd name="T58" fmla="*/ 2147483647 w 552"/>
              <a:gd name="T59" fmla="*/ 2147483647 h 821"/>
              <a:gd name="T60" fmla="*/ 2147483647 w 552"/>
              <a:gd name="T61" fmla="*/ 2147483647 h 821"/>
              <a:gd name="T62" fmla="*/ 2147483647 w 552"/>
              <a:gd name="T63" fmla="*/ 2147483647 h 821"/>
              <a:gd name="T64" fmla="*/ 2147483647 w 552"/>
              <a:gd name="T65" fmla="*/ 2147483647 h 821"/>
              <a:gd name="T66" fmla="*/ 2147483647 w 552"/>
              <a:gd name="T67" fmla="*/ 2147483647 h 821"/>
              <a:gd name="T68" fmla="*/ 2147483647 w 552"/>
              <a:gd name="T69" fmla="*/ 2147483647 h 821"/>
              <a:gd name="T70" fmla="*/ 2147483647 w 552"/>
              <a:gd name="T71" fmla="*/ 2147483647 h 821"/>
              <a:gd name="T72" fmla="*/ 2147483647 w 552"/>
              <a:gd name="T73" fmla="*/ 2147483647 h 821"/>
              <a:gd name="T74" fmla="*/ 2147483647 w 552"/>
              <a:gd name="T75" fmla="*/ 2147483647 h 821"/>
              <a:gd name="T76" fmla="*/ 2147483647 w 552"/>
              <a:gd name="T77" fmla="*/ 2147483647 h 821"/>
              <a:gd name="T78" fmla="*/ 2147483647 w 552"/>
              <a:gd name="T79" fmla="*/ 2147483647 h 821"/>
              <a:gd name="T80" fmla="*/ 2147483647 w 552"/>
              <a:gd name="T81" fmla="*/ 2147483647 h 821"/>
              <a:gd name="T82" fmla="*/ 2147483647 w 552"/>
              <a:gd name="T83" fmla="*/ 2147483647 h 821"/>
              <a:gd name="T84" fmla="*/ 2147483647 w 552"/>
              <a:gd name="T85" fmla="*/ 2147483647 h 821"/>
              <a:gd name="T86" fmla="*/ 2147483647 w 552"/>
              <a:gd name="T87" fmla="*/ 2147483647 h 821"/>
              <a:gd name="T88" fmla="*/ 2147483647 w 552"/>
              <a:gd name="T89" fmla="*/ 2147483647 h 821"/>
              <a:gd name="T90" fmla="*/ 2147483647 w 552"/>
              <a:gd name="T91" fmla="*/ 2147483647 h 821"/>
              <a:gd name="T92" fmla="*/ 2147483647 w 552"/>
              <a:gd name="T93" fmla="*/ 2147483647 h 821"/>
              <a:gd name="T94" fmla="*/ 2147483647 w 552"/>
              <a:gd name="T95" fmla="*/ 2147483647 h 821"/>
              <a:gd name="T96" fmla="*/ 2147483647 w 552"/>
              <a:gd name="T97" fmla="*/ 2147483647 h 821"/>
              <a:gd name="T98" fmla="*/ 2147483647 w 552"/>
              <a:gd name="T99" fmla="*/ 2147483647 h 821"/>
              <a:gd name="T100" fmla="*/ 2147483647 w 552"/>
              <a:gd name="T101" fmla="*/ 2147483647 h 821"/>
              <a:gd name="T102" fmla="*/ 2147483647 w 552"/>
              <a:gd name="T103" fmla="*/ 2147483647 h 821"/>
              <a:gd name="T104" fmla="*/ 2147483647 w 552"/>
              <a:gd name="T105" fmla="*/ 2147483647 h 821"/>
              <a:gd name="T106" fmla="*/ 2147483647 w 552"/>
              <a:gd name="T107" fmla="*/ 2147483647 h 821"/>
              <a:gd name="T108" fmla="*/ 2147483647 w 552"/>
              <a:gd name="T109" fmla="*/ 2147483647 h 82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52" h="821">
                <a:moveTo>
                  <a:pt x="311" y="682"/>
                </a:moveTo>
                <a:lnTo>
                  <a:pt x="272" y="619"/>
                </a:lnTo>
                <a:lnTo>
                  <a:pt x="248" y="593"/>
                </a:lnTo>
                <a:lnTo>
                  <a:pt x="252" y="523"/>
                </a:lnTo>
                <a:lnTo>
                  <a:pt x="212" y="400"/>
                </a:lnTo>
                <a:lnTo>
                  <a:pt x="206" y="313"/>
                </a:lnTo>
                <a:lnTo>
                  <a:pt x="144" y="264"/>
                </a:lnTo>
                <a:lnTo>
                  <a:pt x="137" y="231"/>
                </a:lnTo>
                <a:lnTo>
                  <a:pt x="107" y="241"/>
                </a:lnTo>
                <a:lnTo>
                  <a:pt x="111" y="277"/>
                </a:lnTo>
                <a:lnTo>
                  <a:pt x="114" y="282"/>
                </a:lnTo>
                <a:lnTo>
                  <a:pt x="90" y="284"/>
                </a:lnTo>
                <a:lnTo>
                  <a:pt x="69" y="266"/>
                </a:lnTo>
                <a:lnTo>
                  <a:pt x="53" y="241"/>
                </a:lnTo>
                <a:lnTo>
                  <a:pt x="36" y="238"/>
                </a:lnTo>
                <a:lnTo>
                  <a:pt x="30" y="220"/>
                </a:lnTo>
                <a:lnTo>
                  <a:pt x="9" y="214"/>
                </a:lnTo>
                <a:lnTo>
                  <a:pt x="0" y="191"/>
                </a:lnTo>
                <a:lnTo>
                  <a:pt x="21" y="176"/>
                </a:lnTo>
                <a:lnTo>
                  <a:pt x="30" y="154"/>
                </a:lnTo>
                <a:lnTo>
                  <a:pt x="78" y="116"/>
                </a:lnTo>
                <a:lnTo>
                  <a:pt x="99" y="98"/>
                </a:lnTo>
                <a:lnTo>
                  <a:pt x="135" y="88"/>
                </a:lnTo>
                <a:lnTo>
                  <a:pt x="150" y="130"/>
                </a:lnTo>
                <a:lnTo>
                  <a:pt x="179" y="110"/>
                </a:lnTo>
                <a:lnTo>
                  <a:pt x="210" y="107"/>
                </a:lnTo>
                <a:lnTo>
                  <a:pt x="238" y="17"/>
                </a:lnTo>
                <a:lnTo>
                  <a:pt x="269" y="0"/>
                </a:lnTo>
                <a:lnTo>
                  <a:pt x="311" y="135"/>
                </a:lnTo>
                <a:lnTo>
                  <a:pt x="328" y="163"/>
                </a:lnTo>
                <a:lnTo>
                  <a:pt x="280" y="182"/>
                </a:lnTo>
                <a:lnTo>
                  <a:pt x="265" y="234"/>
                </a:lnTo>
                <a:lnTo>
                  <a:pt x="280" y="266"/>
                </a:lnTo>
                <a:lnTo>
                  <a:pt x="253" y="274"/>
                </a:lnTo>
                <a:lnTo>
                  <a:pt x="275" y="310"/>
                </a:lnTo>
                <a:lnTo>
                  <a:pt x="252" y="336"/>
                </a:lnTo>
                <a:lnTo>
                  <a:pt x="318" y="435"/>
                </a:lnTo>
                <a:lnTo>
                  <a:pt x="343" y="411"/>
                </a:lnTo>
                <a:lnTo>
                  <a:pt x="363" y="435"/>
                </a:lnTo>
                <a:lnTo>
                  <a:pt x="373" y="447"/>
                </a:lnTo>
                <a:lnTo>
                  <a:pt x="400" y="439"/>
                </a:lnTo>
                <a:lnTo>
                  <a:pt x="417" y="463"/>
                </a:lnTo>
                <a:lnTo>
                  <a:pt x="396" y="473"/>
                </a:lnTo>
                <a:lnTo>
                  <a:pt x="420" y="516"/>
                </a:lnTo>
                <a:lnTo>
                  <a:pt x="477" y="548"/>
                </a:lnTo>
                <a:lnTo>
                  <a:pt x="454" y="580"/>
                </a:lnTo>
                <a:lnTo>
                  <a:pt x="474" y="627"/>
                </a:lnTo>
                <a:lnTo>
                  <a:pt x="507" y="649"/>
                </a:lnTo>
                <a:lnTo>
                  <a:pt x="497" y="687"/>
                </a:lnTo>
                <a:lnTo>
                  <a:pt x="531" y="742"/>
                </a:lnTo>
                <a:lnTo>
                  <a:pt x="552" y="821"/>
                </a:lnTo>
                <a:lnTo>
                  <a:pt x="531" y="821"/>
                </a:lnTo>
                <a:lnTo>
                  <a:pt x="489" y="789"/>
                </a:lnTo>
                <a:lnTo>
                  <a:pt x="328" y="714"/>
                </a:lnTo>
                <a:lnTo>
                  <a:pt x="311" y="68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70" name="Freeform 217"/>
          <p:cNvSpPr>
            <a:spLocks/>
          </p:cNvSpPr>
          <p:nvPr/>
        </p:nvSpPr>
        <p:spPr bwMode="auto">
          <a:xfrm>
            <a:off x="6988955" y="3950267"/>
            <a:ext cx="1491569" cy="2034014"/>
          </a:xfrm>
          <a:custGeom>
            <a:avLst/>
            <a:gdLst>
              <a:gd name="T0" fmla="*/ 2147483647 w 997"/>
              <a:gd name="T1" fmla="*/ 2147483647 h 1281"/>
              <a:gd name="T2" fmla="*/ 2147483647 w 997"/>
              <a:gd name="T3" fmla="*/ 2147483647 h 1281"/>
              <a:gd name="T4" fmla="*/ 2147483647 w 997"/>
              <a:gd name="T5" fmla="*/ 2147483647 h 1281"/>
              <a:gd name="T6" fmla="*/ 2147483647 w 997"/>
              <a:gd name="T7" fmla="*/ 2147483647 h 1281"/>
              <a:gd name="T8" fmla="*/ 2147483647 w 997"/>
              <a:gd name="T9" fmla="*/ 2147483647 h 1281"/>
              <a:gd name="T10" fmla="*/ 2147483647 w 997"/>
              <a:gd name="T11" fmla="*/ 2147483647 h 1281"/>
              <a:gd name="T12" fmla="*/ 2147483647 w 997"/>
              <a:gd name="T13" fmla="*/ 2147483647 h 1281"/>
              <a:gd name="T14" fmla="*/ 2147483647 w 997"/>
              <a:gd name="T15" fmla="*/ 2147483647 h 1281"/>
              <a:gd name="T16" fmla="*/ 2147483647 w 997"/>
              <a:gd name="T17" fmla="*/ 2147483647 h 1281"/>
              <a:gd name="T18" fmla="*/ 2147483647 w 997"/>
              <a:gd name="T19" fmla="*/ 2147483647 h 1281"/>
              <a:gd name="T20" fmla="*/ 2147483647 w 997"/>
              <a:gd name="T21" fmla="*/ 2147483647 h 1281"/>
              <a:gd name="T22" fmla="*/ 2147483647 w 997"/>
              <a:gd name="T23" fmla="*/ 2147483647 h 1281"/>
              <a:gd name="T24" fmla="*/ 2147483647 w 997"/>
              <a:gd name="T25" fmla="*/ 2147483647 h 1281"/>
              <a:gd name="T26" fmla="*/ 2147483647 w 997"/>
              <a:gd name="T27" fmla="*/ 2147483647 h 1281"/>
              <a:gd name="T28" fmla="*/ 2147483647 w 997"/>
              <a:gd name="T29" fmla="*/ 2147483647 h 1281"/>
              <a:gd name="T30" fmla="*/ 2147483647 w 997"/>
              <a:gd name="T31" fmla="*/ 2147483647 h 1281"/>
              <a:gd name="T32" fmla="*/ 2147483647 w 997"/>
              <a:gd name="T33" fmla="*/ 2147483647 h 1281"/>
              <a:gd name="T34" fmla="*/ 2147483647 w 997"/>
              <a:gd name="T35" fmla="*/ 2147483647 h 1281"/>
              <a:gd name="T36" fmla="*/ 2147483647 w 997"/>
              <a:gd name="T37" fmla="*/ 2147483647 h 1281"/>
              <a:gd name="T38" fmla="*/ 2147483647 w 997"/>
              <a:gd name="T39" fmla="*/ 2147483647 h 1281"/>
              <a:gd name="T40" fmla="*/ 2147483647 w 997"/>
              <a:gd name="T41" fmla="*/ 2147483647 h 1281"/>
              <a:gd name="T42" fmla="*/ 2147483647 w 997"/>
              <a:gd name="T43" fmla="*/ 2147483647 h 1281"/>
              <a:gd name="T44" fmla="*/ 2147483647 w 997"/>
              <a:gd name="T45" fmla="*/ 2147483647 h 1281"/>
              <a:gd name="T46" fmla="*/ 2147483647 w 997"/>
              <a:gd name="T47" fmla="*/ 2147483647 h 1281"/>
              <a:gd name="T48" fmla="*/ 2147483647 w 997"/>
              <a:gd name="T49" fmla="*/ 2147483647 h 1281"/>
              <a:gd name="T50" fmla="*/ 2147483647 w 997"/>
              <a:gd name="T51" fmla="*/ 2147483647 h 1281"/>
              <a:gd name="T52" fmla="*/ 2147483647 w 997"/>
              <a:gd name="T53" fmla="*/ 2147483647 h 1281"/>
              <a:gd name="T54" fmla="*/ 2147483647 w 997"/>
              <a:gd name="T55" fmla="*/ 2147483647 h 1281"/>
              <a:gd name="T56" fmla="*/ 2147483647 w 997"/>
              <a:gd name="T57" fmla="*/ 2147483647 h 1281"/>
              <a:gd name="T58" fmla="*/ 2147483647 w 997"/>
              <a:gd name="T59" fmla="*/ 2147483647 h 1281"/>
              <a:gd name="T60" fmla="*/ 2147483647 w 997"/>
              <a:gd name="T61" fmla="*/ 2147483647 h 1281"/>
              <a:gd name="T62" fmla="*/ 2147483647 w 997"/>
              <a:gd name="T63" fmla="*/ 2147483647 h 1281"/>
              <a:gd name="T64" fmla="*/ 2147483647 w 997"/>
              <a:gd name="T65" fmla="*/ 2147483647 h 1281"/>
              <a:gd name="T66" fmla="*/ 2147483647 w 997"/>
              <a:gd name="T67" fmla="*/ 2147483647 h 1281"/>
              <a:gd name="T68" fmla="*/ 2147483647 w 997"/>
              <a:gd name="T69" fmla="*/ 2147483647 h 1281"/>
              <a:gd name="T70" fmla="*/ 2147483647 w 997"/>
              <a:gd name="T71" fmla="*/ 2147483647 h 1281"/>
              <a:gd name="T72" fmla="*/ 2147483647 w 997"/>
              <a:gd name="T73" fmla="*/ 2147483647 h 1281"/>
              <a:gd name="T74" fmla="*/ 2147483647 w 997"/>
              <a:gd name="T75" fmla="*/ 2147483647 h 1281"/>
              <a:gd name="T76" fmla="*/ 2147483647 w 997"/>
              <a:gd name="T77" fmla="*/ 2147483647 h 1281"/>
              <a:gd name="T78" fmla="*/ 2147483647 w 997"/>
              <a:gd name="T79" fmla="*/ 2147483647 h 1281"/>
              <a:gd name="T80" fmla="*/ 2147483647 w 997"/>
              <a:gd name="T81" fmla="*/ 2147483647 h 1281"/>
              <a:gd name="T82" fmla="*/ 2147483647 w 997"/>
              <a:gd name="T83" fmla="*/ 2147483647 h 1281"/>
              <a:gd name="T84" fmla="*/ 2147483647 w 997"/>
              <a:gd name="T85" fmla="*/ 2147483647 h 1281"/>
              <a:gd name="T86" fmla="*/ 2147483647 w 997"/>
              <a:gd name="T87" fmla="*/ 2147483647 h 1281"/>
              <a:gd name="T88" fmla="*/ 2147483647 w 997"/>
              <a:gd name="T89" fmla="*/ 2147483647 h 128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997" h="1281">
                <a:moveTo>
                  <a:pt x="224" y="388"/>
                </a:moveTo>
                <a:lnTo>
                  <a:pt x="212" y="348"/>
                </a:lnTo>
                <a:lnTo>
                  <a:pt x="212" y="313"/>
                </a:lnTo>
                <a:lnTo>
                  <a:pt x="247" y="320"/>
                </a:lnTo>
                <a:lnTo>
                  <a:pt x="272" y="309"/>
                </a:lnTo>
                <a:lnTo>
                  <a:pt x="313" y="313"/>
                </a:lnTo>
                <a:lnTo>
                  <a:pt x="292" y="365"/>
                </a:lnTo>
                <a:lnTo>
                  <a:pt x="335" y="384"/>
                </a:lnTo>
                <a:lnTo>
                  <a:pt x="414" y="423"/>
                </a:lnTo>
                <a:lnTo>
                  <a:pt x="405" y="356"/>
                </a:lnTo>
                <a:lnTo>
                  <a:pt x="446" y="348"/>
                </a:lnTo>
                <a:lnTo>
                  <a:pt x="457" y="323"/>
                </a:lnTo>
                <a:lnTo>
                  <a:pt x="519" y="277"/>
                </a:lnTo>
                <a:lnTo>
                  <a:pt x="473" y="241"/>
                </a:lnTo>
                <a:lnTo>
                  <a:pt x="486" y="205"/>
                </a:lnTo>
                <a:lnTo>
                  <a:pt x="543" y="159"/>
                </a:lnTo>
                <a:lnTo>
                  <a:pt x="566" y="170"/>
                </a:lnTo>
                <a:lnTo>
                  <a:pt x="579" y="137"/>
                </a:lnTo>
                <a:lnTo>
                  <a:pt x="627" y="110"/>
                </a:lnTo>
                <a:lnTo>
                  <a:pt x="630" y="137"/>
                </a:lnTo>
                <a:lnTo>
                  <a:pt x="657" y="137"/>
                </a:lnTo>
                <a:lnTo>
                  <a:pt x="671" y="119"/>
                </a:lnTo>
                <a:lnTo>
                  <a:pt x="735" y="119"/>
                </a:lnTo>
                <a:lnTo>
                  <a:pt x="735" y="68"/>
                </a:lnTo>
                <a:lnTo>
                  <a:pt x="791" y="12"/>
                </a:lnTo>
                <a:lnTo>
                  <a:pt x="836" y="36"/>
                </a:lnTo>
                <a:lnTo>
                  <a:pt x="860" y="30"/>
                </a:lnTo>
                <a:lnTo>
                  <a:pt x="894" y="32"/>
                </a:lnTo>
                <a:lnTo>
                  <a:pt x="887" y="0"/>
                </a:lnTo>
                <a:lnTo>
                  <a:pt x="909" y="10"/>
                </a:lnTo>
                <a:lnTo>
                  <a:pt x="941" y="39"/>
                </a:lnTo>
                <a:lnTo>
                  <a:pt x="916" y="102"/>
                </a:lnTo>
                <a:lnTo>
                  <a:pt x="904" y="121"/>
                </a:lnTo>
                <a:lnTo>
                  <a:pt x="926" y="159"/>
                </a:lnTo>
                <a:lnTo>
                  <a:pt x="962" y="159"/>
                </a:lnTo>
                <a:lnTo>
                  <a:pt x="970" y="155"/>
                </a:lnTo>
                <a:lnTo>
                  <a:pt x="989" y="175"/>
                </a:lnTo>
                <a:lnTo>
                  <a:pt x="982" y="221"/>
                </a:lnTo>
                <a:lnTo>
                  <a:pt x="952" y="258"/>
                </a:lnTo>
                <a:lnTo>
                  <a:pt x="958" y="302"/>
                </a:lnTo>
                <a:lnTo>
                  <a:pt x="977" y="316"/>
                </a:lnTo>
                <a:lnTo>
                  <a:pt x="973" y="346"/>
                </a:lnTo>
                <a:lnTo>
                  <a:pt x="997" y="359"/>
                </a:lnTo>
                <a:lnTo>
                  <a:pt x="977" y="417"/>
                </a:lnTo>
                <a:lnTo>
                  <a:pt x="958" y="419"/>
                </a:lnTo>
                <a:lnTo>
                  <a:pt x="919" y="445"/>
                </a:lnTo>
                <a:lnTo>
                  <a:pt x="936" y="475"/>
                </a:lnTo>
                <a:lnTo>
                  <a:pt x="906" y="501"/>
                </a:lnTo>
                <a:lnTo>
                  <a:pt x="909" y="531"/>
                </a:lnTo>
                <a:lnTo>
                  <a:pt x="958" y="597"/>
                </a:lnTo>
                <a:lnTo>
                  <a:pt x="962" y="622"/>
                </a:lnTo>
                <a:lnTo>
                  <a:pt x="965" y="648"/>
                </a:lnTo>
                <a:lnTo>
                  <a:pt x="929" y="656"/>
                </a:lnTo>
                <a:lnTo>
                  <a:pt x="902" y="679"/>
                </a:lnTo>
                <a:lnTo>
                  <a:pt x="868" y="667"/>
                </a:lnTo>
                <a:lnTo>
                  <a:pt x="866" y="703"/>
                </a:lnTo>
                <a:lnTo>
                  <a:pt x="889" y="729"/>
                </a:lnTo>
                <a:lnTo>
                  <a:pt x="879" y="779"/>
                </a:lnTo>
                <a:lnTo>
                  <a:pt x="917" y="850"/>
                </a:lnTo>
                <a:lnTo>
                  <a:pt x="894" y="901"/>
                </a:lnTo>
                <a:lnTo>
                  <a:pt x="868" y="901"/>
                </a:lnTo>
                <a:lnTo>
                  <a:pt x="872" y="932"/>
                </a:lnTo>
                <a:lnTo>
                  <a:pt x="815" y="958"/>
                </a:lnTo>
                <a:lnTo>
                  <a:pt x="833" y="1023"/>
                </a:lnTo>
                <a:lnTo>
                  <a:pt x="821" y="1049"/>
                </a:lnTo>
                <a:lnTo>
                  <a:pt x="845" y="1065"/>
                </a:lnTo>
                <a:lnTo>
                  <a:pt x="845" y="1105"/>
                </a:lnTo>
                <a:lnTo>
                  <a:pt x="868" y="1105"/>
                </a:lnTo>
                <a:lnTo>
                  <a:pt x="863" y="1143"/>
                </a:lnTo>
                <a:lnTo>
                  <a:pt x="878" y="1176"/>
                </a:lnTo>
                <a:lnTo>
                  <a:pt x="841" y="1198"/>
                </a:lnTo>
                <a:lnTo>
                  <a:pt x="833" y="1232"/>
                </a:lnTo>
                <a:lnTo>
                  <a:pt x="809" y="1232"/>
                </a:lnTo>
                <a:lnTo>
                  <a:pt x="768" y="1254"/>
                </a:lnTo>
                <a:lnTo>
                  <a:pt x="756" y="1268"/>
                </a:lnTo>
                <a:lnTo>
                  <a:pt x="728" y="1265"/>
                </a:lnTo>
                <a:lnTo>
                  <a:pt x="702" y="1278"/>
                </a:lnTo>
                <a:lnTo>
                  <a:pt x="675" y="1259"/>
                </a:lnTo>
                <a:lnTo>
                  <a:pt x="647" y="1276"/>
                </a:lnTo>
                <a:lnTo>
                  <a:pt x="620" y="1265"/>
                </a:lnTo>
                <a:lnTo>
                  <a:pt x="603" y="1281"/>
                </a:lnTo>
                <a:lnTo>
                  <a:pt x="583" y="1268"/>
                </a:lnTo>
                <a:lnTo>
                  <a:pt x="547" y="1281"/>
                </a:lnTo>
                <a:lnTo>
                  <a:pt x="525" y="1259"/>
                </a:lnTo>
                <a:lnTo>
                  <a:pt x="503" y="1246"/>
                </a:lnTo>
                <a:lnTo>
                  <a:pt x="495" y="1227"/>
                </a:lnTo>
                <a:lnTo>
                  <a:pt x="471" y="1188"/>
                </a:lnTo>
                <a:lnTo>
                  <a:pt x="463" y="1166"/>
                </a:lnTo>
                <a:lnTo>
                  <a:pt x="448" y="1157"/>
                </a:lnTo>
                <a:lnTo>
                  <a:pt x="427" y="1185"/>
                </a:lnTo>
                <a:lnTo>
                  <a:pt x="407" y="1157"/>
                </a:lnTo>
                <a:lnTo>
                  <a:pt x="373" y="1135"/>
                </a:lnTo>
                <a:lnTo>
                  <a:pt x="343" y="1171"/>
                </a:lnTo>
                <a:lnTo>
                  <a:pt x="335" y="1216"/>
                </a:lnTo>
                <a:lnTo>
                  <a:pt x="305" y="1254"/>
                </a:lnTo>
                <a:lnTo>
                  <a:pt x="295" y="1230"/>
                </a:lnTo>
                <a:lnTo>
                  <a:pt x="289" y="1246"/>
                </a:lnTo>
                <a:lnTo>
                  <a:pt x="247" y="1259"/>
                </a:lnTo>
                <a:lnTo>
                  <a:pt x="242" y="1272"/>
                </a:lnTo>
                <a:lnTo>
                  <a:pt x="221" y="1272"/>
                </a:lnTo>
                <a:lnTo>
                  <a:pt x="214" y="1239"/>
                </a:lnTo>
                <a:lnTo>
                  <a:pt x="223" y="1162"/>
                </a:lnTo>
                <a:lnTo>
                  <a:pt x="193" y="1141"/>
                </a:lnTo>
                <a:lnTo>
                  <a:pt x="182" y="1117"/>
                </a:lnTo>
                <a:lnTo>
                  <a:pt x="191" y="1097"/>
                </a:lnTo>
                <a:lnTo>
                  <a:pt x="167" y="1089"/>
                </a:lnTo>
                <a:lnTo>
                  <a:pt x="164" y="1056"/>
                </a:lnTo>
                <a:lnTo>
                  <a:pt x="135" y="1023"/>
                </a:lnTo>
                <a:lnTo>
                  <a:pt x="125" y="1007"/>
                </a:lnTo>
                <a:lnTo>
                  <a:pt x="118" y="990"/>
                </a:lnTo>
                <a:lnTo>
                  <a:pt x="63" y="990"/>
                </a:lnTo>
                <a:lnTo>
                  <a:pt x="53" y="954"/>
                </a:lnTo>
                <a:lnTo>
                  <a:pt x="68" y="922"/>
                </a:lnTo>
                <a:lnTo>
                  <a:pt x="45" y="896"/>
                </a:lnTo>
                <a:lnTo>
                  <a:pt x="38" y="861"/>
                </a:lnTo>
                <a:lnTo>
                  <a:pt x="23" y="850"/>
                </a:lnTo>
                <a:lnTo>
                  <a:pt x="45" y="817"/>
                </a:lnTo>
                <a:lnTo>
                  <a:pt x="33" y="795"/>
                </a:lnTo>
                <a:lnTo>
                  <a:pt x="33" y="765"/>
                </a:lnTo>
                <a:lnTo>
                  <a:pt x="18" y="729"/>
                </a:lnTo>
                <a:lnTo>
                  <a:pt x="0" y="703"/>
                </a:lnTo>
                <a:lnTo>
                  <a:pt x="30" y="670"/>
                </a:lnTo>
                <a:lnTo>
                  <a:pt x="57" y="665"/>
                </a:lnTo>
                <a:lnTo>
                  <a:pt x="57" y="622"/>
                </a:lnTo>
                <a:lnTo>
                  <a:pt x="93" y="568"/>
                </a:lnTo>
                <a:lnTo>
                  <a:pt x="77" y="541"/>
                </a:lnTo>
                <a:lnTo>
                  <a:pt x="75" y="515"/>
                </a:lnTo>
                <a:lnTo>
                  <a:pt x="41" y="485"/>
                </a:lnTo>
                <a:lnTo>
                  <a:pt x="27" y="444"/>
                </a:lnTo>
                <a:lnTo>
                  <a:pt x="33" y="407"/>
                </a:lnTo>
                <a:lnTo>
                  <a:pt x="38" y="417"/>
                </a:lnTo>
                <a:lnTo>
                  <a:pt x="54" y="393"/>
                </a:lnTo>
                <a:lnTo>
                  <a:pt x="71" y="414"/>
                </a:lnTo>
                <a:lnTo>
                  <a:pt x="142" y="376"/>
                </a:lnTo>
                <a:lnTo>
                  <a:pt x="148" y="400"/>
                </a:lnTo>
                <a:lnTo>
                  <a:pt x="224" y="388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71" name="Freeform 218"/>
          <p:cNvSpPr>
            <a:spLocks/>
          </p:cNvSpPr>
          <p:nvPr/>
        </p:nvSpPr>
        <p:spPr bwMode="auto">
          <a:xfrm>
            <a:off x="3806838" y="6471747"/>
            <a:ext cx="134646" cy="98446"/>
          </a:xfrm>
          <a:custGeom>
            <a:avLst/>
            <a:gdLst>
              <a:gd name="T0" fmla="*/ 2147483647 w 90"/>
              <a:gd name="T1" fmla="*/ 2147483647 h 62"/>
              <a:gd name="T2" fmla="*/ 2147483647 w 90"/>
              <a:gd name="T3" fmla="*/ 2147483647 h 62"/>
              <a:gd name="T4" fmla="*/ 2147483647 w 90"/>
              <a:gd name="T5" fmla="*/ 2147483647 h 62"/>
              <a:gd name="T6" fmla="*/ 2147483647 w 90"/>
              <a:gd name="T7" fmla="*/ 2147483647 h 62"/>
              <a:gd name="T8" fmla="*/ 0 w 90"/>
              <a:gd name="T9" fmla="*/ 2147483647 h 62"/>
              <a:gd name="T10" fmla="*/ 2147483647 w 90"/>
              <a:gd name="T11" fmla="*/ 2147483647 h 62"/>
              <a:gd name="T12" fmla="*/ 2147483647 w 90"/>
              <a:gd name="T13" fmla="*/ 2147483647 h 62"/>
              <a:gd name="T14" fmla="*/ 2147483647 w 90"/>
              <a:gd name="T15" fmla="*/ 0 h 62"/>
              <a:gd name="T16" fmla="*/ 2147483647 w 90"/>
              <a:gd name="T17" fmla="*/ 0 h 62"/>
              <a:gd name="T18" fmla="*/ 2147483647 w 90"/>
              <a:gd name="T19" fmla="*/ 2147483647 h 62"/>
              <a:gd name="T20" fmla="*/ 2147483647 w 90"/>
              <a:gd name="T21" fmla="*/ 2147483647 h 62"/>
              <a:gd name="T22" fmla="*/ 2147483647 w 90"/>
              <a:gd name="T23" fmla="*/ 2147483647 h 62"/>
              <a:gd name="T24" fmla="*/ 2147483647 w 90"/>
              <a:gd name="T25" fmla="*/ 2147483647 h 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0" h="62">
                <a:moveTo>
                  <a:pt x="73" y="57"/>
                </a:moveTo>
                <a:lnTo>
                  <a:pt x="53" y="55"/>
                </a:lnTo>
                <a:lnTo>
                  <a:pt x="36" y="62"/>
                </a:lnTo>
                <a:lnTo>
                  <a:pt x="7" y="25"/>
                </a:lnTo>
                <a:lnTo>
                  <a:pt x="0" y="16"/>
                </a:lnTo>
                <a:lnTo>
                  <a:pt x="3" y="16"/>
                </a:lnTo>
                <a:lnTo>
                  <a:pt x="7" y="4"/>
                </a:lnTo>
                <a:lnTo>
                  <a:pt x="27" y="0"/>
                </a:lnTo>
                <a:lnTo>
                  <a:pt x="29" y="0"/>
                </a:lnTo>
                <a:lnTo>
                  <a:pt x="42" y="2"/>
                </a:lnTo>
                <a:lnTo>
                  <a:pt x="79" y="25"/>
                </a:lnTo>
                <a:lnTo>
                  <a:pt x="90" y="44"/>
                </a:lnTo>
                <a:lnTo>
                  <a:pt x="73" y="5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72" name="Freeform 219"/>
          <p:cNvSpPr>
            <a:spLocks/>
          </p:cNvSpPr>
          <p:nvPr/>
        </p:nvSpPr>
        <p:spPr bwMode="auto">
          <a:xfrm>
            <a:off x="7017379" y="4504420"/>
            <a:ext cx="41890" cy="46048"/>
          </a:xfrm>
          <a:custGeom>
            <a:avLst/>
            <a:gdLst>
              <a:gd name="T0" fmla="*/ 0 w 28"/>
              <a:gd name="T1" fmla="*/ 2147483647 h 29"/>
              <a:gd name="T2" fmla="*/ 2147483647 w 28"/>
              <a:gd name="T3" fmla="*/ 2147483647 h 29"/>
              <a:gd name="T4" fmla="*/ 2147483647 w 28"/>
              <a:gd name="T5" fmla="*/ 2147483647 h 29"/>
              <a:gd name="T6" fmla="*/ 2147483647 w 28"/>
              <a:gd name="T7" fmla="*/ 0 h 29"/>
              <a:gd name="T8" fmla="*/ 0 w 28"/>
              <a:gd name="T9" fmla="*/ 2147483647 h 29"/>
              <a:gd name="T10" fmla="*/ 0 w 28"/>
              <a:gd name="T11" fmla="*/ 2147483647 h 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" h="29">
                <a:moveTo>
                  <a:pt x="0" y="27"/>
                </a:moveTo>
                <a:lnTo>
                  <a:pt x="18" y="29"/>
                </a:lnTo>
                <a:lnTo>
                  <a:pt x="28" y="17"/>
                </a:lnTo>
                <a:lnTo>
                  <a:pt x="27" y="0"/>
                </a:lnTo>
                <a:lnTo>
                  <a:pt x="0" y="8"/>
                </a:lnTo>
                <a:lnTo>
                  <a:pt x="0" y="27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73" name="Freeform 220"/>
          <p:cNvSpPr>
            <a:spLocks/>
          </p:cNvSpPr>
          <p:nvPr/>
        </p:nvSpPr>
        <p:spPr bwMode="auto">
          <a:xfrm>
            <a:off x="4511482" y="4837865"/>
            <a:ext cx="109212" cy="173074"/>
          </a:xfrm>
          <a:custGeom>
            <a:avLst/>
            <a:gdLst>
              <a:gd name="T0" fmla="*/ 2147483647 w 73"/>
              <a:gd name="T1" fmla="*/ 2147483647 h 109"/>
              <a:gd name="T2" fmla="*/ 2147483647 w 73"/>
              <a:gd name="T3" fmla="*/ 2147483647 h 109"/>
              <a:gd name="T4" fmla="*/ 2147483647 w 73"/>
              <a:gd name="T5" fmla="*/ 2147483647 h 109"/>
              <a:gd name="T6" fmla="*/ 2147483647 w 73"/>
              <a:gd name="T7" fmla="*/ 2147483647 h 109"/>
              <a:gd name="T8" fmla="*/ 2147483647 w 73"/>
              <a:gd name="T9" fmla="*/ 2147483647 h 109"/>
              <a:gd name="T10" fmla="*/ 0 w 73"/>
              <a:gd name="T11" fmla="*/ 2147483647 h 109"/>
              <a:gd name="T12" fmla="*/ 2147483647 w 73"/>
              <a:gd name="T13" fmla="*/ 2147483647 h 109"/>
              <a:gd name="T14" fmla="*/ 2147483647 w 73"/>
              <a:gd name="T15" fmla="*/ 2147483647 h 109"/>
              <a:gd name="T16" fmla="*/ 2147483647 w 73"/>
              <a:gd name="T17" fmla="*/ 2147483647 h 109"/>
              <a:gd name="T18" fmla="*/ 2147483647 w 73"/>
              <a:gd name="T19" fmla="*/ 2147483647 h 109"/>
              <a:gd name="T20" fmla="*/ 2147483647 w 73"/>
              <a:gd name="T21" fmla="*/ 2147483647 h 109"/>
              <a:gd name="T22" fmla="*/ 2147483647 w 73"/>
              <a:gd name="T23" fmla="*/ 2147483647 h 109"/>
              <a:gd name="T24" fmla="*/ 2147483647 w 73"/>
              <a:gd name="T25" fmla="*/ 0 h 109"/>
              <a:gd name="T26" fmla="*/ 2147483647 w 73"/>
              <a:gd name="T27" fmla="*/ 2147483647 h 109"/>
              <a:gd name="T28" fmla="*/ 2147483647 w 73"/>
              <a:gd name="T29" fmla="*/ 2147483647 h 109"/>
              <a:gd name="T30" fmla="*/ 2147483647 w 73"/>
              <a:gd name="T31" fmla="*/ 2147483647 h 109"/>
              <a:gd name="T32" fmla="*/ 2147483647 w 73"/>
              <a:gd name="T33" fmla="*/ 2147483647 h 109"/>
              <a:gd name="T34" fmla="*/ 2147483647 w 73"/>
              <a:gd name="T35" fmla="*/ 2147483647 h 1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73" h="109">
                <a:moveTo>
                  <a:pt x="31" y="11"/>
                </a:moveTo>
                <a:lnTo>
                  <a:pt x="27" y="36"/>
                </a:lnTo>
                <a:lnTo>
                  <a:pt x="16" y="42"/>
                </a:lnTo>
                <a:lnTo>
                  <a:pt x="12" y="61"/>
                </a:lnTo>
                <a:lnTo>
                  <a:pt x="12" y="85"/>
                </a:lnTo>
                <a:lnTo>
                  <a:pt x="0" y="102"/>
                </a:lnTo>
                <a:lnTo>
                  <a:pt x="31" y="109"/>
                </a:lnTo>
                <a:lnTo>
                  <a:pt x="43" y="94"/>
                </a:lnTo>
                <a:lnTo>
                  <a:pt x="43" y="78"/>
                </a:lnTo>
                <a:lnTo>
                  <a:pt x="56" y="53"/>
                </a:lnTo>
                <a:lnTo>
                  <a:pt x="73" y="48"/>
                </a:lnTo>
                <a:lnTo>
                  <a:pt x="73" y="17"/>
                </a:lnTo>
                <a:lnTo>
                  <a:pt x="56" y="0"/>
                </a:lnTo>
                <a:lnTo>
                  <a:pt x="59" y="17"/>
                </a:lnTo>
                <a:lnTo>
                  <a:pt x="68" y="40"/>
                </a:lnTo>
                <a:lnTo>
                  <a:pt x="48" y="42"/>
                </a:lnTo>
                <a:lnTo>
                  <a:pt x="35" y="33"/>
                </a:lnTo>
                <a:lnTo>
                  <a:pt x="31" y="11"/>
                </a:lnTo>
                <a:close/>
              </a:path>
            </a:pathLst>
          </a:custGeom>
          <a:noFill/>
          <a:ln w="6350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74" name="Freeform 221"/>
          <p:cNvSpPr>
            <a:spLocks/>
          </p:cNvSpPr>
          <p:nvPr/>
        </p:nvSpPr>
        <p:spPr bwMode="auto">
          <a:xfrm>
            <a:off x="4346914" y="4782292"/>
            <a:ext cx="107717" cy="165134"/>
          </a:xfrm>
          <a:custGeom>
            <a:avLst/>
            <a:gdLst>
              <a:gd name="T0" fmla="*/ 2147483647 w 72"/>
              <a:gd name="T1" fmla="*/ 2147483647 h 104"/>
              <a:gd name="T2" fmla="*/ 2147483647 w 72"/>
              <a:gd name="T3" fmla="*/ 2147483647 h 104"/>
              <a:gd name="T4" fmla="*/ 2147483647 w 72"/>
              <a:gd name="T5" fmla="*/ 2147483647 h 104"/>
              <a:gd name="T6" fmla="*/ 0 w 72"/>
              <a:gd name="T7" fmla="*/ 2147483647 h 104"/>
              <a:gd name="T8" fmla="*/ 2147483647 w 72"/>
              <a:gd name="T9" fmla="*/ 2147483647 h 104"/>
              <a:gd name="T10" fmla="*/ 2147483647 w 72"/>
              <a:gd name="T11" fmla="*/ 2147483647 h 104"/>
              <a:gd name="T12" fmla="*/ 2147483647 w 72"/>
              <a:gd name="T13" fmla="*/ 2147483647 h 104"/>
              <a:gd name="T14" fmla="*/ 2147483647 w 72"/>
              <a:gd name="T15" fmla="*/ 2147483647 h 104"/>
              <a:gd name="T16" fmla="*/ 2147483647 w 72"/>
              <a:gd name="T17" fmla="*/ 2147483647 h 104"/>
              <a:gd name="T18" fmla="*/ 2147483647 w 72"/>
              <a:gd name="T19" fmla="*/ 2147483647 h 104"/>
              <a:gd name="T20" fmla="*/ 2147483647 w 72"/>
              <a:gd name="T21" fmla="*/ 2147483647 h 104"/>
              <a:gd name="T22" fmla="*/ 2147483647 w 72"/>
              <a:gd name="T23" fmla="*/ 2147483647 h 104"/>
              <a:gd name="T24" fmla="*/ 2147483647 w 72"/>
              <a:gd name="T25" fmla="*/ 0 h 104"/>
              <a:gd name="T26" fmla="*/ 2147483647 w 72"/>
              <a:gd name="T27" fmla="*/ 2147483647 h 104"/>
              <a:gd name="T28" fmla="*/ 2147483647 w 72"/>
              <a:gd name="T29" fmla="*/ 2147483647 h 10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2" h="104">
                <a:moveTo>
                  <a:pt x="19" y="3"/>
                </a:moveTo>
                <a:lnTo>
                  <a:pt x="19" y="33"/>
                </a:lnTo>
                <a:lnTo>
                  <a:pt x="4" y="61"/>
                </a:lnTo>
                <a:lnTo>
                  <a:pt x="0" y="88"/>
                </a:lnTo>
                <a:lnTo>
                  <a:pt x="15" y="86"/>
                </a:lnTo>
                <a:lnTo>
                  <a:pt x="30" y="104"/>
                </a:lnTo>
                <a:lnTo>
                  <a:pt x="47" y="96"/>
                </a:lnTo>
                <a:lnTo>
                  <a:pt x="62" y="91"/>
                </a:lnTo>
                <a:lnTo>
                  <a:pt x="72" y="59"/>
                </a:lnTo>
                <a:lnTo>
                  <a:pt x="62" y="25"/>
                </a:lnTo>
                <a:lnTo>
                  <a:pt x="68" y="5"/>
                </a:lnTo>
                <a:lnTo>
                  <a:pt x="53" y="8"/>
                </a:lnTo>
                <a:lnTo>
                  <a:pt x="42" y="0"/>
                </a:lnTo>
                <a:lnTo>
                  <a:pt x="30" y="7"/>
                </a:lnTo>
                <a:lnTo>
                  <a:pt x="19" y="3"/>
                </a:lnTo>
                <a:close/>
              </a:path>
            </a:pathLst>
          </a:custGeom>
          <a:noFill/>
          <a:ln w="6350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75" name="Freeform 222"/>
          <p:cNvSpPr>
            <a:spLocks/>
          </p:cNvSpPr>
          <p:nvPr/>
        </p:nvSpPr>
        <p:spPr bwMode="auto">
          <a:xfrm>
            <a:off x="4269120" y="5352324"/>
            <a:ext cx="59842" cy="74628"/>
          </a:xfrm>
          <a:custGeom>
            <a:avLst/>
            <a:gdLst>
              <a:gd name="T0" fmla="*/ 2147483647 w 40"/>
              <a:gd name="T1" fmla="*/ 2147483647 h 47"/>
              <a:gd name="T2" fmla="*/ 2147483647 w 40"/>
              <a:gd name="T3" fmla="*/ 2147483647 h 47"/>
              <a:gd name="T4" fmla="*/ 2147483647 w 40"/>
              <a:gd name="T5" fmla="*/ 2147483647 h 47"/>
              <a:gd name="T6" fmla="*/ 2147483647 w 40"/>
              <a:gd name="T7" fmla="*/ 2147483647 h 47"/>
              <a:gd name="T8" fmla="*/ 2147483647 w 40"/>
              <a:gd name="T9" fmla="*/ 2147483647 h 47"/>
              <a:gd name="T10" fmla="*/ 2147483647 w 40"/>
              <a:gd name="T11" fmla="*/ 2147483647 h 47"/>
              <a:gd name="T12" fmla="*/ 2147483647 w 40"/>
              <a:gd name="T13" fmla="*/ 2147483647 h 47"/>
              <a:gd name="T14" fmla="*/ 2147483647 w 40"/>
              <a:gd name="T15" fmla="*/ 2147483647 h 47"/>
              <a:gd name="T16" fmla="*/ 2147483647 w 40"/>
              <a:gd name="T17" fmla="*/ 2147483647 h 47"/>
              <a:gd name="T18" fmla="*/ 2147483647 w 40"/>
              <a:gd name="T19" fmla="*/ 0 h 47"/>
              <a:gd name="T20" fmla="*/ 2147483647 w 40"/>
              <a:gd name="T21" fmla="*/ 2147483647 h 47"/>
              <a:gd name="T22" fmla="*/ 2147483647 w 40"/>
              <a:gd name="T23" fmla="*/ 2147483647 h 47"/>
              <a:gd name="T24" fmla="*/ 0 w 40"/>
              <a:gd name="T25" fmla="*/ 2147483647 h 47"/>
              <a:gd name="T26" fmla="*/ 0 w 40"/>
              <a:gd name="T27" fmla="*/ 2147483647 h 47"/>
              <a:gd name="T28" fmla="*/ 0 w 40"/>
              <a:gd name="T29" fmla="*/ 2147483647 h 47"/>
              <a:gd name="T30" fmla="*/ 2147483647 w 40"/>
              <a:gd name="T31" fmla="*/ 2147483647 h 47"/>
              <a:gd name="T32" fmla="*/ 2147483647 w 40"/>
              <a:gd name="T33" fmla="*/ 2147483647 h 47"/>
              <a:gd name="T34" fmla="*/ 2147483647 w 40"/>
              <a:gd name="T35" fmla="*/ 2147483647 h 4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7">
                <a:moveTo>
                  <a:pt x="18" y="47"/>
                </a:moveTo>
                <a:lnTo>
                  <a:pt x="18" y="47"/>
                </a:lnTo>
                <a:lnTo>
                  <a:pt x="26" y="45"/>
                </a:lnTo>
                <a:lnTo>
                  <a:pt x="33" y="41"/>
                </a:lnTo>
                <a:lnTo>
                  <a:pt x="38" y="33"/>
                </a:lnTo>
                <a:lnTo>
                  <a:pt x="40" y="24"/>
                </a:lnTo>
                <a:lnTo>
                  <a:pt x="38" y="13"/>
                </a:lnTo>
                <a:lnTo>
                  <a:pt x="33" y="8"/>
                </a:lnTo>
                <a:lnTo>
                  <a:pt x="26" y="2"/>
                </a:lnTo>
                <a:lnTo>
                  <a:pt x="18" y="0"/>
                </a:lnTo>
                <a:lnTo>
                  <a:pt x="11" y="2"/>
                </a:lnTo>
                <a:lnTo>
                  <a:pt x="3" y="8"/>
                </a:lnTo>
                <a:lnTo>
                  <a:pt x="0" y="13"/>
                </a:lnTo>
                <a:lnTo>
                  <a:pt x="0" y="24"/>
                </a:lnTo>
                <a:lnTo>
                  <a:pt x="0" y="33"/>
                </a:lnTo>
                <a:lnTo>
                  <a:pt x="3" y="41"/>
                </a:lnTo>
                <a:lnTo>
                  <a:pt x="11" y="45"/>
                </a:lnTo>
                <a:lnTo>
                  <a:pt x="18" y="4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76" name="Freeform 223"/>
          <p:cNvSpPr>
            <a:spLocks/>
          </p:cNvSpPr>
          <p:nvPr/>
        </p:nvSpPr>
        <p:spPr bwMode="auto">
          <a:xfrm>
            <a:off x="4269120" y="5352324"/>
            <a:ext cx="59842" cy="74628"/>
          </a:xfrm>
          <a:custGeom>
            <a:avLst/>
            <a:gdLst>
              <a:gd name="T0" fmla="*/ 2147483647 w 40"/>
              <a:gd name="T1" fmla="*/ 2147483647 h 47"/>
              <a:gd name="T2" fmla="*/ 2147483647 w 40"/>
              <a:gd name="T3" fmla="*/ 2147483647 h 47"/>
              <a:gd name="T4" fmla="*/ 2147483647 w 40"/>
              <a:gd name="T5" fmla="*/ 2147483647 h 47"/>
              <a:gd name="T6" fmla="*/ 2147483647 w 40"/>
              <a:gd name="T7" fmla="*/ 2147483647 h 47"/>
              <a:gd name="T8" fmla="*/ 2147483647 w 40"/>
              <a:gd name="T9" fmla="*/ 2147483647 h 47"/>
              <a:gd name="T10" fmla="*/ 2147483647 w 40"/>
              <a:gd name="T11" fmla="*/ 2147483647 h 47"/>
              <a:gd name="T12" fmla="*/ 2147483647 w 40"/>
              <a:gd name="T13" fmla="*/ 2147483647 h 47"/>
              <a:gd name="T14" fmla="*/ 2147483647 w 40"/>
              <a:gd name="T15" fmla="*/ 2147483647 h 47"/>
              <a:gd name="T16" fmla="*/ 2147483647 w 40"/>
              <a:gd name="T17" fmla="*/ 2147483647 h 47"/>
              <a:gd name="T18" fmla="*/ 2147483647 w 40"/>
              <a:gd name="T19" fmla="*/ 0 h 47"/>
              <a:gd name="T20" fmla="*/ 2147483647 w 40"/>
              <a:gd name="T21" fmla="*/ 2147483647 h 47"/>
              <a:gd name="T22" fmla="*/ 2147483647 w 40"/>
              <a:gd name="T23" fmla="*/ 2147483647 h 47"/>
              <a:gd name="T24" fmla="*/ 0 w 40"/>
              <a:gd name="T25" fmla="*/ 2147483647 h 47"/>
              <a:gd name="T26" fmla="*/ 0 w 40"/>
              <a:gd name="T27" fmla="*/ 2147483647 h 47"/>
              <a:gd name="T28" fmla="*/ 0 w 40"/>
              <a:gd name="T29" fmla="*/ 2147483647 h 47"/>
              <a:gd name="T30" fmla="*/ 2147483647 w 40"/>
              <a:gd name="T31" fmla="*/ 2147483647 h 47"/>
              <a:gd name="T32" fmla="*/ 2147483647 w 40"/>
              <a:gd name="T33" fmla="*/ 2147483647 h 47"/>
              <a:gd name="T34" fmla="*/ 2147483647 w 40"/>
              <a:gd name="T35" fmla="*/ 2147483647 h 4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7">
                <a:moveTo>
                  <a:pt x="18" y="47"/>
                </a:moveTo>
                <a:lnTo>
                  <a:pt x="18" y="47"/>
                </a:lnTo>
                <a:lnTo>
                  <a:pt x="26" y="45"/>
                </a:lnTo>
                <a:lnTo>
                  <a:pt x="33" y="41"/>
                </a:lnTo>
                <a:lnTo>
                  <a:pt x="38" y="33"/>
                </a:lnTo>
                <a:lnTo>
                  <a:pt x="40" y="24"/>
                </a:lnTo>
                <a:lnTo>
                  <a:pt x="38" y="13"/>
                </a:lnTo>
                <a:lnTo>
                  <a:pt x="33" y="8"/>
                </a:lnTo>
                <a:lnTo>
                  <a:pt x="26" y="2"/>
                </a:lnTo>
                <a:lnTo>
                  <a:pt x="18" y="0"/>
                </a:lnTo>
                <a:lnTo>
                  <a:pt x="11" y="2"/>
                </a:lnTo>
                <a:lnTo>
                  <a:pt x="3" y="8"/>
                </a:lnTo>
                <a:lnTo>
                  <a:pt x="0" y="13"/>
                </a:lnTo>
                <a:lnTo>
                  <a:pt x="0" y="24"/>
                </a:lnTo>
                <a:lnTo>
                  <a:pt x="0" y="33"/>
                </a:lnTo>
                <a:lnTo>
                  <a:pt x="3" y="41"/>
                </a:lnTo>
                <a:lnTo>
                  <a:pt x="11" y="45"/>
                </a:lnTo>
                <a:lnTo>
                  <a:pt x="18" y="47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77" name="Freeform 224"/>
          <p:cNvSpPr>
            <a:spLocks/>
          </p:cNvSpPr>
          <p:nvPr/>
        </p:nvSpPr>
        <p:spPr bwMode="auto">
          <a:xfrm>
            <a:off x="4269120" y="5352324"/>
            <a:ext cx="59842" cy="74628"/>
          </a:xfrm>
          <a:custGeom>
            <a:avLst/>
            <a:gdLst>
              <a:gd name="T0" fmla="*/ 2147483647 w 40"/>
              <a:gd name="T1" fmla="*/ 2147483647 h 47"/>
              <a:gd name="T2" fmla="*/ 2147483647 w 40"/>
              <a:gd name="T3" fmla="*/ 2147483647 h 47"/>
              <a:gd name="T4" fmla="*/ 2147483647 w 40"/>
              <a:gd name="T5" fmla="*/ 2147483647 h 47"/>
              <a:gd name="T6" fmla="*/ 2147483647 w 40"/>
              <a:gd name="T7" fmla="*/ 2147483647 h 47"/>
              <a:gd name="T8" fmla="*/ 2147483647 w 40"/>
              <a:gd name="T9" fmla="*/ 2147483647 h 47"/>
              <a:gd name="T10" fmla="*/ 2147483647 w 40"/>
              <a:gd name="T11" fmla="*/ 2147483647 h 47"/>
              <a:gd name="T12" fmla="*/ 2147483647 w 40"/>
              <a:gd name="T13" fmla="*/ 2147483647 h 47"/>
              <a:gd name="T14" fmla="*/ 2147483647 w 40"/>
              <a:gd name="T15" fmla="*/ 2147483647 h 47"/>
              <a:gd name="T16" fmla="*/ 2147483647 w 40"/>
              <a:gd name="T17" fmla="*/ 2147483647 h 47"/>
              <a:gd name="T18" fmla="*/ 2147483647 w 40"/>
              <a:gd name="T19" fmla="*/ 0 h 47"/>
              <a:gd name="T20" fmla="*/ 2147483647 w 40"/>
              <a:gd name="T21" fmla="*/ 2147483647 h 47"/>
              <a:gd name="T22" fmla="*/ 2147483647 w 40"/>
              <a:gd name="T23" fmla="*/ 2147483647 h 47"/>
              <a:gd name="T24" fmla="*/ 0 w 40"/>
              <a:gd name="T25" fmla="*/ 2147483647 h 47"/>
              <a:gd name="T26" fmla="*/ 0 w 40"/>
              <a:gd name="T27" fmla="*/ 2147483647 h 47"/>
              <a:gd name="T28" fmla="*/ 0 w 40"/>
              <a:gd name="T29" fmla="*/ 2147483647 h 47"/>
              <a:gd name="T30" fmla="*/ 2147483647 w 40"/>
              <a:gd name="T31" fmla="*/ 2147483647 h 47"/>
              <a:gd name="T32" fmla="*/ 2147483647 w 40"/>
              <a:gd name="T33" fmla="*/ 2147483647 h 47"/>
              <a:gd name="T34" fmla="*/ 2147483647 w 40"/>
              <a:gd name="T35" fmla="*/ 2147483647 h 4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7">
                <a:moveTo>
                  <a:pt x="18" y="47"/>
                </a:moveTo>
                <a:lnTo>
                  <a:pt x="18" y="47"/>
                </a:lnTo>
                <a:lnTo>
                  <a:pt x="26" y="45"/>
                </a:lnTo>
                <a:lnTo>
                  <a:pt x="33" y="41"/>
                </a:lnTo>
                <a:lnTo>
                  <a:pt x="38" y="33"/>
                </a:lnTo>
                <a:lnTo>
                  <a:pt x="40" y="24"/>
                </a:lnTo>
                <a:lnTo>
                  <a:pt x="38" y="13"/>
                </a:lnTo>
                <a:lnTo>
                  <a:pt x="33" y="8"/>
                </a:lnTo>
                <a:lnTo>
                  <a:pt x="26" y="2"/>
                </a:lnTo>
                <a:lnTo>
                  <a:pt x="18" y="0"/>
                </a:lnTo>
                <a:lnTo>
                  <a:pt x="11" y="2"/>
                </a:lnTo>
                <a:lnTo>
                  <a:pt x="3" y="8"/>
                </a:lnTo>
                <a:lnTo>
                  <a:pt x="0" y="13"/>
                </a:lnTo>
                <a:lnTo>
                  <a:pt x="0" y="24"/>
                </a:lnTo>
                <a:lnTo>
                  <a:pt x="0" y="33"/>
                </a:lnTo>
                <a:lnTo>
                  <a:pt x="3" y="41"/>
                </a:lnTo>
                <a:lnTo>
                  <a:pt x="11" y="45"/>
                </a:lnTo>
                <a:lnTo>
                  <a:pt x="18" y="4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78" name="Freeform 225"/>
          <p:cNvSpPr>
            <a:spLocks/>
          </p:cNvSpPr>
          <p:nvPr/>
        </p:nvSpPr>
        <p:spPr bwMode="auto">
          <a:xfrm>
            <a:off x="4269120" y="5352324"/>
            <a:ext cx="59842" cy="74628"/>
          </a:xfrm>
          <a:custGeom>
            <a:avLst/>
            <a:gdLst>
              <a:gd name="T0" fmla="*/ 2147483647 w 40"/>
              <a:gd name="T1" fmla="*/ 2147483647 h 47"/>
              <a:gd name="T2" fmla="*/ 2147483647 w 40"/>
              <a:gd name="T3" fmla="*/ 2147483647 h 47"/>
              <a:gd name="T4" fmla="*/ 2147483647 w 40"/>
              <a:gd name="T5" fmla="*/ 2147483647 h 47"/>
              <a:gd name="T6" fmla="*/ 2147483647 w 40"/>
              <a:gd name="T7" fmla="*/ 2147483647 h 47"/>
              <a:gd name="T8" fmla="*/ 2147483647 w 40"/>
              <a:gd name="T9" fmla="*/ 2147483647 h 47"/>
              <a:gd name="T10" fmla="*/ 2147483647 w 40"/>
              <a:gd name="T11" fmla="*/ 2147483647 h 47"/>
              <a:gd name="T12" fmla="*/ 2147483647 w 40"/>
              <a:gd name="T13" fmla="*/ 2147483647 h 47"/>
              <a:gd name="T14" fmla="*/ 2147483647 w 40"/>
              <a:gd name="T15" fmla="*/ 2147483647 h 47"/>
              <a:gd name="T16" fmla="*/ 2147483647 w 40"/>
              <a:gd name="T17" fmla="*/ 2147483647 h 47"/>
              <a:gd name="T18" fmla="*/ 2147483647 w 40"/>
              <a:gd name="T19" fmla="*/ 0 h 47"/>
              <a:gd name="T20" fmla="*/ 2147483647 w 40"/>
              <a:gd name="T21" fmla="*/ 2147483647 h 47"/>
              <a:gd name="T22" fmla="*/ 2147483647 w 40"/>
              <a:gd name="T23" fmla="*/ 2147483647 h 47"/>
              <a:gd name="T24" fmla="*/ 0 w 40"/>
              <a:gd name="T25" fmla="*/ 2147483647 h 47"/>
              <a:gd name="T26" fmla="*/ 0 w 40"/>
              <a:gd name="T27" fmla="*/ 2147483647 h 47"/>
              <a:gd name="T28" fmla="*/ 0 w 40"/>
              <a:gd name="T29" fmla="*/ 2147483647 h 47"/>
              <a:gd name="T30" fmla="*/ 2147483647 w 40"/>
              <a:gd name="T31" fmla="*/ 2147483647 h 47"/>
              <a:gd name="T32" fmla="*/ 2147483647 w 40"/>
              <a:gd name="T33" fmla="*/ 2147483647 h 47"/>
              <a:gd name="T34" fmla="*/ 2147483647 w 40"/>
              <a:gd name="T35" fmla="*/ 2147483647 h 4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7">
                <a:moveTo>
                  <a:pt x="18" y="47"/>
                </a:moveTo>
                <a:lnTo>
                  <a:pt x="18" y="47"/>
                </a:lnTo>
                <a:lnTo>
                  <a:pt x="26" y="45"/>
                </a:lnTo>
                <a:lnTo>
                  <a:pt x="33" y="41"/>
                </a:lnTo>
                <a:lnTo>
                  <a:pt x="38" y="33"/>
                </a:lnTo>
                <a:lnTo>
                  <a:pt x="40" y="24"/>
                </a:lnTo>
                <a:lnTo>
                  <a:pt x="38" y="13"/>
                </a:lnTo>
                <a:lnTo>
                  <a:pt x="33" y="8"/>
                </a:lnTo>
                <a:lnTo>
                  <a:pt x="26" y="2"/>
                </a:lnTo>
                <a:lnTo>
                  <a:pt x="18" y="0"/>
                </a:lnTo>
                <a:lnTo>
                  <a:pt x="11" y="2"/>
                </a:lnTo>
                <a:lnTo>
                  <a:pt x="3" y="8"/>
                </a:lnTo>
                <a:lnTo>
                  <a:pt x="0" y="13"/>
                </a:lnTo>
                <a:lnTo>
                  <a:pt x="0" y="24"/>
                </a:lnTo>
                <a:lnTo>
                  <a:pt x="0" y="33"/>
                </a:lnTo>
                <a:lnTo>
                  <a:pt x="3" y="41"/>
                </a:lnTo>
                <a:lnTo>
                  <a:pt x="11" y="45"/>
                </a:lnTo>
                <a:lnTo>
                  <a:pt x="18" y="47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79" name="Freeform 226"/>
          <p:cNvSpPr>
            <a:spLocks/>
          </p:cNvSpPr>
          <p:nvPr/>
        </p:nvSpPr>
        <p:spPr bwMode="auto">
          <a:xfrm>
            <a:off x="4305026" y="4891852"/>
            <a:ext cx="28425" cy="34933"/>
          </a:xfrm>
          <a:custGeom>
            <a:avLst/>
            <a:gdLst>
              <a:gd name="T0" fmla="*/ 2147483647 w 19"/>
              <a:gd name="T1" fmla="*/ 2147483647 h 22"/>
              <a:gd name="T2" fmla="*/ 2147483647 w 19"/>
              <a:gd name="T3" fmla="*/ 2147483647 h 22"/>
              <a:gd name="T4" fmla="*/ 2147483647 w 19"/>
              <a:gd name="T5" fmla="*/ 2147483647 h 22"/>
              <a:gd name="T6" fmla="*/ 2147483647 w 19"/>
              <a:gd name="T7" fmla="*/ 2147483647 h 22"/>
              <a:gd name="T8" fmla="*/ 2147483647 w 19"/>
              <a:gd name="T9" fmla="*/ 2147483647 h 22"/>
              <a:gd name="T10" fmla="*/ 2147483647 w 19"/>
              <a:gd name="T11" fmla="*/ 2147483647 h 22"/>
              <a:gd name="T12" fmla="*/ 2147483647 w 19"/>
              <a:gd name="T13" fmla="*/ 2147483647 h 22"/>
              <a:gd name="T14" fmla="*/ 2147483647 w 19"/>
              <a:gd name="T15" fmla="*/ 2147483647 h 22"/>
              <a:gd name="T16" fmla="*/ 2147483647 w 19"/>
              <a:gd name="T17" fmla="*/ 0 h 22"/>
              <a:gd name="T18" fmla="*/ 2147483647 w 19"/>
              <a:gd name="T19" fmla="*/ 0 h 22"/>
              <a:gd name="T20" fmla="*/ 2147483647 w 19"/>
              <a:gd name="T21" fmla="*/ 0 h 22"/>
              <a:gd name="T22" fmla="*/ 2147483647 w 19"/>
              <a:gd name="T23" fmla="*/ 2147483647 h 22"/>
              <a:gd name="T24" fmla="*/ 2147483647 w 19"/>
              <a:gd name="T25" fmla="*/ 2147483647 h 22"/>
              <a:gd name="T26" fmla="*/ 0 w 19"/>
              <a:gd name="T27" fmla="*/ 2147483647 h 22"/>
              <a:gd name="T28" fmla="*/ 2147483647 w 19"/>
              <a:gd name="T29" fmla="*/ 2147483647 h 22"/>
              <a:gd name="T30" fmla="*/ 2147483647 w 19"/>
              <a:gd name="T31" fmla="*/ 2147483647 h 22"/>
              <a:gd name="T32" fmla="*/ 2147483647 w 19"/>
              <a:gd name="T33" fmla="*/ 2147483647 h 22"/>
              <a:gd name="T34" fmla="*/ 2147483647 w 19"/>
              <a:gd name="T35" fmla="*/ 2147483647 h 2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9" h="22">
                <a:moveTo>
                  <a:pt x="10" y="22"/>
                </a:moveTo>
                <a:lnTo>
                  <a:pt x="10" y="22"/>
                </a:lnTo>
                <a:lnTo>
                  <a:pt x="13" y="19"/>
                </a:lnTo>
                <a:lnTo>
                  <a:pt x="16" y="17"/>
                </a:lnTo>
                <a:lnTo>
                  <a:pt x="19" y="14"/>
                </a:lnTo>
                <a:lnTo>
                  <a:pt x="19" y="11"/>
                </a:lnTo>
                <a:lnTo>
                  <a:pt x="19" y="8"/>
                </a:lnTo>
                <a:lnTo>
                  <a:pt x="16" y="3"/>
                </a:lnTo>
                <a:lnTo>
                  <a:pt x="13" y="0"/>
                </a:lnTo>
                <a:lnTo>
                  <a:pt x="10" y="0"/>
                </a:lnTo>
                <a:lnTo>
                  <a:pt x="6" y="0"/>
                </a:lnTo>
                <a:lnTo>
                  <a:pt x="4" y="3"/>
                </a:lnTo>
                <a:lnTo>
                  <a:pt x="2" y="8"/>
                </a:lnTo>
                <a:lnTo>
                  <a:pt x="0" y="11"/>
                </a:lnTo>
                <a:lnTo>
                  <a:pt x="2" y="14"/>
                </a:lnTo>
                <a:lnTo>
                  <a:pt x="4" y="17"/>
                </a:lnTo>
                <a:lnTo>
                  <a:pt x="6" y="19"/>
                </a:lnTo>
                <a:lnTo>
                  <a:pt x="10" y="2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80" name="Freeform 227"/>
          <p:cNvSpPr>
            <a:spLocks/>
          </p:cNvSpPr>
          <p:nvPr/>
        </p:nvSpPr>
        <p:spPr bwMode="auto">
          <a:xfrm>
            <a:off x="6251398" y="6308199"/>
            <a:ext cx="225905" cy="414425"/>
          </a:xfrm>
          <a:custGeom>
            <a:avLst/>
            <a:gdLst>
              <a:gd name="T0" fmla="*/ 2147483647 w 151"/>
              <a:gd name="T1" fmla="*/ 2147483647 h 261"/>
              <a:gd name="T2" fmla="*/ 2147483647 w 151"/>
              <a:gd name="T3" fmla="*/ 2147483647 h 261"/>
              <a:gd name="T4" fmla="*/ 2147483647 w 151"/>
              <a:gd name="T5" fmla="*/ 2147483647 h 261"/>
              <a:gd name="T6" fmla="*/ 2147483647 w 151"/>
              <a:gd name="T7" fmla="*/ 2147483647 h 261"/>
              <a:gd name="T8" fmla="*/ 2147483647 w 151"/>
              <a:gd name="T9" fmla="*/ 2147483647 h 261"/>
              <a:gd name="T10" fmla="*/ 2147483647 w 151"/>
              <a:gd name="T11" fmla="*/ 2147483647 h 261"/>
              <a:gd name="T12" fmla="*/ 2147483647 w 151"/>
              <a:gd name="T13" fmla="*/ 2147483647 h 261"/>
              <a:gd name="T14" fmla="*/ 2147483647 w 151"/>
              <a:gd name="T15" fmla="*/ 2147483647 h 261"/>
              <a:gd name="T16" fmla="*/ 2147483647 w 151"/>
              <a:gd name="T17" fmla="*/ 2147483647 h 261"/>
              <a:gd name="T18" fmla="*/ 2147483647 w 151"/>
              <a:gd name="T19" fmla="*/ 2147483647 h 261"/>
              <a:gd name="T20" fmla="*/ 2147483647 w 151"/>
              <a:gd name="T21" fmla="*/ 2147483647 h 261"/>
              <a:gd name="T22" fmla="*/ 2147483647 w 151"/>
              <a:gd name="T23" fmla="*/ 2147483647 h 261"/>
              <a:gd name="T24" fmla="*/ 2147483647 w 151"/>
              <a:gd name="T25" fmla="*/ 2147483647 h 261"/>
              <a:gd name="T26" fmla="*/ 2147483647 w 151"/>
              <a:gd name="T27" fmla="*/ 2147483647 h 261"/>
              <a:gd name="T28" fmla="*/ 2147483647 w 151"/>
              <a:gd name="T29" fmla="*/ 2147483647 h 261"/>
              <a:gd name="T30" fmla="*/ 2147483647 w 151"/>
              <a:gd name="T31" fmla="*/ 2147483647 h 261"/>
              <a:gd name="T32" fmla="*/ 2147483647 w 151"/>
              <a:gd name="T33" fmla="*/ 2147483647 h 261"/>
              <a:gd name="T34" fmla="*/ 2147483647 w 151"/>
              <a:gd name="T35" fmla="*/ 2147483647 h 261"/>
              <a:gd name="T36" fmla="*/ 2147483647 w 151"/>
              <a:gd name="T37" fmla="*/ 2147483647 h 261"/>
              <a:gd name="T38" fmla="*/ 2147483647 w 151"/>
              <a:gd name="T39" fmla="*/ 0 h 261"/>
              <a:gd name="T40" fmla="*/ 2147483647 w 151"/>
              <a:gd name="T41" fmla="*/ 2147483647 h 261"/>
              <a:gd name="T42" fmla="*/ 2147483647 w 151"/>
              <a:gd name="T43" fmla="*/ 2147483647 h 261"/>
              <a:gd name="T44" fmla="*/ 2147483647 w 151"/>
              <a:gd name="T45" fmla="*/ 2147483647 h 261"/>
              <a:gd name="T46" fmla="*/ 2147483647 w 151"/>
              <a:gd name="T47" fmla="*/ 2147483647 h 261"/>
              <a:gd name="T48" fmla="*/ 0 w 151"/>
              <a:gd name="T49" fmla="*/ 2147483647 h 261"/>
              <a:gd name="T50" fmla="*/ 2147483647 w 151"/>
              <a:gd name="T51" fmla="*/ 2147483647 h 261"/>
              <a:gd name="T52" fmla="*/ 2147483647 w 151"/>
              <a:gd name="T53" fmla="*/ 2147483647 h 26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1" h="261">
                <a:moveTo>
                  <a:pt x="15" y="132"/>
                </a:moveTo>
                <a:lnTo>
                  <a:pt x="20" y="129"/>
                </a:lnTo>
                <a:lnTo>
                  <a:pt x="35" y="159"/>
                </a:lnTo>
                <a:lnTo>
                  <a:pt x="68" y="186"/>
                </a:lnTo>
                <a:lnTo>
                  <a:pt x="64" y="215"/>
                </a:lnTo>
                <a:lnTo>
                  <a:pt x="77" y="233"/>
                </a:lnTo>
                <a:lnTo>
                  <a:pt x="77" y="245"/>
                </a:lnTo>
                <a:lnTo>
                  <a:pt x="122" y="261"/>
                </a:lnTo>
                <a:lnTo>
                  <a:pt x="144" y="225"/>
                </a:lnTo>
                <a:lnTo>
                  <a:pt x="134" y="190"/>
                </a:lnTo>
                <a:lnTo>
                  <a:pt x="140" y="149"/>
                </a:lnTo>
                <a:lnTo>
                  <a:pt x="119" y="143"/>
                </a:lnTo>
                <a:lnTo>
                  <a:pt x="119" y="132"/>
                </a:lnTo>
                <a:lnTo>
                  <a:pt x="131" y="112"/>
                </a:lnTo>
                <a:lnTo>
                  <a:pt x="122" y="104"/>
                </a:lnTo>
                <a:lnTo>
                  <a:pt x="122" y="84"/>
                </a:lnTo>
                <a:lnTo>
                  <a:pt x="130" y="80"/>
                </a:lnTo>
                <a:lnTo>
                  <a:pt x="151" y="50"/>
                </a:lnTo>
                <a:lnTo>
                  <a:pt x="125" y="16"/>
                </a:lnTo>
                <a:lnTo>
                  <a:pt x="124" y="0"/>
                </a:lnTo>
                <a:lnTo>
                  <a:pt x="96" y="21"/>
                </a:lnTo>
                <a:lnTo>
                  <a:pt x="78" y="7"/>
                </a:lnTo>
                <a:lnTo>
                  <a:pt x="56" y="11"/>
                </a:lnTo>
                <a:lnTo>
                  <a:pt x="33" y="36"/>
                </a:lnTo>
                <a:lnTo>
                  <a:pt x="0" y="36"/>
                </a:lnTo>
                <a:lnTo>
                  <a:pt x="15" y="57"/>
                </a:lnTo>
                <a:lnTo>
                  <a:pt x="15" y="132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81" name="Freeform 228"/>
          <p:cNvSpPr>
            <a:spLocks/>
          </p:cNvSpPr>
          <p:nvPr/>
        </p:nvSpPr>
        <p:spPr bwMode="auto">
          <a:xfrm>
            <a:off x="6251398" y="6308199"/>
            <a:ext cx="225905" cy="414425"/>
          </a:xfrm>
          <a:custGeom>
            <a:avLst/>
            <a:gdLst>
              <a:gd name="T0" fmla="*/ 2147483647 w 151"/>
              <a:gd name="T1" fmla="*/ 2147483647 h 261"/>
              <a:gd name="T2" fmla="*/ 2147483647 w 151"/>
              <a:gd name="T3" fmla="*/ 2147483647 h 261"/>
              <a:gd name="T4" fmla="*/ 2147483647 w 151"/>
              <a:gd name="T5" fmla="*/ 2147483647 h 261"/>
              <a:gd name="T6" fmla="*/ 2147483647 w 151"/>
              <a:gd name="T7" fmla="*/ 2147483647 h 261"/>
              <a:gd name="T8" fmla="*/ 2147483647 w 151"/>
              <a:gd name="T9" fmla="*/ 2147483647 h 261"/>
              <a:gd name="T10" fmla="*/ 2147483647 w 151"/>
              <a:gd name="T11" fmla="*/ 2147483647 h 261"/>
              <a:gd name="T12" fmla="*/ 2147483647 w 151"/>
              <a:gd name="T13" fmla="*/ 2147483647 h 261"/>
              <a:gd name="T14" fmla="*/ 2147483647 w 151"/>
              <a:gd name="T15" fmla="*/ 2147483647 h 261"/>
              <a:gd name="T16" fmla="*/ 2147483647 w 151"/>
              <a:gd name="T17" fmla="*/ 2147483647 h 261"/>
              <a:gd name="T18" fmla="*/ 2147483647 w 151"/>
              <a:gd name="T19" fmla="*/ 2147483647 h 261"/>
              <a:gd name="T20" fmla="*/ 2147483647 w 151"/>
              <a:gd name="T21" fmla="*/ 2147483647 h 261"/>
              <a:gd name="T22" fmla="*/ 2147483647 w 151"/>
              <a:gd name="T23" fmla="*/ 2147483647 h 261"/>
              <a:gd name="T24" fmla="*/ 2147483647 w 151"/>
              <a:gd name="T25" fmla="*/ 2147483647 h 261"/>
              <a:gd name="T26" fmla="*/ 2147483647 w 151"/>
              <a:gd name="T27" fmla="*/ 2147483647 h 261"/>
              <a:gd name="T28" fmla="*/ 2147483647 w 151"/>
              <a:gd name="T29" fmla="*/ 2147483647 h 261"/>
              <a:gd name="T30" fmla="*/ 2147483647 w 151"/>
              <a:gd name="T31" fmla="*/ 2147483647 h 261"/>
              <a:gd name="T32" fmla="*/ 2147483647 w 151"/>
              <a:gd name="T33" fmla="*/ 2147483647 h 261"/>
              <a:gd name="T34" fmla="*/ 2147483647 w 151"/>
              <a:gd name="T35" fmla="*/ 2147483647 h 261"/>
              <a:gd name="T36" fmla="*/ 2147483647 w 151"/>
              <a:gd name="T37" fmla="*/ 2147483647 h 261"/>
              <a:gd name="T38" fmla="*/ 2147483647 w 151"/>
              <a:gd name="T39" fmla="*/ 0 h 261"/>
              <a:gd name="T40" fmla="*/ 2147483647 w 151"/>
              <a:gd name="T41" fmla="*/ 2147483647 h 261"/>
              <a:gd name="T42" fmla="*/ 2147483647 w 151"/>
              <a:gd name="T43" fmla="*/ 2147483647 h 261"/>
              <a:gd name="T44" fmla="*/ 2147483647 w 151"/>
              <a:gd name="T45" fmla="*/ 2147483647 h 261"/>
              <a:gd name="T46" fmla="*/ 2147483647 w 151"/>
              <a:gd name="T47" fmla="*/ 2147483647 h 261"/>
              <a:gd name="T48" fmla="*/ 0 w 151"/>
              <a:gd name="T49" fmla="*/ 2147483647 h 261"/>
              <a:gd name="T50" fmla="*/ 2147483647 w 151"/>
              <a:gd name="T51" fmla="*/ 2147483647 h 261"/>
              <a:gd name="T52" fmla="*/ 2147483647 w 151"/>
              <a:gd name="T53" fmla="*/ 2147483647 h 26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1" h="261">
                <a:moveTo>
                  <a:pt x="15" y="132"/>
                </a:moveTo>
                <a:lnTo>
                  <a:pt x="20" y="129"/>
                </a:lnTo>
                <a:lnTo>
                  <a:pt x="35" y="159"/>
                </a:lnTo>
                <a:lnTo>
                  <a:pt x="68" y="186"/>
                </a:lnTo>
                <a:lnTo>
                  <a:pt x="64" y="215"/>
                </a:lnTo>
                <a:lnTo>
                  <a:pt x="77" y="233"/>
                </a:lnTo>
                <a:lnTo>
                  <a:pt x="77" y="245"/>
                </a:lnTo>
                <a:lnTo>
                  <a:pt x="122" y="261"/>
                </a:lnTo>
                <a:lnTo>
                  <a:pt x="144" y="225"/>
                </a:lnTo>
                <a:lnTo>
                  <a:pt x="134" y="190"/>
                </a:lnTo>
                <a:lnTo>
                  <a:pt x="140" y="149"/>
                </a:lnTo>
                <a:lnTo>
                  <a:pt x="119" y="143"/>
                </a:lnTo>
                <a:lnTo>
                  <a:pt x="119" y="132"/>
                </a:lnTo>
                <a:lnTo>
                  <a:pt x="131" y="112"/>
                </a:lnTo>
                <a:lnTo>
                  <a:pt x="122" y="104"/>
                </a:lnTo>
                <a:lnTo>
                  <a:pt x="122" y="84"/>
                </a:lnTo>
                <a:lnTo>
                  <a:pt x="130" y="80"/>
                </a:lnTo>
                <a:lnTo>
                  <a:pt x="151" y="50"/>
                </a:lnTo>
                <a:lnTo>
                  <a:pt x="125" y="16"/>
                </a:lnTo>
                <a:lnTo>
                  <a:pt x="124" y="0"/>
                </a:lnTo>
                <a:lnTo>
                  <a:pt x="96" y="21"/>
                </a:lnTo>
                <a:lnTo>
                  <a:pt x="78" y="7"/>
                </a:lnTo>
                <a:lnTo>
                  <a:pt x="56" y="11"/>
                </a:lnTo>
                <a:lnTo>
                  <a:pt x="33" y="36"/>
                </a:lnTo>
                <a:lnTo>
                  <a:pt x="0" y="36"/>
                </a:lnTo>
                <a:lnTo>
                  <a:pt x="15" y="57"/>
                </a:lnTo>
                <a:lnTo>
                  <a:pt x="15" y="13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82" name="Freeform 229"/>
          <p:cNvSpPr>
            <a:spLocks/>
          </p:cNvSpPr>
          <p:nvPr/>
        </p:nvSpPr>
        <p:spPr bwMode="auto">
          <a:xfrm>
            <a:off x="6251398" y="6308199"/>
            <a:ext cx="225905" cy="414425"/>
          </a:xfrm>
          <a:custGeom>
            <a:avLst/>
            <a:gdLst>
              <a:gd name="T0" fmla="*/ 2147483647 w 151"/>
              <a:gd name="T1" fmla="*/ 2147483647 h 261"/>
              <a:gd name="T2" fmla="*/ 2147483647 w 151"/>
              <a:gd name="T3" fmla="*/ 2147483647 h 261"/>
              <a:gd name="T4" fmla="*/ 2147483647 w 151"/>
              <a:gd name="T5" fmla="*/ 2147483647 h 261"/>
              <a:gd name="T6" fmla="*/ 2147483647 w 151"/>
              <a:gd name="T7" fmla="*/ 2147483647 h 261"/>
              <a:gd name="T8" fmla="*/ 2147483647 w 151"/>
              <a:gd name="T9" fmla="*/ 2147483647 h 261"/>
              <a:gd name="T10" fmla="*/ 2147483647 w 151"/>
              <a:gd name="T11" fmla="*/ 2147483647 h 261"/>
              <a:gd name="T12" fmla="*/ 2147483647 w 151"/>
              <a:gd name="T13" fmla="*/ 2147483647 h 261"/>
              <a:gd name="T14" fmla="*/ 2147483647 w 151"/>
              <a:gd name="T15" fmla="*/ 2147483647 h 261"/>
              <a:gd name="T16" fmla="*/ 2147483647 w 151"/>
              <a:gd name="T17" fmla="*/ 2147483647 h 261"/>
              <a:gd name="T18" fmla="*/ 2147483647 w 151"/>
              <a:gd name="T19" fmla="*/ 2147483647 h 261"/>
              <a:gd name="T20" fmla="*/ 2147483647 w 151"/>
              <a:gd name="T21" fmla="*/ 2147483647 h 261"/>
              <a:gd name="T22" fmla="*/ 2147483647 w 151"/>
              <a:gd name="T23" fmla="*/ 2147483647 h 261"/>
              <a:gd name="T24" fmla="*/ 2147483647 w 151"/>
              <a:gd name="T25" fmla="*/ 2147483647 h 261"/>
              <a:gd name="T26" fmla="*/ 2147483647 w 151"/>
              <a:gd name="T27" fmla="*/ 2147483647 h 261"/>
              <a:gd name="T28" fmla="*/ 2147483647 w 151"/>
              <a:gd name="T29" fmla="*/ 2147483647 h 261"/>
              <a:gd name="T30" fmla="*/ 2147483647 w 151"/>
              <a:gd name="T31" fmla="*/ 2147483647 h 261"/>
              <a:gd name="T32" fmla="*/ 2147483647 w 151"/>
              <a:gd name="T33" fmla="*/ 2147483647 h 261"/>
              <a:gd name="T34" fmla="*/ 2147483647 w 151"/>
              <a:gd name="T35" fmla="*/ 2147483647 h 261"/>
              <a:gd name="T36" fmla="*/ 2147483647 w 151"/>
              <a:gd name="T37" fmla="*/ 2147483647 h 261"/>
              <a:gd name="T38" fmla="*/ 2147483647 w 151"/>
              <a:gd name="T39" fmla="*/ 0 h 261"/>
              <a:gd name="T40" fmla="*/ 2147483647 w 151"/>
              <a:gd name="T41" fmla="*/ 2147483647 h 261"/>
              <a:gd name="T42" fmla="*/ 2147483647 w 151"/>
              <a:gd name="T43" fmla="*/ 2147483647 h 261"/>
              <a:gd name="T44" fmla="*/ 2147483647 w 151"/>
              <a:gd name="T45" fmla="*/ 2147483647 h 261"/>
              <a:gd name="T46" fmla="*/ 2147483647 w 151"/>
              <a:gd name="T47" fmla="*/ 2147483647 h 261"/>
              <a:gd name="T48" fmla="*/ 0 w 151"/>
              <a:gd name="T49" fmla="*/ 2147483647 h 261"/>
              <a:gd name="T50" fmla="*/ 2147483647 w 151"/>
              <a:gd name="T51" fmla="*/ 2147483647 h 261"/>
              <a:gd name="T52" fmla="*/ 2147483647 w 151"/>
              <a:gd name="T53" fmla="*/ 2147483647 h 26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1" h="261">
                <a:moveTo>
                  <a:pt x="15" y="132"/>
                </a:moveTo>
                <a:lnTo>
                  <a:pt x="20" y="129"/>
                </a:lnTo>
                <a:lnTo>
                  <a:pt x="35" y="159"/>
                </a:lnTo>
                <a:lnTo>
                  <a:pt x="68" y="186"/>
                </a:lnTo>
                <a:lnTo>
                  <a:pt x="64" y="215"/>
                </a:lnTo>
                <a:lnTo>
                  <a:pt x="77" y="233"/>
                </a:lnTo>
                <a:lnTo>
                  <a:pt x="77" y="245"/>
                </a:lnTo>
                <a:lnTo>
                  <a:pt x="122" y="261"/>
                </a:lnTo>
                <a:lnTo>
                  <a:pt x="144" y="225"/>
                </a:lnTo>
                <a:lnTo>
                  <a:pt x="134" y="190"/>
                </a:lnTo>
                <a:lnTo>
                  <a:pt x="140" y="149"/>
                </a:lnTo>
                <a:lnTo>
                  <a:pt x="119" y="143"/>
                </a:lnTo>
                <a:lnTo>
                  <a:pt x="119" y="132"/>
                </a:lnTo>
                <a:lnTo>
                  <a:pt x="131" y="112"/>
                </a:lnTo>
                <a:lnTo>
                  <a:pt x="122" y="104"/>
                </a:lnTo>
                <a:lnTo>
                  <a:pt x="122" y="84"/>
                </a:lnTo>
                <a:lnTo>
                  <a:pt x="130" y="80"/>
                </a:lnTo>
                <a:lnTo>
                  <a:pt x="151" y="50"/>
                </a:lnTo>
                <a:lnTo>
                  <a:pt x="125" y="16"/>
                </a:lnTo>
                <a:lnTo>
                  <a:pt x="124" y="0"/>
                </a:lnTo>
                <a:lnTo>
                  <a:pt x="96" y="21"/>
                </a:lnTo>
                <a:lnTo>
                  <a:pt x="78" y="7"/>
                </a:lnTo>
                <a:lnTo>
                  <a:pt x="56" y="11"/>
                </a:lnTo>
                <a:lnTo>
                  <a:pt x="33" y="36"/>
                </a:lnTo>
                <a:lnTo>
                  <a:pt x="0" y="36"/>
                </a:lnTo>
                <a:lnTo>
                  <a:pt x="15" y="57"/>
                </a:lnTo>
                <a:lnTo>
                  <a:pt x="15" y="132"/>
                </a:lnTo>
                <a:close/>
              </a:path>
            </a:pathLst>
          </a:custGeom>
          <a:solidFill>
            <a:srgbClr val="007C6C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83" name="Freeform 230"/>
          <p:cNvSpPr>
            <a:spLocks/>
          </p:cNvSpPr>
          <p:nvPr/>
        </p:nvSpPr>
        <p:spPr bwMode="auto">
          <a:xfrm>
            <a:off x="6251398" y="6308199"/>
            <a:ext cx="225905" cy="414425"/>
          </a:xfrm>
          <a:custGeom>
            <a:avLst/>
            <a:gdLst>
              <a:gd name="T0" fmla="*/ 2147483647 w 151"/>
              <a:gd name="T1" fmla="*/ 2147483647 h 261"/>
              <a:gd name="T2" fmla="*/ 2147483647 w 151"/>
              <a:gd name="T3" fmla="*/ 2147483647 h 261"/>
              <a:gd name="T4" fmla="*/ 2147483647 w 151"/>
              <a:gd name="T5" fmla="*/ 2147483647 h 261"/>
              <a:gd name="T6" fmla="*/ 2147483647 w 151"/>
              <a:gd name="T7" fmla="*/ 2147483647 h 261"/>
              <a:gd name="T8" fmla="*/ 2147483647 w 151"/>
              <a:gd name="T9" fmla="*/ 2147483647 h 261"/>
              <a:gd name="T10" fmla="*/ 2147483647 w 151"/>
              <a:gd name="T11" fmla="*/ 2147483647 h 261"/>
              <a:gd name="T12" fmla="*/ 2147483647 w 151"/>
              <a:gd name="T13" fmla="*/ 2147483647 h 261"/>
              <a:gd name="T14" fmla="*/ 2147483647 w 151"/>
              <a:gd name="T15" fmla="*/ 2147483647 h 261"/>
              <a:gd name="T16" fmla="*/ 2147483647 w 151"/>
              <a:gd name="T17" fmla="*/ 2147483647 h 261"/>
              <a:gd name="T18" fmla="*/ 2147483647 w 151"/>
              <a:gd name="T19" fmla="*/ 2147483647 h 261"/>
              <a:gd name="T20" fmla="*/ 2147483647 w 151"/>
              <a:gd name="T21" fmla="*/ 2147483647 h 261"/>
              <a:gd name="T22" fmla="*/ 2147483647 w 151"/>
              <a:gd name="T23" fmla="*/ 2147483647 h 261"/>
              <a:gd name="T24" fmla="*/ 2147483647 w 151"/>
              <a:gd name="T25" fmla="*/ 2147483647 h 261"/>
              <a:gd name="T26" fmla="*/ 2147483647 w 151"/>
              <a:gd name="T27" fmla="*/ 2147483647 h 261"/>
              <a:gd name="T28" fmla="*/ 2147483647 w 151"/>
              <a:gd name="T29" fmla="*/ 2147483647 h 261"/>
              <a:gd name="T30" fmla="*/ 2147483647 w 151"/>
              <a:gd name="T31" fmla="*/ 2147483647 h 261"/>
              <a:gd name="T32" fmla="*/ 2147483647 w 151"/>
              <a:gd name="T33" fmla="*/ 2147483647 h 261"/>
              <a:gd name="T34" fmla="*/ 2147483647 w 151"/>
              <a:gd name="T35" fmla="*/ 2147483647 h 261"/>
              <a:gd name="T36" fmla="*/ 2147483647 w 151"/>
              <a:gd name="T37" fmla="*/ 2147483647 h 261"/>
              <a:gd name="T38" fmla="*/ 2147483647 w 151"/>
              <a:gd name="T39" fmla="*/ 0 h 261"/>
              <a:gd name="T40" fmla="*/ 2147483647 w 151"/>
              <a:gd name="T41" fmla="*/ 2147483647 h 261"/>
              <a:gd name="T42" fmla="*/ 2147483647 w 151"/>
              <a:gd name="T43" fmla="*/ 2147483647 h 261"/>
              <a:gd name="T44" fmla="*/ 2147483647 w 151"/>
              <a:gd name="T45" fmla="*/ 2147483647 h 261"/>
              <a:gd name="T46" fmla="*/ 2147483647 w 151"/>
              <a:gd name="T47" fmla="*/ 2147483647 h 261"/>
              <a:gd name="T48" fmla="*/ 0 w 151"/>
              <a:gd name="T49" fmla="*/ 2147483647 h 261"/>
              <a:gd name="T50" fmla="*/ 2147483647 w 151"/>
              <a:gd name="T51" fmla="*/ 2147483647 h 261"/>
              <a:gd name="T52" fmla="*/ 2147483647 w 151"/>
              <a:gd name="T53" fmla="*/ 2147483647 h 26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1" h="261">
                <a:moveTo>
                  <a:pt x="15" y="132"/>
                </a:moveTo>
                <a:lnTo>
                  <a:pt x="20" y="129"/>
                </a:lnTo>
                <a:lnTo>
                  <a:pt x="35" y="159"/>
                </a:lnTo>
                <a:lnTo>
                  <a:pt x="68" y="186"/>
                </a:lnTo>
                <a:lnTo>
                  <a:pt x="64" y="215"/>
                </a:lnTo>
                <a:lnTo>
                  <a:pt x="77" y="233"/>
                </a:lnTo>
                <a:lnTo>
                  <a:pt x="77" y="245"/>
                </a:lnTo>
                <a:lnTo>
                  <a:pt x="122" y="261"/>
                </a:lnTo>
                <a:lnTo>
                  <a:pt x="144" y="225"/>
                </a:lnTo>
                <a:lnTo>
                  <a:pt x="134" y="190"/>
                </a:lnTo>
                <a:lnTo>
                  <a:pt x="140" y="149"/>
                </a:lnTo>
                <a:lnTo>
                  <a:pt x="119" y="143"/>
                </a:lnTo>
                <a:lnTo>
                  <a:pt x="119" y="132"/>
                </a:lnTo>
                <a:lnTo>
                  <a:pt x="131" y="112"/>
                </a:lnTo>
                <a:lnTo>
                  <a:pt x="122" y="104"/>
                </a:lnTo>
                <a:lnTo>
                  <a:pt x="122" y="84"/>
                </a:lnTo>
                <a:lnTo>
                  <a:pt x="130" y="80"/>
                </a:lnTo>
                <a:lnTo>
                  <a:pt x="151" y="50"/>
                </a:lnTo>
                <a:lnTo>
                  <a:pt x="125" y="16"/>
                </a:lnTo>
                <a:lnTo>
                  <a:pt x="124" y="0"/>
                </a:lnTo>
                <a:lnTo>
                  <a:pt x="96" y="21"/>
                </a:lnTo>
                <a:lnTo>
                  <a:pt x="78" y="7"/>
                </a:lnTo>
                <a:lnTo>
                  <a:pt x="56" y="11"/>
                </a:lnTo>
                <a:lnTo>
                  <a:pt x="33" y="36"/>
                </a:lnTo>
                <a:lnTo>
                  <a:pt x="0" y="36"/>
                </a:lnTo>
                <a:lnTo>
                  <a:pt x="15" y="57"/>
                </a:lnTo>
                <a:lnTo>
                  <a:pt x="15" y="132"/>
                </a:lnTo>
                <a:close/>
              </a:path>
            </a:pathLst>
          </a:custGeom>
          <a:noFill/>
          <a:ln w="11113" cap="rnd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84" name="Freeform 231"/>
          <p:cNvSpPr>
            <a:spLocks/>
          </p:cNvSpPr>
          <p:nvPr/>
        </p:nvSpPr>
        <p:spPr bwMode="auto">
          <a:xfrm>
            <a:off x="6077854" y="6420936"/>
            <a:ext cx="61339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8" y="43"/>
                </a:lnTo>
                <a:lnTo>
                  <a:pt x="34" y="39"/>
                </a:lnTo>
                <a:lnTo>
                  <a:pt x="39" y="32"/>
                </a:lnTo>
                <a:lnTo>
                  <a:pt x="41" y="24"/>
                </a:lnTo>
                <a:lnTo>
                  <a:pt x="39" y="13"/>
                </a:lnTo>
                <a:lnTo>
                  <a:pt x="34" y="8"/>
                </a:lnTo>
                <a:lnTo>
                  <a:pt x="28" y="2"/>
                </a:lnTo>
                <a:lnTo>
                  <a:pt x="19" y="0"/>
                </a:lnTo>
                <a:lnTo>
                  <a:pt x="13" y="2"/>
                </a:lnTo>
                <a:lnTo>
                  <a:pt x="4" y="8"/>
                </a:lnTo>
                <a:lnTo>
                  <a:pt x="0" y="13"/>
                </a:lnTo>
                <a:lnTo>
                  <a:pt x="0" y="24"/>
                </a:lnTo>
                <a:lnTo>
                  <a:pt x="0" y="32"/>
                </a:lnTo>
                <a:lnTo>
                  <a:pt x="4" y="39"/>
                </a:lnTo>
                <a:lnTo>
                  <a:pt x="13" y="43"/>
                </a:lnTo>
                <a:lnTo>
                  <a:pt x="19" y="46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85" name="Freeform 232"/>
          <p:cNvSpPr>
            <a:spLocks/>
          </p:cNvSpPr>
          <p:nvPr/>
        </p:nvSpPr>
        <p:spPr bwMode="auto">
          <a:xfrm>
            <a:off x="6077854" y="6420936"/>
            <a:ext cx="61339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8" y="43"/>
                </a:lnTo>
                <a:lnTo>
                  <a:pt x="34" y="39"/>
                </a:lnTo>
                <a:lnTo>
                  <a:pt x="39" y="32"/>
                </a:lnTo>
                <a:lnTo>
                  <a:pt x="41" y="24"/>
                </a:lnTo>
                <a:lnTo>
                  <a:pt x="39" y="13"/>
                </a:lnTo>
                <a:lnTo>
                  <a:pt x="34" y="8"/>
                </a:lnTo>
                <a:lnTo>
                  <a:pt x="28" y="2"/>
                </a:lnTo>
                <a:lnTo>
                  <a:pt x="19" y="0"/>
                </a:lnTo>
                <a:lnTo>
                  <a:pt x="13" y="2"/>
                </a:lnTo>
                <a:lnTo>
                  <a:pt x="4" y="8"/>
                </a:lnTo>
                <a:lnTo>
                  <a:pt x="0" y="13"/>
                </a:lnTo>
                <a:lnTo>
                  <a:pt x="0" y="24"/>
                </a:lnTo>
                <a:lnTo>
                  <a:pt x="0" y="32"/>
                </a:lnTo>
                <a:lnTo>
                  <a:pt x="4" y="39"/>
                </a:lnTo>
                <a:lnTo>
                  <a:pt x="13" y="43"/>
                </a:lnTo>
                <a:lnTo>
                  <a:pt x="19" y="46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86" name="Freeform 233"/>
          <p:cNvSpPr>
            <a:spLocks/>
          </p:cNvSpPr>
          <p:nvPr/>
        </p:nvSpPr>
        <p:spPr bwMode="auto">
          <a:xfrm>
            <a:off x="6077854" y="6420936"/>
            <a:ext cx="61339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8" y="43"/>
                </a:lnTo>
                <a:lnTo>
                  <a:pt x="34" y="39"/>
                </a:lnTo>
                <a:lnTo>
                  <a:pt x="39" y="32"/>
                </a:lnTo>
                <a:lnTo>
                  <a:pt x="41" y="24"/>
                </a:lnTo>
                <a:lnTo>
                  <a:pt x="39" y="13"/>
                </a:lnTo>
                <a:lnTo>
                  <a:pt x="34" y="8"/>
                </a:lnTo>
                <a:lnTo>
                  <a:pt x="28" y="2"/>
                </a:lnTo>
                <a:lnTo>
                  <a:pt x="19" y="0"/>
                </a:lnTo>
                <a:lnTo>
                  <a:pt x="13" y="2"/>
                </a:lnTo>
                <a:lnTo>
                  <a:pt x="4" y="8"/>
                </a:lnTo>
                <a:lnTo>
                  <a:pt x="0" y="13"/>
                </a:lnTo>
                <a:lnTo>
                  <a:pt x="0" y="24"/>
                </a:lnTo>
                <a:lnTo>
                  <a:pt x="0" y="32"/>
                </a:lnTo>
                <a:lnTo>
                  <a:pt x="4" y="39"/>
                </a:lnTo>
                <a:lnTo>
                  <a:pt x="13" y="43"/>
                </a:lnTo>
                <a:lnTo>
                  <a:pt x="19" y="46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87" name="Freeform 234"/>
          <p:cNvSpPr>
            <a:spLocks/>
          </p:cNvSpPr>
          <p:nvPr/>
        </p:nvSpPr>
        <p:spPr bwMode="auto">
          <a:xfrm>
            <a:off x="6077854" y="6420936"/>
            <a:ext cx="61339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8" y="43"/>
                </a:lnTo>
                <a:lnTo>
                  <a:pt x="34" y="39"/>
                </a:lnTo>
                <a:lnTo>
                  <a:pt x="39" y="32"/>
                </a:lnTo>
                <a:lnTo>
                  <a:pt x="41" y="24"/>
                </a:lnTo>
                <a:lnTo>
                  <a:pt x="39" y="13"/>
                </a:lnTo>
                <a:lnTo>
                  <a:pt x="34" y="8"/>
                </a:lnTo>
                <a:lnTo>
                  <a:pt x="28" y="2"/>
                </a:lnTo>
                <a:lnTo>
                  <a:pt x="19" y="0"/>
                </a:lnTo>
                <a:lnTo>
                  <a:pt x="13" y="2"/>
                </a:lnTo>
                <a:lnTo>
                  <a:pt x="4" y="8"/>
                </a:lnTo>
                <a:lnTo>
                  <a:pt x="0" y="13"/>
                </a:lnTo>
                <a:lnTo>
                  <a:pt x="0" y="24"/>
                </a:lnTo>
                <a:lnTo>
                  <a:pt x="0" y="32"/>
                </a:lnTo>
                <a:lnTo>
                  <a:pt x="4" y="39"/>
                </a:lnTo>
                <a:lnTo>
                  <a:pt x="13" y="43"/>
                </a:lnTo>
                <a:lnTo>
                  <a:pt x="19" y="46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2" name="Group 237"/>
          <p:cNvGrpSpPr>
            <a:grpSpLocks/>
          </p:cNvGrpSpPr>
          <p:nvPr/>
        </p:nvGrpSpPr>
        <p:grpSpPr bwMode="auto">
          <a:xfrm>
            <a:off x="8863515" y="6700395"/>
            <a:ext cx="59842" cy="53986"/>
            <a:chOff x="4084" y="3501"/>
            <a:chExt cx="40" cy="34"/>
          </a:xfrm>
        </p:grpSpPr>
        <p:sp>
          <p:nvSpPr>
            <p:cNvPr id="12771" name="Oval 235"/>
            <p:cNvSpPr>
              <a:spLocks noChangeArrowheads="1"/>
            </p:cNvSpPr>
            <p:nvPr/>
          </p:nvSpPr>
          <p:spPr bwMode="auto">
            <a:xfrm>
              <a:off x="4084" y="3501"/>
              <a:ext cx="40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72" name="Oval 236"/>
            <p:cNvSpPr>
              <a:spLocks noChangeArrowheads="1"/>
            </p:cNvSpPr>
            <p:nvPr/>
          </p:nvSpPr>
          <p:spPr bwMode="auto">
            <a:xfrm>
              <a:off x="4084" y="3501"/>
              <a:ext cx="40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489" name="Oval 238"/>
          <p:cNvSpPr>
            <a:spLocks noChangeArrowheads="1"/>
          </p:cNvSpPr>
          <p:nvPr/>
        </p:nvSpPr>
        <p:spPr bwMode="auto">
          <a:xfrm>
            <a:off x="8863515" y="6700395"/>
            <a:ext cx="59842" cy="53986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3" name="Group 241"/>
          <p:cNvGrpSpPr>
            <a:grpSpLocks/>
          </p:cNvGrpSpPr>
          <p:nvPr/>
        </p:nvGrpSpPr>
        <p:grpSpPr bwMode="auto">
          <a:xfrm>
            <a:off x="8863515" y="6700395"/>
            <a:ext cx="59842" cy="53986"/>
            <a:chOff x="4084" y="3501"/>
            <a:chExt cx="40" cy="34"/>
          </a:xfrm>
        </p:grpSpPr>
        <p:sp>
          <p:nvSpPr>
            <p:cNvPr id="12769" name="Oval 239"/>
            <p:cNvSpPr>
              <a:spLocks noChangeArrowheads="1"/>
            </p:cNvSpPr>
            <p:nvPr/>
          </p:nvSpPr>
          <p:spPr bwMode="auto">
            <a:xfrm>
              <a:off x="4084" y="3501"/>
              <a:ext cx="40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70" name="Oval 240"/>
            <p:cNvSpPr>
              <a:spLocks noChangeArrowheads="1"/>
            </p:cNvSpPr>
            <p:nvPr/>
          </p:nvSpPr>
          <p:spPr bwMode="auto">
            <a:xfrm>
              <a:off x="4084" y="3501"/>
              <a:ext cx="40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491" name="Oval 242"/>
          <p:cNvSpPr>
            <a:spLocks noChangeArrowheads="1"/>
          </p:cNvSpPr>
          <p:nvPr/>
        </p:nvSpPr>
        <p:spPr bwMode="auto">
          <a:xfrm>
            <a:off x="8863515" y="6700395"/>
            <a:ext cx="59842" cy="53986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92" name="Oval 243"/>
          <p:cNvSpPr>
            <a:spLocks noChangeArrowheads="1"/>
          </p:cNvSpPr>
          <p:nvPr/>
        </p:nvSpPr>
        <p:spPr bwMode="auto">
          <a:xfrm>
            <a:off x="8863515" y="6700395"/>
            <a:ext cx="59842" cy="53986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4" name="Group 246"/>
          <p:cNvGrpSpPr>
            <a:grpSpLocks/>
          </p:cNvGrpSpPr>
          <p:nvPr/>
        </p:nvGrpSpPr>
        <p:grpSpPr bwMode="auto">
          <a:xfrm>
            <a:off x="8863515" y="6700395"/>
            <a:ext cx="59842" cy="53986"/>
            <a:chOff x="4084" y="3501"/>
            <a:chExt cx="40" cy="34"/>
          </a:xfrm>
        </p:grpSpPr>
        <p:sp>
          <p:nvSpPr>
            <p:cNvPr id="12767" name="Oval 244"/>
            <p:cNvSpPr>
              <a:spLocks noChangeArrowheads="1"/>
            </p:cNvSpPr>
            <p:nvPr/>
          </p:nvSpPr>
          <p:spPr bwMode="auto">
            <a:xfrm>
              <a:off x="4084" y="3501"/>
              <a:ext cx="40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68" name="Oval 245"/>
            <p:cNvSpPr>
              <a:spLocks noChangeArrowheads="1"/>
            </p:cNvSpPr>
            <p:nvPr/>
          </p:nvSpPr>
          <p:spPr bwMode="auto">
            <a:xfrm>
              <a:off x="4084" y="3501"/>
              <a:ext cx="40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494" name="Oval 247"/>
          <p:cNvSpPr>
            <a:spLocks noChangeArrowheads="1"/>
          </p:cNvSpPr>
          <p:nvPr/>
        </p:nvSpPr>
        <p:spPr bwMode="auto">
          <a:xfrm>
            <a:off x="8863515" y="6700395"/>
            <a:ext cx="59842" cy="53986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5" name="Group 250"/>
          <p:cNvGrpSpPr>
            <a:grpSpLocks/>
          </p:cNvGrpSpPr>
          <p:nvPr/>
        </p:nvGrpSpPr>
        <p:grpSpPr bwMode="auto">
          <a:xfrm>
            <a:off x="8863515" y="6700395"/>
            <a:ext cx="59842" cy="53986"/>
            <a:chOff x="4084" y="3501"/>
            <a:chExt cx="40" cy="34"/>
          </a:xfrm>
        </p:grpSpPr>
        <p:sp>
          <p:nvSpPr>
            <p:cNvPr id="12765" name="Oval 248"/>
            <p:cNvSpPr>
              <a:spLocks noChangeArrowheads="1"/>
            </p:cNvSpPr>
            <p:nvPr/>
          </p:nvSpPr>
          <p:spPr bwMode="auto">
            <a:xfrm>
              <a:off x="4084" y="3501"/>
              <a:ext cx="40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66" name="Oval 249"/>
            <p:cNvSpPr>
              <a:spLocks noChangeArrowheads="1"/>
            </p:cNvSpPr>
            <p:nvPr/>
          </p:nvSpPr>
          <p:spPr bwMode="auto">
            <a:xfrm>
              <a:off x="4084" y="3501"/>
              <a:ext cx="40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496" name="Oval 251"/>
          <p:cNvSpPr>
            <a:spLocks noChangeArrowheads="1"/>
          </p:cNvSpPr>
          <p:nvPr/>
        </p:nvSpPr>
        <p:spPr bwMode="auto">
          <a:xfrm>
            <a:off x="8863515" y="6700395"/>
            <a:ext cx="59842" cy="53986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497" name="Oval 252"/>
          <p:cNvSpPr>
            <a:spLocks noChangeArrowheads="1"/>
          </p:cNvSpPr>
          <p:nvPr/>
        </p:nvSpPr>
        <p:spPr bwMode="auto">
          <a:xfrm>
            <a:off x="8863515" y="6700395"/>
            <a:ext cx="59842" cy="53986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6" name="Group 255"/>
          <p:cNvGrpSpPr>
            <a:grpSpLocks/>
          </p:cNvGrpSpPr>
          <p:nvPr/>
        </p:nvGrpSpPr>
        <p:grpSpPr bwMode="auto">
          <a:xfrm>
            <a:off x="8794696" y="6209755"/>
            <a:ext cx="58347" cy="55574"/>
            <a:chOff x="4038" y="3192"/>
            <a:chExt cx="39" cy="35"/>
          </a:xfrm>
        </p:grpSpPr>
        <p:sp>
          <p:nvSpPr>
            <p:cNvPr id="12763" name="Oval 253"/>
            <p:cNvSpPr>
              <a:spLocks noChangeArrowheads="1"/>
            </p:cNvSpPr>
            <p:nvPr/>
          </p:nvSpPr>
          <p:spPr bwMode="auto">
            <a:xfrm>
              <a:off x="4038" y="3192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64" name="Oval 254"/>
            <p:cNvSpPr>
              <a:spLocks noChangeArrowheads="1"/>
            </p:cNvSpPr>
            <p:nvPr/>
          </p:nvSpPr>
          <p:spPr bwMode="auto">
            <a:xfrm>
              <a:off x="4038" y="3192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499" name="Oval 256"/>
          <p:cNvSpPr>
            <a:spLocks noChangeArrowheads="1"/>
          </p:cNvSpPr>
          <p:nvPr/>
        </p:nvSpPr>
        <p:spPr bwMode="auto">
          <a:xfrm>
            <a:off x="8794696" y="6209755"/>
            <a:ext cx="58347" cy="55574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7" name="Group 259"/>
          <p:cNvGrpSpPr>
            <a:grpSpLocks/>
          </p:cNvGrpSpPr>
          <p:nvPr/>
        </p:nvGrpSpPr>
        <p:grpSpPr bwMode="auto">
          <a:xfrm>
            <a:off x="8794696" y="6209755"/>
            <a:ext cx="58347" cy="55574"/>
            <a:chOff x="4038" y="3192"/>
            <a:chExt cx="39" cy="35"/>
          </a:xfrm>
        </p:grpSpPr>
        <p:sp>
          <p:nvSpPr>
            <p:cNvPr id="12761" name="Oval 257"/>
            <p:cNvSpPr>
              <a:spLocks noChangeArrowheads="1"/>
            </p:cNvSpPr>
            <p:nvPr/>
          </p:nvSpPr>
          <p:spPr bwMode="auto">
            <a:xfrm>
              <a:off x="4038" y="3192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62" name="Oval 258"/>
            <p:cNvSpPr>
              <a:spLocks noChangeArrowheads="1"/>
            </p:cNvSpPr>
            <p:nvPr/>
          </p:nvSpPr>
          <p:spPr bwMode="auto">
            <a:xfrm>
              <a:off x="4038" y="3192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01" name="Oval 260"/>
          <p:cNvSpPr>
            <a:spLocks noChangeArrowheads="1"/>
          </p:cNvSpPr>
          <p:nvPr/>
        </p:nvSpPr>
        <p:spPr bwMode="auto">
          <a:xfrm>
            <a:off x="8794696" y="6209755"/>
            <a:ext cx="58347" cy="55574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02" name="Oval 261"/>
          <p:cNvSpPr>
            <a:spLocks noChangeArrowheads="1"/>
          </p:cNvSpPr>
          <p:nvPr/>
        </p:nvSpPr>
        <p:spPr bwMode="auto">
          <a:xfrm>
            <a:off x="8794696" y="6209755"/>
            <a:ext cx="58347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8" name="Group 264"/>
          <p:cNvGrpSpPr>
            <a:grpSpLocks/>
          </p:cNvGrpSpPr>
          <p:nvPr/>
        </p:nvGrpSpPr>
        <p:grpSpPr bwMode="auto">
          <a:xfrm>
            <a:off x="8794696" y="6209755"/>
            <a:ext cx="58347" cy="55574"/>
            <a:chOff x="4038" y="3192"/>
            <a:chExt cx="39" cy="35"/>
          </a:xfrm>
        </p:grpSpPr>
        <p:sp>
          <p:nvSpPr>
            <p:cNvPr id="12759" name="Oval 262"/>
            <p:cNvSpPr>
              <a:spLocks noChangeArrowheads="1"/>
            </p:cNvSpPr>
            <p:nvPr/>
          </p:nvSpPr>
          <p:spPr bwMode="auto">
            <a:xfrm>
              <a:off x="4038" y="3192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60" name="Oval 263"/>
            <p:cNvSpPr>
              <a:spLocks noChangeArrowheads="1"/>
            </p:cNvSpPr>
            <p:nvPr/>
          </p:nvSpPr>
          <p:spPr bwMode="auto">
            <a:xfrm>
              <a:off x="4038" y="3192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04" name="Oval 265"/>
          <p:cNvSpPr>
            <a:spLocks noChangeArrowheads="1"/>
          </p:cNvSpPr>
          <p:nvPr/>
        </p:nvSpPr>
        <p:spPr bwMode="auto">
          <a:xfrm>
            <a:off x="8794696" y="6209755"/>
            <a:ext cx="58347" cy="55574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9" name="Group 268"/>
          <p:cNvGrpSpPr>
            <a:grpSpLocks/>
          </p:cNvGrpSpPr>
          <p:nvPr/>
        </p:nvGrpSpPr>
        <p:grpSpPr bwMode="auto">
          <a:xfrm>
            <a:off x="8794696" y="6209755"/>
            <a:ext cx="58347" cy="55574"/>
            <a:chOff x="4038" y="3192"/>
            <a:chExt cx="39" cy="35"/>
          </a:xfrm>
        </p:grpSpPr>
        <p:sp>
          <p:nvSpPr>
            <p:cNvPr id="12757" name="Oval 266"/>
            <p:cNvSpPr>
              <a:spLocks noChangeArrowheads="1"/>
            </p:cNvSpPr>
            <p:nvPr/>
          </p:nvSpPr>
          <p:spPr bwMode="auto">
            <a:xfrm>
              <a:off x="4038" y="3192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58" name="Oval 267"/>
            <p:cNvSpPr>
              <a:spLocks noChangeArrowheads="1"/>
            </p:cNvSpPr>
            <p:nvPr/>
          </p:nvSpPr>
          <p:spPr bwMode="auto">
            <a:xfrm>
              <a:off x="4038" y="3192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06" name="Oval 269"/>
          <p:cNvSpPr>
            <a:spLocks noChangeArrowheads="1"/>
          </p:cNvSpPr>
          <p:nvPr/>
        </p:nvSpPr>
        <p:spPr bwMode="auto">
          <a:xfrm>
            <a:off x="8794696" y="6209755"/>
            <a:ext cx="58347" cy="55574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07" name="Oval 270"/>
          <p:cNvSpPr>
            <a:spLocks noChangeArrowheads="1"/>
          </p:cNvSpPr>
          <p:nvPr/>
        </p:nvSpPr>
        <p:spPr bwMode="auto">
          <a:xfrm>
            <a:off x="8794696" y="6209755"/>
            <a:ext cx="58347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0" name="Group 273"/>
          <p:cNvGrpSpPr>
            <a:grpSpLocks/>
          </p:cNvGrpSpPr>
          <p:nvPr/>
        </p:nvGrpSpPr>
        <p:grpSpPr bwMode="auto">
          <a:xfrm>
            <a:off x="7162497" y="6644820"/>
            <a:ext cx="59842" cy="55574"/>
            <a:chOff x="2947" y="3466"/>
            <a:chExt cx="40" cy="35"/>
          </a:xfrm>
        </p:grpSpPr>
        <p:sp>
          <p:nvSpPr>
            <p:cNvPr id="12755" name="Oval 271"/>
            <p:cNvSpPr>
              <a:spLocks noChangeArrowheads="1"/>
            </p:cNvSpPr>
            <p:nvPr/>
          </p:nvSpPr>
          <p:spPr bwMode="auto">
            <a:xfrm>
              <a:off x="2947" y="3466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56" name="Oval 272"/>
            <p:cNvSpPr>
              <a:spLocks noChangeArrowheads="1"/>
            </p:cNvSpPr>
            <p:nvPr/>
          </p:nvSpPr>
          <p:spPr bwMode="auto">
            <a:xfrm>
              <a:off x="2947" y="3466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09" name="Oval 274"/>
          <p:cNvSpPr>
            <a:spLocks noChangeArrowheads="1"/>
          </p:cNvSpPr>
          <p:nvPr/>
        </p:nvSpPr>
        <p:spPr bwMode="auto">
          <a:xfrm>
            <a:off x="7162497" y="6644820"/>
            <a:ext cx="59842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" name="Group 277"/>
          <p:cNvGrpSpPr>
            <a:grpSpLocks/>
          </p:cNvGrpSpPr>
          <p:nvPr/>
        </p:nvGrpSpPr>
        <p:grpSpPr bwMode="auto">
          <a:xfrm>
            <a:off x="7162497" y="6644820"/>
            <a:ext cx="59842" cy="55574"/>
            <a:chOff x="2947" y="3466"/>
            <a:chExt cx="40" cy="35"/>
          </a:xfrm>
        </p:grpSpPr>
        <p:sp>
          <p:nvSpPr>
            <p:cNvPr id="12753" name="Oval 275"/>
            <p:cNvSpPr>
              <a:spLocks noChangeArrowheads="1"/>
            </p:cNvSpPr>
            <p:nvPr/>
          </p:nvSpPr>
          <p:spPr bwMode="auto">
            <a:xfrm>
              <a:off x="2947" y="3466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54" name="Oval 276"/>
            <p:cNvSpPr>
              <a:spLocks noChangeArrowheads="1"/>
            </p:cNvSpPr>
            <p:nvPr/>
          </p:nvSpPr>
          <p:spPr bwMode="auto">
            <a:xfrm>
              <a:off x="2947" y="3466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11" name="Oval 278"/>
          <p:cNvSpPr>
            <a:spLocks noChangeArrowheads="1"/>
          </p:cNvSpPr>
          <p:nvPr/>
        </p:nvSpPr>
        <p:spPr bwMode="auto">
          <a:xfrm>
            <a:off x="7162497" y="6644820"/>
            <a:ext cx="59842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12" name="Oval 279"/>
          <p:cNvSpPr>
            <a:spLocks noChangeArrowheads="1"/>
          </p:cNvSpPr>
          <p:nvPr/>
        </p:nvSpPr>
        <p:spPr bwMode="auto">
          <a:xfrm>
            <a:off x="7162497" y="6644820"/>
            <a:ext cx="59842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2" name="Group 282"/>
          <p:cNvGrpSpPr>
            <a:grpSpLocks/>
          </p:cNvGrpSpPr>
          <p:nvPr/>
        </p:nvGrpSpPr>
        <p:grpSpPr bwMode="auto">
          <a:xfrm>
            <a:off x="7162497" y="6644820"/>
            <a:ext cx="59842" cy="55574"/>
            <a:chOff x="2947" y="3466"/>
            <a:chExt cx="40" cy="35"/>
          </a:xfrm>
        </p:grpSpPr>
        <p:sp>
          <p:nvSpPr>
            <p:cNvPr id="12751" name="Oval 280"/>
            <p:cNvSpPr>
              <a:spLocks noChangeArrowheads="1"/>
            </p:cNvSpPr>
            <p:nvPr/>
          </p:nvSpPr>
          <p:spPr bwMode="auto">
            <a:xfrm>
              <a:off x="2947" y="3466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52" name="Oval 281"/>
            <p:cNvSpPr>
              <a:spLocks noChangeArrowheads="1"/>
            </p:cNvSpPr>
            <p:nvPr/>
          </p:nvSpPr>
          <p:spPr bwMode="auto">
            <a:xfrm>
              <a:off x="2947" y="3466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14" name="Oval 283"/>
          <p:cNvSpPr>
            <a:spLocks noChangeArrowheads="1"/>
          </p:cNvSpPr>
          <p:nvPr/>
        </p:nvSpPr>
        <p:spPr bwMode="auto">
          <a:xfrm>
            <a:off x="7162497" y="6644820"/>
            <a:ext cx="59842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3" name="Group 286"/>
          <p:cNvGrpSpPr>
            <a:grpSpLocks/>
          </p:cNvGrpSpPr>
          <p:nvPr/>
        </p:nvGrpSpPr>
        <p:grpSpPr bwMode="auto">
          <a:xfrm>
            <a:off x="7162497" y="6644820"/>
            <a:ext cx="59842" cy="55574"/>
            <a:chOff x="2947" y="3466"/>
            <a:chExt cx="40" cy="35"/>
          </a:xfrm>
        </p:grpSpPr>
        <p:sp>
          <p:nvSpPr>
            <p:cNvPr id="12749" name="Oval 284"/>
            <p:cNvSpPr>
              <a:spLocks noChangeArrowheads="1"/>
            </p:cNvSpPr>
            <p:nvPr/>
          </p:nvSpPr>
          <p:spPr bwMode="auto">
            <a:xfrm>
              <a:off x="2947" y="3466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50" name="Oval 285"/>
            <p:cNvSpPr>
              <a:spLocks noChangeArrowheads="1"/>
            </p:cNvSpPr>
            <p:nvPr/>
          </p:nvSpPr>
          <p:spPr bwMode="auto">
            <a:xfrm>
              <a:off x="2947" y="3466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16" name="Oval 287"/>
          <p:cNvSpPr>
            <a:spLocks noChangeArrowheads="1"/>
          </p:cNvSpPr>
          <p:nvPr/>
        </p:nvSpPr>
        <p:spPr bwMode="auto">
          <a:xfrm>
            <a:off x="7162497" y="6644820"/>
            <a:ext cx="59842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17" name="Oval 288"/>
          <p:cNvSpPr>
            <a:spLocks noChangeArrowheads="1"/>
          </p:cNvSpPr>
          <p:nvPr/>
        </p:nvSpPr>
        <p:spPr bwMode="auto">
          <a:xfrm>
            <a:off x="7162497" y="6644820"/>
            <a:ext cx="59842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4" name="Group 291"/>
          <p:cNvGrpSpPr>
            <a:grpSpLocks/>
          </p:cNvGrpSpPr>
          <p:nvPr/>
        </p:nvGrpSpPr>
        <p:grpSpPr bwMode="auto">
          <a:xfrm>
            <a:off x="5708329" y="6295497"/>
            <a:ext cx="56850" cy="55574"/>
            <a:chOff x="1975" y="3246"/>
            <a:chExt cx="38" cy="35"/>
          </a:xfrm>
        </p:grpSpPr>
        <p:sp>
          <p:nvSpPr>
            <p:cNvPr id="12747" name="Oval 289"/>
            <p:cNvSpPr>
              <a:spLocks noChangeArrowheads="1"/>
            </p:cNvSpPr>
            <p:nvPr/>
          </p:nvSpPr>
          <p:spPr bwMode="auto">
            <a:xfrm>
              <a:off x="1975" y="3246"/>
              <a:ext cx="38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48" name="Oval 290"/>
            <p:cNvSpPr>
              <a:spLocks noChangeArrowheads="1"/>
            </p:cNvSpPr>
            <p:nvPr/>
          </p:nvSpPr>
          <p:spPr bwMode="auto">
            <a:xfrm>
              <a:off x="1975" y="3246"/>
              <a:ext cx="38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19" name="Oval 292"/>
          <p:cNvSpPr>
            <a:spLocks noChangeArrowheads="1"/>
          </p:cNvSpPr>
          <p:nvPr/>
        </p:nvSpPr>
        <p:spPr bwMode="auto">
          <a:xfrm>
            <a:off x="5708329" y="6295497"/>
            <a:ext cx="56850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5" name="Group 295"/>
          <p:cNvGrpSpPr>
            <a:grpSpLocks/>
          </p:cNvGrpSpPr>
          <p:nvPr/>
        </p:nvGrpSpPr>
        <p:grpSpPr bwMode="auto">
          <a:xfrm>
            <a:off x="5708329" y="6295497"/>
            <a:ext cx="56850" cy="55574"/>
            <a:chOff x="1975" y="3246"/>
            <a:chExt cx="38" cy="35"/>
          </a:xfrm>
        </p:grpSpPr>
        <p:sp>
          <p:nvSpPr>
            <p:cNvPr id="12745" name="Oval 293"/>
            <p:cNvSpPr>
              <a:spLocks noChangeArrowheads="1"/>
            </p:cNvSpPr>
            <p:nvPr/>
          </p:nvSpPr>
          <p:spPr bwMode="auto">
            <a:xfrm>
              <a:off x="1975" y="3246"/>
              <a:ext cx="38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46" name="Oval 294"/>
            <p:cNvSpPr>
              <a:spLocks noChangeArrowheads="1"/>
            </p:cNvSpPr>
            <p:nvPr/>
          </p:nvSpPr>
          <p:spPr bwMode="auto">
            <a:xfrm>
              <a:off x="1975" y="3246"/>
              <a:ext cx="38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21" name="Oval 296"/>
          <p:cNvSpPr>
            <a:spLocks noChangeArrowheads="1"/>
          </p:cNvSpPr>
          <p:nvPr/>
        </p:nvSpPr>
        <p:spPr bwMode="auto">
          <a:xfrm>
            <a:off x="5708329" y="6295497"/>
            <a:ext cx="56850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22" name="Oval 297"/>
          <p:cNvSpPr>
            <a:spLocks noChangeArrowheads="1"/>
          </p:cNvSpPr>
          <p:nvPr/>
        </p:nvSpPr>
        <p:spPr bwMode="auto">
          <a:xfrm>
            <a:off x="5708329" y="6295497"/>
            <a:ext cx="56850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6" name="Group 300"/>
          <p:cNvGrpSpPr>
            <a:grpSpLocks/>
          </p:cNvGrpSpPr>
          <p:nvPr/>
        </p:nvGrpSpPr>
        <p:grpSpPr bwMode="auto">
          <a:xfrm>
            <a:off x="5708329" y="6295497"/>
            <a:ext cx="56850" cy="55574"/>
            <a:chOff x="1975" y="3246"/>
            <a:chExt cx="38" cy="35"/>
          </a:xfrm>
        </p:grpSpPr>
        <p:sp>
          <p:nvSpPr>
            <p:cNvPr id="12743" name="Oval 298"/>
            <p:cNvSpPr>
              <a:spLocks noChangeArrowheads="1"/>
            </p:cNvSpPr>
            <p:nvPr/>
          </p:nvSpPr>
          <p:spPr bwMode="auto">
            <a:xfrm>
              <a:off x="1975" y="3246"/>
              <a:ext cx="38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44" name="Oval 299"/>
            <p:cNvSpPr>
              <a:spLocks noChangeArrowheads="1"/>
            </p:cNvSpPr>
            <p:nvPr/>
          </p:nvSpPr>
          <p:spPr bwMode="auto">
            <a:xfrm>
              <a:off x="1975" y="3246"/>
              <a:ext cx="38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24" name="Oval 301"/>
          <p:cNvSpPr>
            <a:spLocks noChangeArrowheads="1"/>
          </p:cNvSpPr>
          <p:nvPr/>
        </p:nvSpPr>
        <p:spPr bwMode="auto">
          <a:xfrm>
            <a:off x="5708329" y="6295497"/>
            <a:ext cx="56850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7" name="Group 304"/>
          <p:cNvGrpSpPr>
            <a:grpSpLocks/>
          </p:cNvGrpSpPr>
          <p:nvPr/>
        </p:nvGrpSpPr>
        <p:grpSpPr bwMode="auto">
          <a:xfrm>
            <a:off x="5708329" y="6295497"/>
            <a:ext cx="56850" cy="55574"/>
            <a:chOff x="1975" y="3246"/>
            <a:chExt cx="38" cy="35"/>
          </a:xfrm>
        </p:grpSpPr>
        <p:sp>
          <p:nvSpPr>
            <p:cNvPr id="12741" name="Oval 302"/>
            <p:cNvSpPr>
              <a:spLocks noChangeArrowheads="1"/>
            </p:cNvSpPr>
            <p:nvPr/>
          </p:nvSpPr>
          <p:spPr bwMode="auto">
            <a:xfrm>
              <a:off x="1975" y="3246"/>
              <a:ext cx="38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42" name="Oval 303"/>
            <p:cNvSpPr>
              <a:spLocks noChangeArrowheads="1"/>
            </p:cNvSpPr>
            <p:nvPr/>
          </p:nvSpPr>
          <p:spPr bwMode="auto">
            <a:xfrm>
              <a:off x="1975" y="3246"/>
              <a:ext cx="38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26" name="Oval 305"/>
          <p:cNvSpPr>
            <a:spLocks noChangeArrowheads="1"/>
          </p:cNvSpPr>
          <p:nvPr/>
        </p:nvSpPr>
        <p:spPr bwMode="auto">
          <a:xfrm>
            <a:off x="5708329" y="6295497"/>
            <a:ext cx="56850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27" name="Oval 306"/>
          <p:cNvSpPr>
            <a:spLocks noChangeArrowheads="1"/>
          </p:cNvSpPr>
          <p:nvPr/>
        </p:nvSpPr>
        <p:spPr bwMode="auto">
          <a:xfrm>
            <a:off x="5708329" y="6295497"/>
            <a:ext cx="56850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8" name="Group 309"/>
          <p:cNvGrpSpPr>
            <a:grpSpLocks/>
          </p:cNvGrpSpPr>
          <p:nvPr/>
        </p:nvGrpSpPr>
        <p:grpSpPr bwMode="auto">
          <a:xfrm>
            <a:off x="5120376" y="6089079"/>
            <a:ext cx="59842" cy="55574"/>
            <a:chOff x="1582" y="3116"/>
            <a:chExt cx="40" cy="35"/>
          </a:xfrm>
        </p:grpSpPr>
        <p:sp>
          <p:nvSpPr>
            <p:cNvPr id="12739" name="Oval 307"/>
            <p:cNvSpPr>
              <a:spLocks noChangeArrowheads="1"/>
            </p:cNvSpPr>
            <p:nvPr/>
          </p:nvSpPr>
          <p:spPr bwMode="auto">
            <a:xfrm>
              <a:off x="1582" y="3116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40" name="Oval 308"/>
            <p:cNvSpPr>
              <a:spLocks noChangeArrowheads="1"/>
            </p:cNvSpPr>
            <p:nvPr/>
          </p:nvSpPr>
          <p:spPr bwMode="auto">
            <a:xfrm>
              <a:off x="1582" y="3116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29" name="Oval 310"/>
          <p:cNvSpPr>
            <a:spLocks noChangeArrowheads="1"/>
          </p:cNvSpPr>
          <p:nvPr/>
        </p:nvSpPr>
        <p:spPr bwMode="auto">
          <a:xfrm>
            <a:off x="5120376" y="6089079"/>
            <a:ext cx="59842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9" name="Group 313"/>
          <p:cNvGrpSpPr>
            <a:grpSpLocks/>
          </p:cNvGrpSpPr>
          <p:nvPr/>
        </p:nvGrpSpPr>
        <p:grpSpPr bwMode="auto">
          <a:xfrm>
            <a:off x="5120376" y="6089079"/>
            <a:ext cx="59842" cy="55574"/>
            <a:chOff x="1582" y="3116"/>
            <a:chExt cx="40" cy="35"/>
          </a:xfrm>
        </p:grpSpPr>
        <p:sp>
          <p:nvSpPr>
            <p:cNvPr id="12737" name="Oval 311"/>
            <p:cNvSpPr>
              <a:spLocks noChangeArrowheads="1"/>
            </p:cNvSpPr>
            <p:nvPr/>
          </p:nvSpPr>
          <p:spPr bwMode="auto">
            <a:xfrm>
              <a:off x="1582" y="3116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38" name="Oval 312"/>
            <p:cNvSpPr>
              <a:spLocks noChangeArrowheads="1"/>
            </p:cNvSpPr>
            <p:nvPr/>
          </p:nvSpPr>
          <p:spPr bwMode="auto">
            <a:xfrm>
              <a:off x="1582" y="3116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31" name="Oval 314"/>
          <p:cNvSpPr>
            <a:spLocks noChangeArrowheads="1"/>
          </p:cNvSpPr>
          <p:nvPr/>
        </p:nvSpPr>
        <p:spPr bwMode="auto">
          <a:xfrm>
            <a:off x="5120376" y="6089079"/>
            <a:ext cx="59842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32" name="Oval 315"/>
          <p:cNvSpPr>
            <a:spLocks noChangeArrowheads="1"/>
          </p:cNvSpPr>
          <p:nvPr/>
        </p:nvSpPr>
        <p:spPr bwMode="auto">
          <a:xfrm>
            <a:off x="5120376" y="6089079"/>
            <a:ext cx="59842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20" name="Group 318"/>
          <p:cNvGrpSpPr>
            <a:grpSpLocks/>
          </p:cNvGrpSpPr>
          <p:nvPr/>
        </p:nvGrpSpPr>
        <p:grpSpPr bwMode="auto">
          <a:xfrm>
            <a:off x="5120376" y="6089079"/>
            <a:ext cx="59842" cy="55574"/>
            <a:chOff x="1582" y="3116"/>
            <a:chExt cx="40" cy="35"/>
          </a:xfrm>
        </p:grpSpPr>
        <p:sp>
          <p:nvSpPr>
            <p:cNvPr id="12735" name="Oval 316"/>
            <p:cNvSpPr>
              <a:spLocks noChangeArrowheads="1"/>
            </p:cNvSpPr>
            <p:nvPr/>
          </p:nvSpPr>
          <p:spPr bwMode="auto">
            <a:xfrm>
              <a:off x="1582" y="3116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36" name="Oval 317"/>
            <p:cNvSpPr>
              <a:spLocks noChangeArrowheads="1"/>
            </p:cNvSpPr>
            <p:nvPr/>
          </p:nvSpPr>
          <p:spPr bwMode="auto">
            <a:xfrm>
              <a:off x="1582" y="3116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34" name="Oval 319"/>
          <p:cNvSpPr>
            <a:spLocks noChangeArrowheads="1"/>
          </p:cNvSpPr>
          <p:nvPr/>
        </p:nvSpPr>
        <p:spPr bwMode="auto">
          <a:xfrm>
            <a:off x="5120376" y="6089079"/>
            <a:ext cx="59842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21" name="Group 322"/>
          <p:cNvGrpSpPr>
            <a:grpSpLocks/>
          </p:cNvGrpSpPr>
          <p:nvPr/>
        </p:nvGrpSpPr>
        <p:grpSpPr bwMode="auto">
          <a:xfrm>
            <a:off x="5120376" y="6089079"/>
            <a:ext cx="59842" cy="55574"/>
            <a:chOff x="1582" y="3116"/>
            <a:chExt cx="40" cy="35"/>
          </a:xfrm>
        </p:grpSpPr>
        <p:sp>
          <p:nvSpPr>
            <p:cNvPr id="12733" name="Oval 320"/>
            <p:cNvSpPr>
              <a:spLocks noChangeArrowheads="1"/>
            </p:cNvSpPr>
            <p:nvPr/>
          </p:nvSpPr>
          <p:spPr bwMode="auto">
            <a:xfrm>
              <a:off x="1582" y="3116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34" name="Oval 321"/>
            <p:cNvSpPr>
              <a:spLocks noChangeArrowheads="1"/>
            </p:cNvSpPr>
            <p:nvPr/>
          </p:nvSpPr>
          <p:spPr bwMode="auto">
            <a:xfrm>
              <a:off x="1582" y="3116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36" name="Oval 323"/>
          <p:cNvSpPr>
            <a:spLocks noChangeArrowheads="1"/>
          </p:cNvSpPr>
          <p:nvPr/>
        </p:nvSpPr>
        <p:spPr bwMode="auto">
          <a:xfrm>
            <a:off x="5120376" y="6089079"/>
            <a:ext cx="59842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37" name="Oval 324"/>
          <p:cNvSpPr>
            <a:spLocks noChangeArrowheads="1"/>
          </p:cNvSpPr>
          <p:nvPr/>
        </p:nvSpPr>
        <p:spPr bwMode="auto">
          <a:xfrm>
            <a:off x="5120376" y="6089079"/>
            <a:ext cx="59842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22" name="Group 327"/>
          <p:cNvGrpSpPr>
            <a:grpSpLocks/>
          </p:cNvGrpSpPr>
          <p:nvPr/>
        </p:nvGrpSpPr>
        <p:grpSpPr bwMode="auto">
          <a:xfrm>
            <a:off x="4792740" y="6319314"/>
            <a:ext cx="58346" cy="55573"/>
            <a:chOff x="1363" y="3261"/>
            <a:chExt cx="39" cy="35"/>
          </a:xfrm>
        </p:grpSpPr>
        <p:sp>
          <p:nvSpPr>
            <p:cNvPr id="12731" name="Oval 325"/>
            <p:cNvSpPr>
              <a:spLocks noChangeArrowheads="1"/>
            </p:cNvSpPr>
            <p:nvPr/>
          </p:nvSpPr>
          <p:spPr bwMode="auto">
            <a:xfrm>
              <a:off x="1363" y="3261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32" name="Oval 326"/>
            <p:cNvSpPr>
              <a:spLocks noChangeArrowheads="1"/>
            </p:cNvSpPr>
            <p:nvPr/>
          </p:nvSpPr>
          <p:spPr bwMode="auto">
            <a:xfrm>
              <a:off x="1363" y="3261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39" name="Oval 328"/>
          <p:cNvSpPr>
            <a:spLocks noChangeArrowheads="1"/>
          </p:cNvSpPr>
          <p:nvPr/>
        </p:nvSpPr>
        <p:spPr bwMode="auto">
          <a:xfrm>
            <a:off x="4792740" y="6319314"/>
            <a:ext cx="58346" cy="55573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23" name="Group 331"/>
          <p:cNvGrpSpPr>
            <a:grpSpLocks/>
          </p:cNvGrpSpPr>
          <p:nvPr/>
        </p:nvGrpSpPr>
        <p:grpSpPr bwMode="auto">
          <a:xfrm>
            <a:off x="4792740" y="6319314"/>
            <a:ext cx="58346" cy="55573"/>
            <a:chOff x="1363" y="3261"/>
            <a:chExt cx="39" cy="35"/>
          </a:xfrm>
        </p:grpSpPr>
        <p:sp>
          <p:nvSpPr>
            <p:cNvPr id="12729" name="Oval 329"/>
            <p:cNvSpPr>
              <a:spLocks noChangeArrowheads="1"/>
            </p:cNvSpPr>
            <p:nvPr/>
          </p:nvSpPr>
          <p:spPr bwMode="auto">
            <a:xfrm>
              <a:off x="1363" y="3261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30" name="Oval 330"/>
            <p:cNvSpPr>
              <a:spLocks noChangeArrowheads="1"/>
            </p:cNvSpPr>
            <p:nvPr/>
          </p:nvSpPr>
          <p:spPr bwMode="auto">
            <a:xfrm>
              <a:off x="1363" y="3261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41" name="Oval 332"/>
          <p:cNvSpPr>
            <a:spLocks noChangeArrowheads="1"/>
          </p:cNvSpPr>
          <p:nvPr/>
        </p:nvSpPr>
        <p:spPr bwMode="auto">
          <a:xfrm>
            <a:off x="4792740" y="6319314"/>
            <a:ext cx="58346" cy="55573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42" name="Oval 333"/>
          <p:cNvSpPr>
            <a:spLocks noChangeArrowheads="1"/>
          </p:cNvSpPr>
          <p:nvPr/>
        </p:nvSpPr>
        <p:spPr bwMode="auto">
          <a:xfrm>
            <a:off x="4792740" y="6319314"/>
            <a:ext cx="58346" cy="55573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24" name="Group 336"/>
          <p:cNvGrpSpPr>
            <a:grpSpLocks/>
          </p:cNvGrpSpPr>
          <p:nvPr/>
        </p:nvGrpSpPr>
        <p:grpSpPr bwMode="auto">
          <a:xfrm>
            <a:off x="4792740" y="6319314"/>
            <a:ext cx="58346" cy="55573"/>
            <a:chOff x="1363" y="3261"/>
            <a:chExt cx="39" cy="35"/>
          </a:xfrm>
        </p:grpSpPr>
        <p:sp>
          <p:nvSpPr>
            <p:cNvPr id="12727" name="Oval 334"/>
            <p:cNvSpPr>
              <a:spLocks noChangeArrowheads="1"/>
            </p:cNvSpPr>
            <p:nvPr/>
          </p:nvSpPr>
          <p:spPr bwMode="auto">
            <a:xfrm>
              <a:off x="1363" y="3261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28" name="Oval 335"/>
            <p:cNvSpPr>
              <a:spLocks noChangeArrowheads="1"/>
            </p:cNvSpPr>
            <p:nvPr/>
          </p:nvSpPr>
          <p:spPr bwMode="auto">
            <a:xfrm>
              <a:off x="1363" y="3261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44" name="Oval 337"/>
          <p:cNvSpPr>
            <a:spLocks noChangeArrowheads="1"/>
          </p:cNvSpPr>
          <p:nvPr/>
        </p:nvSpPr>
        <p:spPr bwMode="auto">
          <a:xfrm>
            <a:off x="4792740" y="6319314"/>
            <a:ext cx="58346" cy="55573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25" name="Group 340"/>
          <p:cNvGrpSpPr>
            <a:grpSpLocks/>
          </p:cNvGrpSpPr>
          <p:nvPr/>
        </p:nvGrpSpPr>
        <p:grpSpPr bwMode="auto">
          <a:xfrm>
            <a:off x="4792740" y="6319314"/>
            <a:ext cx="58346" cy="55573"/>
            <a:chOff x="1363" y="3261"/>
            <a:chExt cx="39" cy="35"/>
          </a:xfrm>
        </p:grpSpPr>
        <p:sp>
          <p:nvSpPr>
            <p:cNvPr id="12725" name="Oval 338"/>
            <p:cNvSpPr>
              <a:spLocks noChangeArrowheads="1"/>
            </p:cNvSpPr>
            <p:nvPr/>
          </p:nvSpPr>
          <p:spPr bwMode="auto">
            <a:xfrm>
              <a:off x="1363" y="3261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26" name="Oval 339"/>
            <p:cNvSpPr>
              <a:spLocks noChangeArrowheads="1"/>
            </p:cNvSpPr>
            <p:nvPr/>
          </p:nvSpPr>
          <p:spPr bwMode="auto">
            <a:xfrm>
              <a:off x="1363" y="3261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46" name="Oval 341"/>
          <p:cNvSpPr>
            <a:spLocks noChangeArrowheads="1"/>
          </p:cNvSpPr>
          <p:nvPr/>
        </p:nvSpPr>
        <p:spPr bwMode="auto">
          <a:xfrm>
            <a:off x="4792740" y="6319314"/>
            <a:ext cx="58346" cy="55573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47" name="Oval 342"/>
          <p:cNvSpPr>
            <a:spLocks noChangeArrowheads="1"/>
          </p:cNvSpPr>
          <p:nvPr/>
        </p:nvSpPr>
        <p:spPr bwMode="auto">
          <a:xfrm>
            <a:off x="4792740" y="6319314"/>
            <a:ext cx="58346" cy="55573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26" name="Group 345"/>
          <p:cNvGrpSpPr>
            <a:grpSpLocks/>
          </p:cNvGrpSpPr>
          <p:nvPr/>
        </p:nvGrpSpPr>
        <p:grpSpPr bwMode="auto">
          <a:xfrm>
            <a:off x="3730539" y="6209755"/>
            <a:ext cx="59842" cy="55574"/>
            <a:chOff x="653" y="3192"/>
            <a:chExt cx="40" cy="35"/>
          </a:xfrm>
        </p:grpSpPr>
        <p:sp>
          <p:nvSpPr>
            <p:cNvPr id="12723" name="Oval 343"/>
            <p:cNvSpPr>
              <a:spLocks noChangeArrowheads="1"/>
            </p:cNvSpPr>
            <p:nvPr/>
          </p:nvSpPr>
          <p:spPr bwMode="auto">
            <a:xfrm>
              <a:off x="653" y="3192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24" name="Oval 344"/>
            <p:cNvSpPr>
              <a:spLocks noChangeArrowheads="1"/>
            </p:cNvSpPr>
            <p:nvPr/>
          </p:nvSpPr>
          <p:spPr bwMode="auto">
            <a:xfrm>
              <a:off x="653" y="3192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49" name="Freeform 346"/>
          <p:cNvSpPr>
            <a:spLocks/>
          </p:cNvSpPr>
          <p:nvPr/>
        </p:nvSpPr>
        <p:spPr bwMode="auto">
          <a:xfrm>
            <a:off x="3730539" y="6209755"/>
            <a:ext cx="59842" cy="55574"/>
          </a:xfrm>
          <a:custGeom>
            <a:avLst/>
            <a:gdLst>
              <a:gd name="T0" fmla="*/ 2147483647 w 40"/>
              <a:gd name="T1" fmla="*/ 0 h 35"/>
              <a:gd name="T2" fmla="*/ 0 w 40"/>
              <a:gd name="T3" fmla="*/ 2147483647 h 35"/>
              <a:gd name="T4" fmla="*/ 2147483647 w 40"/>
              <a:gd name="T5" fmla="*/ 2147483647 h 35"/>
              <a:gd name="T6" fmla="*/ 2147483647 w 40"/>
              <a:gd name="T7" fmla="*/ 2147483647 h 35"/>
              <a:gd name="T8" fmla="*/ 2147483647 w 40"/>
              <a:gd name="T9" fmla="*/ 0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" h="35">
                <a:moveTo>
                  <a:pt x="19" y="0"/>
                </a:moveTo>
                <a:cubicBezTo>
                  <a:pt x="10" y="0"/>
                  <a:pt x="0" y="7"/>
                  <a:pt x="0" y="17"/>
                </a:cubicBezTo>
                <a:cubicBezTo>
                  <a:pt x="0" y="27"/>
                  <a:pt x="10" y="35"/>
                  <a:pt x="19" y="35"/>
                </a:cubicBezTo>
                <a:cubicBezTo>
                  <a:pt x="31" y="35"/>
                  <a:pt x="40" y="27"/>
                  <a:pt x="40" y="17"/>
                </a:cubicBezTo>
                <a:cubicBezTo>
                  <a:pt x="40" y="7"/>
                  <a:pt x="31" y="0"/>
                  <a:pt x="19" y="0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27" name="Group 349"/>
          <p:cNvGrpSpPr>
            <a:grpSpLocks/>
          </p:cNvGrpSpPr>
          <p:nvPr/>
        </p:nvGrpSpPr>
        <p:grpSpPr bwMode="auto">
          <a:xfrm>
            <a:off x="3730539" y="6209755"/>
            <a:ext cx="59842" cy="55574"/>
            <a:chOff x="653" y="3192"/>
            <a:chExt cx="40" cy="35"/>
          </a:xfrm>
        </p:grpSpPr>
        <p:sp>
          <p:nvSpPr>
            <p:cNvPr id="12721" name="Oval 347"/>
            <p:cNvSpPr>
              <a:spLocks noChangeArrowheads="1"/>
            </p:cNvSpPr>
            <p:nvPr/>
          </p:nvSpPr>
          <p:spPr bwMode="auto">
            <a:xfrm>
              <a:off x="653" y="3192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22" name="Oval 348"/>
            <p:cNvSpPr>
              <a:spLocks noChangeArrowheads="1"/>
            </p:cNvSpPr>
            <p:nvPr/>
          </p:nvSpPr>
          <p:spPr bwMode="auto">
            <a:xfrm>
              <a:off x="653" y="3192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51" name="Freeform 350"/>
          <p:cNvSpPr>
            <a:spLocks/>
          </p:cNvSpPr>
          <p:nvPr/>
        </p:nvSpPr>
        <p:spPr bwMode="auto">
          <a:xfrm>
            <a:off x="3730539" y="6209755"/>
            <a:ext cx="59842" cy="55574"/>
          </a:xfrm>
          <a:custGeom>
            <a:avLst/>
            <a:gdLst>
              <a:gd name="T0" fmla="*/ 2147483647 w 40"/>
              <a:gd name="T1" fmla="*/ 0 h 35"/>
              <a:gd name="T2" fmla="*/ 0 w 40"/>
              <a:gd name="T3" fmla="*/ 2147483647 h 35"/>
              <a:gd name="T4" fmla="*/ 2147483647 w 40"/>
              <a:gd name="T5" fmla="*/ 2147483647 h 35"/>
              <a:gd name="T6" fmla="*/ 2147483647 w 40"/>
              <a:gd name="T7" fmla="*/ 2147483647 h 35"/>
              <a:gd name="T8" fmla="*/ 2147483647 w 40"/>
              <a:gd name="T9" fmla="*/ 0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" h="35">
                <a:moveTo>
                  <a:pt x="19" y="0"/>
                </a:moveTo>
                <a:cubicBezTo>
                  <a:pt x="10" y="0"/>
                  <a:pt x="0" y="7"/>
                  <a:pt x="0" y="17"/>
                </a:cubicBezTo>
                <a:cubicBezTo>
                  <a:pt x="0" y="27"/>
                  <a:pt x="10" y="35"/>
                  <a:pt x="19" y="35"/>
                </a:cubicBezTo>
                <a:cubicBezTo>
                  <a:pt x="31" y="35"/>
                  <a:pt x="40" y="27"/>
                  <a:pt x="40" y="17"/>
                </a:cubicBezTo>
                <a:cubicBezTo>
                  <a:pt x="40" y="7"/>
                  <a:pt x="31" y="0"/>
                  <a:pt x="19" y="0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52" name="Freeform 351"/>
          <p:cNvSpPr>
            <a:spLocks/>
          </p:cNvSpPr>
          <p:nvPr/>
        </p:nvSpPr>
        <p:spPr bwMode="auto">
          <a:xfrm>
            <a:off x="3730539" y="6209755"/>
            <a:ext cx="59842" cy="55574"/>
          </a:xfrm>
          <a:custGeom>
            <a:avLst/>
            <a:gdLst>
              <a:gd name="T0" fmla="*/ 2147483647 w 40"/>
              <a:gd name="T1" fmla="*/ 0 h 35"/>
              <a:gd name="T2" fmla="*/ 0 w 40"/>
              <a:gd name="T3" fmla="*/ 2147483647 h 35"/>
              <a:gd name="T4" fmla="*/ 2147483647 w 40"/>
              <a:gd name="T5" fmla="*/ 2147483647 h 35"/>
              <a:gd name="T6" fmla="*/ 2147483647 w 40"/>
              <a:gd name="T7" fmla="*/ 2147483647 h 35"/>
              <a:gd name="T8" fmla="*/ 2147483647 w 40"/>
              <a:gd name="T9" fmla="*/ 0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" h="35">
                <a:moveTo>
                  <a:pt x="19" y="0"/>
                </a:moveTo>
                <a:cubicBezTo>
                  <a:pt x="10" y="0"/>
                  <a:pt x="0" y="7"/>
                  <a:pt x="0" y="17"/>
                </a:cubicBezTo>
                <a:cubicBezTo>
                  <a:pt x="0" y="27"/>
                  <a:pt x="10" y="35"/>
                  <a:pt x="19" y="35"/>
                </a:cubicBezTo>
                <a:cubicBezTo>
                  <a:pt x="31" y="35"/>
                  <a:pt x="40" y="27"/>
                  <a:pt x="40" y="17"/>
                </a:cubicBezTo>
                <a:cubicBezTo>
                  <a:pt x="40" y="7"/>
                  <a:pt x="31" y="0"/>
                  <a:pt x="19" y="0"/>
                </a:cubicBezTo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28" name="Group 354"/>
          <p:cNvGrpSpPr>
            <a:grpSpLocks/>
          </p:cNvGrpSpPr>
          <p:nvPr/>
        </p:nvGrpSpPr>
        <p:grpSpPr bwMode="auto">
          <a:xfrm>
            <a:off x="3730539" y="6209755"/>
            <a:ext cx="59842" cy="55574"/>
            <a:chOff x="653" y="3192"/>
            <a:chExt cx="40" cy="35"/>
          </a:xfrm>
        </p:grpSpPr>
        <p:sp>
          <p:nvSpPr>
            <p:cNvPr id="12719" name="Oval 352"/>
            <p:cNvSpPr>
              <a:spLocks noChangeArrowheads="1"/>
            </p:cNvSpPr>
            <p:nvPr/>
          </p:nvSpPr>
          <p:spPr bwMode="auto">
            <a:xfrm>
              <a:off x="653" y="3192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20" name="Oval 353"/>
            <p:cNvSpPr>
              <a:spLocks noChangeArrowheads="1"/>
            </p:cNvSpPr>
            <p:nvPr/>
          </p:nvSpPr>
          <p:spPr bwMode="auto">
            <a:xfrm>
              <a:off x="653" y="3192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54" name="Freeform 355"/>
          <p:cNvSpPr>
            <a:spLocks/>
          </p:cNvSpPr>
          <p:nvPr/>
        </p:nvSpPr>
        <p:spPr bwMode="auto">
          <a:xfrm>
            <a:off x="3730539" y="6209755"/>
            <a:ext cx="59842" cy="55574"/>
          </a:xfrm>
          <a:custGeom>
            <a:avLst/>
            <a:gdLst>
              <a:gd name="T0" fmla="*/ 2147483647 w 40"/>
              <a:gd name="T1" fmla="*/ 0 h 35"/>
              <a:gd name="T2" fmla="*/ 0 w 40"/>
              <a:gd name="T3" fmla="*/ 2147483647 h 35"/>
              <a:gd name="T4" fmla="*/ 2147483647 w 40"/>
              <a:gd name="T5" fmla="*/ 2147483647 h 35"/>
              <a:gd name="T6" fmla="*/ 2147483647 w 40"/>
              <a:gd name="T7" fmla="*/ 2147483647 h 35"/>
              <a:gd name="T8" fmla="*/ 2147483647 w 40"/>
              <a:gd name="T9" fmla="*/ 0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" h="35">
                <a:moveTo>
                  <a:pt x="19" y="0"/>
                </a:moveTo>
                <a:cubicBezTo>
                  <a:pt x="10" y="0"/>
                  <a:pt x="0" y="7"/>
                  <a:pt x="0" y="17"/>
                </a:cubicBezTo>
                <a:cubicBezTo>
                  <a:pt x="0" y="27"/>
                  <a:pt x="10" y="35"/>
                  <a:pt x="19" y="35"/>
                </a:cubicBezTo>
                <a:cubicBezTo>
                  <a:pt x="31" y="35"/>
                  <a:pt x="40" y="27"/>
                  <a:pt x="40" y="17"/>
                </a:cubicBezTo>
                <a:cubicBezTo>
                  <a:pt x="40" y="7"/>
                  <a:pt x="31" y="0"/>
                  <a:pt x="19" y="0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29" name="Group 358"/>
          <p:cNvGrpSpPr>
            <a:grpSpLocks/>
          </p:cNvGrpSpPr>
          <p:nvPr/>
        </p:nvGrpSpPr>
        <p:grpSpPr bwMode="auto">
          <a:xfrm>
            <a:off x="3730539" y="6209755"/>
            <a:ext cx="59842" cy="55574"/>
            <a:chOff x="653" y="3192"/>
            <a:chExt cx="40" cy="35"/>
          </a:xfrm>
        </p:grpSpPr>
        <p:sp>
          <p:nvSpPr>
            <p:cNvPr id="12717" name="Oval 356"/>
            <p:cNvSpPr>
              <a:spLocks noChangeArrowheads="1"/>
            </p:cNvSpPr>
            <p:nvPr/>
          </p:nvSpPr>
          <p:spPr bwMode="auto">
            <a:xfrm>
              <a:off x="653" y="3192"/>
              <a:ext cx="40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18" name="Oval 357"/>
            <p:cNvSpPr>
              <a:spLocks noChangeArrowheads="1"/>
            </p:cNvSpPr>
            <p:nvPr/>
          </p:nvSpPr>
          <p:spPr bwMode="auto">
            <a:xfrm>
              <a:off x="653" y="3192"/>
              <a:ext cx="40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56" name="Freeform 359"/>
          <p:cNvSpPr>
            <a:spLocks/>
          </p:cNvSpPr>
          <p:nvPr/>
        </p:nvSpPr>
        <p:spPr bwMode="auto">
          <a:xfrm>
            <a:off x="3730539" y="6209755"/>
            <a:ext cx="59842" cy="55574"/>
          </a:xfrm>
          <a:custGeom>
            <a:avLst/>
            <a:gdLst>
              <a:gd name="T0" fmla="*/ 2147483647 w 40"/>
              <a:gd name="T1" fmla="*/ 0 h 35"/>
              <a:gd name="T2" fmla="*/ 0 w 40"/>
              <a:gd name="T3" fmla="*/ 2147483647 h 35"/>
              <a:gd name="T4" fmla="*/ 2147483647 w 40"/>
              <a:gd name="T5" fmla="*/ 2147483647 h 35"/>
              <a:gd name="T6" fmla="*/ 2147483647 w 40"/>
              <a:gd name="T7" fmla="*/ 2147483647 h 35"/>
              <a:gd name="T8" fmla="*/ 2147483647 w 40"/>
              <a:gd name="T9" fmla="*/ 0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" h="35">
                <a:moveTo>
                  <a:pt x="19" y="0"/>
                </a:moveTo>
                <a:cubicBezTo>
                  <a:pt x="10" y="0"/>
                  <a:pt x="0" y="7"/>
                  <a:pt x="0" y="17"/>
                </a:cubicBezTo>
                <a:cubicBezTo>
                  <a:pt x="0" y="27"/>
                  <a:pt x="10" y="35"/>
                  <a:pt x="19" y="35"/>
                </a:cubicBezTo>
                <a:cubicBezTo>
                  <a:pt x="31" y="35"/>
                  <a:pt x="40" y="27"/>
                  <a:pt x="40" y="17"/>
                </a:cubicBezTo>
                <a:cubicBezTo>
                  <a:pt x="40" y="7"/>
                  <a:pt x="31" y="0"/>
                  <a:pt x="19" y="0"/>
                </a:cubicBezTo>
              </a:path>
            </a:pathLst>
          </a:custGeom>
          <a:noFill/>
          <a:ln w="4763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57" name="Freeform 360"/>
          <p:cNvSpPr>
            <a:spLocks/>
          </p:cNvSpPr>
          <p:nvPr/>
        </p:nvSpPr>
        <p:spPr bwMode="auto">
          <a:xfrm>
            <a:off x="3730539" y="6209755"/>
            <a:ext cx="59842" cy="55574"/>
          </a:xfrm>
          <a:custGeom>
            <a:avLst/>
            <a:gdLst>
              <a:gd name="T0" fmla="*/ 2147483647 w 40"/>
              <a:gd name="T1" fmla="*/ 0 h 35"/>
              <a:gd name="T2" fmla="*/ 0 w 40"/>
              <a:gd name="T3" fmla="*/ 2147483647 h 35"/>
              <a:gd name="T4" fmla="*/ 2147483647 w 40"/>
              <a:gd name="T5" fmla="*/ 2147483647 h 35"/>
              <a:gd name="T6" fmla="*/ 2147483647 w 40"/>
              <a:gd name="T7" fmla="*/ 2147483647 h 35"/>
              <a:gd name="T8" fmla="*/ 2147483647 w 40"/>
              <a:gd name="T9" fmla="*/ 0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" h="35">
                <a:moveTo>
                  <a:pt x="19" y="0"/>
                </a:moveTo>
                <a:cubicBezTo>
                  <a:pt x="10" y="0"/>
                  <a:pt x="0" y="7"/>
                  <a:pt x="0" y="17"/>
                </a:cubicBezTo>
                <a:cubicBezTo>
                  <a:pt x="0" y="27"/>
                  <a:pt x="10" y="35"/>
                  <a:pt x="19" y="35"/>
                </a:cubicBezTo>
                <a:cubicBezTo>
                  <a:pt x="31" y="35"/>
                  <a:pt x="40" y="27"/>
                  <a:pt x="40" y="17"/>
                </a:cubicBezTo>
                <a:cubicBezTo>
                  <a:pt x="40" y="7"/>
                  <a:pt x="31" y="0"/>
                  <a:pt x="19" y="0"/>
                </a:cubicBezTo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626" name="Rectangle 362"/>
          <p:cNvSpPr>
            <a:spLocks noChangeArrowheads="1"/>
          </p:cNvSpPr>
          <p:nvPr/>
        </p:nvSpPr>
        <p:spPr bwMode="auto">
          <a:xfrm>
            <a:off x="6701711" y="6430463"/>
            <a:ext cx="6684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Красноярск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631" name="Rectangle 367"/>
          <p:cNvSpPr>
            <a:spLocks noChangeArrowheads="1"/>
          </p:cNvSpPr>
          <p:nvPr/>
        </p:nvSpPr>
        <p:spPr bwMode="auto">
          <a:xfrm>
            <a:off x="8873988" y="6057322"/>
            <a:ext cx="60914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Хабаровск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634" name="Rectangle 370"/>
          <p:cNvSpPr>
            <a:spLocks noChangeArrowheads="1"/>
          </p:cNvSpPr>
          <p:nvPr/>
        </p:nvSpPr>
        <p:spPr bwMode="auto">
          <a:xfrm>
            <a:off x="7301629" y="6573368"/>
            <a:ext cx="4536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Иркутск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638" name="Rectangle 374"/>
          <p:cNvSpPr>
            <a:spLocks noChangeArrowheads="1"/>
          </p:cNvSpPr>
          <p:nvPr/>
        </p:nvSpPr>
        <p:spPr bwMode="auto">
          <a:xfrm>
            <a:off x="5917777" y="6243099"/>
            <a:ext cx="76302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Новосибирск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643" name="Rectangle 379"/>
          <p:cNvSpPr>
            <a:spLocks noChangeArrowheads="1"/>
          </p:cNvSpPr>
          <p:nvPr/>
        </p:nvSpPr>
        <p:spPr bwMode="auto">
          <a:xfrm>
            <a:off x="5325337" y="6282793"/>
            <a:ext cx="29655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Омск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648" name="Rectangle 384"/>
          <p:cNvSpPr>
            <a:spLocks noChangeArrowheads="1"/>
          </p:cNvSpPr>
          <p:nvPr/>
        </p:nvSpPr>
        <p:spPr bwMode="auto">
          <a:xfrm>
            <a:off x="3714083" y="5352323"/>
            <a:ext cx="42319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Москва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653" name="Rectangle 389"/>
          <p:cNvSpPr>
            <a:spLocks noChangeArrowheads="1"/>
          </p:cNvSpPr>
          <p:nvPr/>
        </p:nvSpPr>
        <p:spPr bwMode="auto">
          <a:xfrm>
            <a:off x="5641005" y="6679753"/>
            <a:ext cx="48891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Барнаул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658" name="Rectangle 394"/>
          <p:cNvSpPr>
            <a:spLocks noChangeArrowheads="1"/>
          </p:cNvSpPr>
          <p:nvPr/>
        </p:nvSpPr>
        <p:spPr bwMode="auto">
          <a:xfrm>
            <a:off x="5172740" y="5854079"/>
            <a:ext cx="61875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Челябинск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663" name="Rectangle 399"/>
          <p:cNvSpPr>
            <a:spLocks noChangeArrowheads="1"/>
          </p:cNvSpPr>
          <p:nvPr/>
        </p:nvSpPr>
        <p:spPr bwMode="auto">
          <a:xfrm>
            <a:off x="4451639" y="6398706"/>
            <a:ext cx="54662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Оренбург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668" name="Rectangle 404"/>
          <p:cNvSpPr>
            <a:spLocks noChangeArrowheads="1"/>
          </p:cNvSpPr>
          <p:nvPr/>
        </p:nvSpPr>
        <p:spPr bwMode="auto">
          <a:xfrm>
            <a:off x="3399910" y="5935059"/>
            <a:ext cx="61715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Краснодар</a:t>
            </a:r>
            <a:endParaRPr lang="ru-RU" dirty="0">
              <a:solidFill>
                <a:srgbClr val="000000"/>
              </a:solidFill>
            </a:endParaRPr>
          </a:p>
        </p:txBody>
      </p:sp>
      <p:grpSp>
        <p:nvGrpSpPr>
          <p:cNvPr id="30" name="Group 407"/>
          <p:cNvGrpSpPr>
            <a:grpSpLocks/>
          </p:cNvGrpSpPr>
          <p:nvPr/>
        </p:nvGrpSpPr>
        <p:grpSpPr bwMode="auto">
          <a:xfrm>
            <a:off x="9352728" y="4880739"/>
            <a:ext cx="56850" cy="53986"/>
            <a:chOff x="4411" y="2355"/>
            <a:chExt cx="38" cy="34"/>
          </a:xfrm>
        </p:grpSpPr>
        <p:sp>
          <p:nvSpPr>
            <p:cNvPr id="12715" name="Oval 405"/>
            <p:cNvSpPr>
              <a:spLocks noChangeArrowheads="1"/>
            </p:cNvSpPr>
            <p:nvPr/>
          </p:nvSpPr>
          <p:spPr bwMode="auto">
            <a:xfrm>
              <a:off x="4411" y="2355"/>
              <a:ext cx="38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16" name="Oval 406"/>
            <p:cNvSpPr>
              <a:spLocks noChangeArrowheads="1"/>
            </p:cNvSpPr>
            <p:nvPr/>
          </p:nvSpPr>
          <p:spPr bwMode="auto">
            <a:xfrm>
              <a:off x="4411" y="2355"/>
              <a:ext cx="38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69" name="Oval 408"/>
          <p:cNvSpPr>
            <a:spLocks noChangeArrowheads="1"/>
          </p:cNvSpPr>
          <p:nvPr/>
        </p:nvSpPr>
        <p:spPr bwMode="auto">
          <a:xfrm>
            <a:off x="9352728" y="4880739"/>
            <a:ext cx="56850" cy="53986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31" name="Group 411"/>
          <p:cNvGrpSpPr>
            <a:grpSpLocks/>
          </p:cNvGrpSpPr>
          <p:nvPr/>
        </p:nvGrpSpPr>
        <p:grpSpPr bwMode="auto">
          <a:xfrm>
            <a:off x="9352728" y="4880739"/>
            <a:ext cx="56850" cy="53986"/>
            <a:chOff x="4411" y="2355"/>
            <a:chExt cx="38" cy="34"/>
          </a:xfrm>
        </p:grpSpPr>
        <p:sp>
          <p:nvSpPr>
            <p:cNvPr id="12713" name="Oval 409"/>
            <p:cNvSpPr>
              <a:spLocks noChangeArrowheads="1"/>
            </p:cNvSpPr>
            <p:nvPr/>
          </p:nvSpPr>
          <p:spPr bwMode="auto">
            <a:xfrm>
              <a:off x="4411" y="2355"/>
              <a:ext cx="38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14" name="Oval 410"/>
            <p:cNvSpPr>
              <a:spLocks noChangeArrowheads="1"/>
            </p:cNvSpPr>
            <p:nvPr/>
          </p:nvSpPr>
          <p:spPr bwMode="auto">
            <a:xfrm>
              <a:off x="4411" y="2355"/>
              <a:ext cx="38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71" name="Oval 412"/>
          <p:cNvSpPr>
            <a:spLocks noChangeArrowheads="1"/>
          </p:cNvSpPr>
          <p:nvPr/>
        </p:nvSpPr>
        <p:spPr bwMode="auto">
          <a:xfrm>
            <a:off x="9352728" y="4880739"/>
            <a:ext cx="56850" cy="53986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72" name="Oval 413"/>
          <p:cNvSpPr>
            <a:spLocks noChangeArrowheads="1"/>
          </p:cNvSpPr>
          <p:nvPr/>
        </p:nvSpPr>
        <p:spPr bwMode="auto">
          <a:xfrm>
            <a:off x="9352728" y="4880739"/>
            <a:ext cx="56850" cy="53986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08" name="Group 416"/>
          <p:cNvGrpSpPr>
            <a:grpSpLocks/>
          </p:cNvGrpSpPr>
          <p:nvPr/>
        </p:nvGrpSpPr>
        <p:grpSpPr bwMode="auto">
          <a:xfrm>
            <a:off x="9352728" y="4880739"/>
            <a:ext cx="56850" cy="53986"/>
            <a:chOff x="4411" y="2355"/>
            <a:chExt cx="38" cy="34"/>
          </a:xfrm>
        </p:grpSpPr>
        <p:sp>
          <p:nvSpPr>
            <p:cNvPr id="12711" name="Oval 414"/>
            <p:cNvSpPr>
              <a:spLocks noChangeArrowheads="1"/>
            </p:cNvSpPr>
            <p:nvPr/>
          </p:nvSpPr>
          <p:spPr bwMode="auto">
            <a:xfrm>
              <a:off x="4411" y="2355"/>
              <a:ext cx="38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12" name="Oval 415"/>
            <p:cNvSpPr>
              <a:spLocks noChangeArrowheads="1"/>
            </p:cNvSpPr>
            <p:nvPr/>
          </p:nvSpPr>
          <p:spPr bwMode="auto">
            <a:xfrm>
              <a:off x="4411" y="2355"/>
              <a:ext cx="38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74" name="Oval 417"/>
          <p:cNvSpPr>
            <a:spLocks noChangeArrowheads="1"/>
          </p:cNvSpPr>
          <p:nvPr/>
        </p:nvSpPr>
        <p:spPr bwMode="auto">
          <a:xfrm>
            <a:off x="9352728" y="4880739"/>
            <a:ext cx="56850" cy="53986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09" name="Group 420"/>
          <p:cNvGrpSpPr>
            <a:grpSpLocks/>
          </p:cNvGrpSpPr>
          <p:nvPr/>
        </p:nvGrpSpPr>
        <p:grpSpPr bwMode="auto">
          <a:xfrm>
            <a:off x="9352728" y="4880739"/>
            <a:ext cx="56850" cy="53986"/>
            <a:chOff x="4411" y="2355"/>
            <a:chExt cx="38" cy="34"/>
          </a:xfrm>
        </p:grpSpPr>
        <p:sp>
          <p:nvSpPr>
            <p:cNvPr id="12709" name="Oval 418"/>
            <p:cNvSpPr>
              <a:spLocks noChangeArrowheads="1"/>
            </p:cNvSpPr>
            <p:nvPr/>
          </p:nvSpPr>
          <p:spPr bwMode="auto">
            <a:xfrm>
              <a:off x="4411" y="2355"/>
              <a:ext cx="38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10" name="Oval 419"/>
            <p:cNvSpPr>
              <a:spLocks noChangeArrowheads="1"/>
            </p:cNvSpPr>
            <p:nvPr/>
          </p:nvSpPr>
          <p:spPr bwMode="auto">
            <a:xfrm>
              <a:off x="4411" y="2355"/>
              <a:ext cx="38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76" name="Oval 421"/>
          <p:cNvSpPr>
            <a:spLocks noChangeArrowheads="1"/>
          </p:cNvSpPr>
          <p:nvPr/>
        </p:nvSpPr>
        <p:spPr bwMode="auto">
          <a:xfrm>
            <a:off x="9352728" y="4880739"/>
            <a:ext cx="56850" cy="53986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77" name="Oval 422"/>
          <p:cNvSpPr>
            <a:spLocks noChangeArrowheads="1"/>
          </p:cNvSpPr>
          <p:nvPr/>
        </p:nvSpPr>
        <p:spPr bwMode="auto">
          <a:xfrm>
            <a:off x="9352728" y="4880739"/>
            <a:ext cx="56850" cy="53986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703" name="Rectangle 439"/>
          <p:cNvSpPr>
            <a:spLocks noChangeArrowheads="1"/>
          </p:cNvSpPr>
          <p:nvPr/>
        </p:nvSpPr>
        <p:spPr bwMode="auto">
          <a:xfrm>
            <a:off x="9046033" y="4995062"/>
            <a:ext cx="92333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Петропавловск</a:t>
            </a:r>
            <a:r>
              <a:rPr lang="en-US" sz="900" b="1" dirty="0" smtClean="0">
                <a:solidFill>
                  <a:srgbClr val="000000"/>
                </a:solidFill>
              </a:rPr>
              <a:t>-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579" name="Rectangle 440"/>
          <p:cNvSpPr>
            <a:spLocks noChangeArrowheads="1"/>
          </p:cNvSpPr>
          <p:nvPr/>
        </p:nvSpPr>
        <p:spPr bwMode="auto">
          <a:xfrm>
            <a:off x="9747686" y="4995061"/>
            <a:ext cx="384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900" b="1" dirty="0">
                <a:solidFill>
                  <a:srgbClr val="FFFFFF"/>
                </a:solidFill>
              </a:rPr>
              <a:t>-</a:t>
            </a:r>
            <a:endParaRPr lang="ru-RU" dirty="0"/>
          </a:p>
        </p:txBody>
      </p:sp>
      <p:sp>
        <p:nvSpPr>
          <p:cNvPr id="11705" name="Rectangle 441"/>
          <p:cNvSpPr>
            <a:spLocks noChangeArrowheads="1"/>
          </p:cNvSpPr>
          <p:nvPr/>
        </p:nvSpPr>
        <p:spPr bwMode="auto">
          <a:xfrm>
            <a:off x="9059500" y="5153844"/>
            <a:ext cx="67005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Камчатский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707" name="Rectangle 443"/>
          <p:cNvSpPr>
            <a:spLocks noChangeArrowheads="1"/>
          </p:cNvSpPr>
          <p:nvPr/>
        </p:nvSpPr>
        <p:spPr bwMode="auto">
          <a:xfrm>
            <a:off x="9062492" y="6492387"/>
            <a:ext cx="75501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Владивосток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582" name="Freeform 444"/>
          <p:cNvSpPr>
            <a:spLocks/>
          </p:cNvSpPr>
          <p:nvPr/>
        </p:nvSpPr>
        <p:spPr bwMode="auto">
          <a:xfrm>
            <a:off x="6465334" y="6594010"/>
            <a:ext cx="61338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7" y="44"/>
                </a:lnTo>
                <a:lnTo>
                  <a:pt x="34" y="38"/>
                </a:lnTo>
                <a:lnTo>
                  <a:pt x="39" y="32"/>
                </a:lnTo>
                <a:lnTo>
                  <a:pt x="41" y="23"/>
                </a:lnTo>
                <a:lnTo>
                  <a:pt x="39" y="14"/>
                </a:lnTo>
                <a:lnTo>
                  <a:pt x="34" y="7"/>
                </a:lnTo>
                <a:lnTo>
                  <a:pt x="27" y="2"/>
                </a:lnTo>
                <a:lnTo>
                  <a:pt x="19" y="0"/>
                </a:lnTo>
                <a:lnTo>
                  <a:pt x="12" y="2"/>
                </a:lnTo>
                <a:lnTo>
                  <a:pt x="3" y="7"/>
                </a:lnTo>
                <a:lnTo>
                  <a:pt x="0" y="14"/>
                </a:lnTo>
                <a:lnTo>
                  <a:pt x="0" y="23"/>
                </a:lnTo>
                <a:lnTo>
                  <a:pt x="0" y="32"/>
                </a:lnTo>
                <a:lnTo>
                  <a:pt x="3" y="38"/>
                </a:lnTo>
                <a:lnTo>
                  <a:pt x="12" y="44"/>
                </a:lnTo>
                <a:lnTo>
                  <a:pt x="19" y="46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83" name="Freeform 445"/>
          <p:cNvSpPr>
            <a:spLocks/>
          </p:cNvSpPr>
          <p:nvPr/>
        </p:nvSpPr>
        <p:spPr bwMode="auto">
          <a:xfrm>
            <a:off x="6465334" y="6594010"/>
            <a:ext cx="61338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7" y="44"/>
                </a:lnTo>
                <a:lnTo>
                  <a:pt x="34" y="38"/>
                </a:lnTo>
                <a:lnTo>
                  <a:pt x="39" y="32"/>
                </a:lnTo>
                <a:lnTo>
                  <a:pt x="41" y="23"/>
                </a:lnTo>
                <a:lnTo>
                  <a:pt x="39" y="14"/>
                </a:lnTo>
                <a:lnTo>
                  <a:pt x="34" y="7"/>
                </a:lnTo>
                <a:lnTo>
                  <a:pt x="27" y="2"/>
                </a:lnTo>
                <a:lnTo>
                  <a:pt x="19" y="0"/>
                </a:lnTo>
                <a:lnTo>
                  <a:pt x="12" y="2"/>
                </a:lnTo>
                <a:lnTo>
                  <a:pt x="3" y="7"/>
                </a:lnTo>
                <a:lnTo>
                  <a:pt x="0" y="14"/>
                </a:lnTo>
                <a:lnTo>
                  <a:pt x="0" y="23"/>
                </a:lnTo>
                <a:lnTo>
                  <a:pt x="0" y="32"/>
                </a:lnTo>
                <a:lnTo>
                  <a:pt x="3" y="38"/>
                </a:lnTo>
                <a:lnTo>
                  <a:pt x="12" y="44"/>
                </a:lnTo>
                <a:lnTo>
                  <a:pt x="19" y="46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84" name="Freeform 446"/>
          <p:cNvSpPr>
            <a:spLocks/>
          </p:cNvSpPr>
          <p:nvPr/>
        </p:nvSpPr>
        <p:spPr bwMode="auto">
          <a:xfrm>
            <a:off x="6465334" y="6594010"/>
            <a:ext cx="61338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7" y="44"/>
                </a:lnTo>
                <a:lnTo>
                  <a:pt x="34" y="38"/>
                </a:lnTo>
                <a:lnTo>
                  <a:pt x="39" y="32"/>
                </a:lnTo>
                <a:lnTo>
                  <a:pt x="41" y="23"/>
                </a:lnTo>
                <a:lnTo>
                  <a:pt x="39" y="14"/>
                </a:lnTo>
                <a:lnTo>
                  <a:pt x="34" y="7"/>
                </a:lnTo>
                <a:lnTo>
                  <a:pt x="27" y="2"/>
                </a:lnTo>
                <a:lnTo>
                  <a:pt x="19" y="0"/>
                </a:lnTo>
                <a:lnTo>
                  <a:pt x="12" y="2"/>
                </a:lnTo>
                <a:lnTo>
                  <a:pt x="3" y="7"/>
                </a:lnTo>
                <a:lnTo>
                  <a:pt x="0" y="14"/>
                </a:lnTo>
                <a:lnTo>
                  <a:pt x="0" y="23"/>
                </a:lnTo>
                <a:lnTo>
                  <a:pt x="0" y="32"/>
                </a:lnTo>
                <a:lnTo>
                  <a:pt x="3" y="38"/>
                </a:lnTo>
                <a:lnTo>
                  <a:pt x="12" y="44"/>
                </a:lnTo>
                <a:lnTo>
                  <a:pt x="19" y="46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85" name="Freeform 447"/>
          <p:cNvSpPr>
            <a:spLocks/>
          </p:cNvSpPr>
          <p:nvPr/>
        </p:nvSpPr>
        <p:spPr bwMode="auto">
          <a:xfrm>
            <a:off x="6465334" y="6594010"/>
            <a:ext cx="61338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7" y="44"/>
                </a:lnTo>
                <a:lnTo>
                  <a:pt x="34" y="38"/>
                </a:lnTo>
                <a:lnTo>
                  <a:pt x="39" y="32"/>
                </a:lnTo>
                <a:lnTo>
                  <a:pt x="41" y="23"/>
                </a:lnTo>
                <a:lnTo>
                  <a:pt x="39" y="14"/>
                </a:lnTo>
                <a:lnTo>
                  <a:pt x="34" y="7"/>
                </a:lnTo>
                <a:lnTo>
                  <a:pt x="27" y="2"/>
                </a:lnTo>
                <a:lnTo>
                  <a:pt x="19" y="0"/>
                </a:lnTo>
                <a:lnTo>
                  <a:pt x="12" y="2"/>
                </a:lnTo>
                <a:lnTo>
                  <a:pt x="3" y="7"/>
                </a:lnTo>
                <a:lnTo>
                  <a:pt x="0" y="14"/>
                </a:lnTo>
                <a:lnTo>
                  <a:pt x="0" y="23"/>
                </a:lnTo>
                <a:lnTo>
                  <a:pt x="0" y="32"/>
                </a:lnTo>
                <a:lnTo>
                  <a:pt x="3" y="38"/>
                </a:lnTo>
                <a:lnTo>
                  <a:pt x="12" y="44"/>
                </a:lnTo>
                <a:lnTo>
                  <a:pt x="19" y="46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10" name="Group 450"/>
          <p:cNvGrpSpPr>
            <a:grpSpLocks/>
          </p:cNvGrpSpPr>
          <p:nvPr/>
        </p:nvGrpSpPr>
        <p:grpSpPr bwMode="auto">
          <a:xfrm>
            <a:off x="8312965" y="6230396"/>
            <a:ext cx="59842" cy="53986"/>
            <a:chOff x="3716" y="3205"/>
            <a:chExt cx="40" cy="34"/>
          </a:xfrm>
        </p:grpSpPr>
        <p:sp>
          <p:nvSpPr>
            <p:cNvPr id="12707" name="Oval 448"/>
            <p:cNvSpPr>
              <a:spLocks noChangeArrowheads="1"/>
            </p:cNvSpPr>
            <p:nvPr/>
          </p:nvSpPr>
          <p:spPr bwMode="auto">
            <a:xfrm>
              <a:off x="3716" y="3205"/>
              <a:ext cx="40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08" name="Oval 449"/>
            <p:cNvSpPr>
              <a:spLocks noChangeArrowheads="1"/>
            </p:cNvSpPr>
            <p:nvPr/>
          </p:nvSpPr>
          <p:spPr bwMode="auto">
            <a:xfrm>
              <a:off x="3716" y="3205"/>
              <a:ext cx="40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87" name="Oval 451"/>
          <p:cNvSpPr>
            <a:spLocks noChangeArrowheads="1"/>
          </p:cNvSpPr>
          <p:nvPr/>
        </p:nvSpPr>
        <p:spPr bwMode="auto">
          <a:xfrm>
            <a:off x="8312965" y="6230396"/>
            <a:ext cx="59842" cy="53986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11" name="Group 454"/>
          <p:cNvGrpSpPr>
            <a:grpSpLocks/>
          </p:cNvGrpSpPr>
          <p:nvPr/>
        </p:nvGrpSpPr>
        <p:grpSpPr bwMode="auto">
          <a:xfrm>
            <a:off x="8312965" y="6230396"/>
            <a:ext cx="59842" cy="53986"/>
            <a:chOff x="3716" y="3205"/>
            <a:chExt cx="40" cy="34"/>
          </a:xfrm>
        </p:grpSpPr>
        <p:sp>
          <p:nvSpPr>
            <p:cNvPr id="12705" name="Oval 452"/>
            <p:cNvSpPr>
              <a:spLocks noChangeArrowheads="1"/>
            </p:cNvSpPr>
            <p:nvPr/>
          </p:nvSpPr>
          <p:spPr bwMode="auto">
            <a:xfrm>
              <a:off x="3716" y="3205"/>
              <a:ext cx="40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06" name="Oval 453"/>
            <p:cNvSpPr>
              <a:spLocks noChangeArrowheads="1"/>
            </p:cNvSpPr>
            <p:nvPr/>
          </p:nvSpPr>
          <p:spPr bwMode="auto">
            <a:xfrm>
              <a:off x="3716" y="3205"/>
              <a:ext cx="40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89" name="Oval 455"/>
          <p:cNvSpPr>
            <a:spLocks noChangeArrowheads="1"/>
          </p:cNvSpPr>
          <p:nvPr/>
        </p:nvSpPr>
        <p:spPr bwMode="auto">
          <a:xfrm>
            <a:off x="8312965" y="6230396"/>
            <a:ext cx="59842" cy="53986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90" name="Oval 456"/>
          <p:cNvSpPr>
            <a:spLocks noChangeArrowheads="1"/>
          </p:cNvSpPr>
          <p:nvPr/>
        </p:nvSpPr>
        <p:spPr bwMode="auto">
          <a:xfrm>
            <a:off x="8312965" y="6230396"/>
            <a:ext cx="59842" cy="53986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12" name="Group 459"/>
          <p:cNvGrpSpPr>
            <a:grpSpLocks/>
          </p:cNvGrpSpPr>
          <p:nvPr/>
        </p:nvGrpSpPr>
        <p:grpSpPr bwMode="auto">
          <a:xfrm>
            <a:off x="8312965" y="6230396"/>
            <a:ext cx="59842" cy="53986"/>
            <a:chOff x="3716" y="3205"/>
            <a:chExt cx="40" cy="34"/>
          </a:xfrm>
        </p:grpSpPr>
        <p:sp>
          <p:nvSpPr>
            <p:cNvPr id="12703" name="Oval 457"/>
            <p:cNvSpPr>
              <a:spLocks noChangeArrowheads="1"/>
            </p:cNvSpPr>
            <p:nvPr/>
          </p:nvSpPr>
          <p:spPr bwMode="auto">
            <a:xfrm>
              <a:off x="3716" y="3205"/>
              <a:ext cx="40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04" name="Oval 458"/>
            <p:cNvSpPr>
              <a:spLocks noChangeArrowheads="1"/>
            </p:cNvSpPr>
            <p:nvPr/>
          </p:nvSpPr>
          <p:spPr bwMode="auto">
            <a:xfrm>
              <a:off x="3716" y="3205"/>
              <a:ext cx="40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92" name="Oval 460"/>
          <p:cNvSpPr>
            <a:spLocks noChangeArrowheads="1"/>
          </p:cNvSpPr>
          <p:nvPr/>
        </p:nvSpPr>
        <p:spPr bwMode="auto">
          <a:xfrm>
            <a:off x="8312965" y="6230396"/>
            <a:ext cx="59842" cy="53986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14" name="Group 463"/>
          <p:cNvGrpSpPr>
            <a:grpSpLocks/>
          </p:cNvGrpSpPr>
          <p:nvPr/>
        </p:nvGrpSpPr>
        <p:grpSpPr bwMode="auto">
          <a:xfrm>
            <a:off x="8312965" y="6230396"/>
            <a:ext cx="59842" cy="53986"/>
            <a:chOff x="3716" y="3205"/>
            <a:chExt cx="40" cy="34"/>
          </a:xfrm>
        </p:grpSpPr>
        <p:sp>
          <p:nvSpPr>
            <p:cNvPr id="12701" name="Oval 461"/>
            <p:cNvSpPr>
              <a:spLocks noChangeArrowheads="1"/>
            </p:cNvSpPr>
            <p:nvPr/>
          </p:nvSpPr>
          <p:spPr bwMode="auto">
            <a:xfrm>
              <a:off x="3716" y="3205"/>
              <a:ext cx="40" cy="34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02" name="Oval 462"/>
            <p:cNvSpPr>
              <a:spLocks noChangeArrowheads="1"/>
            </p:cNvSpPr>
            <p:nvPr/>
          </p:nvSpPr>
          <p:spPr bwMode="auto">
            <a:xfrm>
              <a:off x="3716" y="3205"/>
              <a:ext cx="40" cy="34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94" name="Oval 464"/>
          <p:cNvSpPr>
            <a:spLocks noChangeArrowheads="1"/>
          </p:cNvSpPr>
          <p:nvPr/>
        </p:nvSpPr>
        <p:spPr bwMode="auto">
          <a:xfrm>
            <a:off x="8312965" y="6230396"/>
            <a:ext cx="59842" cy="53986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595" name="Oval 465"/>
          <p:cNvSpPr>
            <a:spLocks noChangeArrowheads="1"/>
          </p:cNvSpPr>
          <p:nvPr/>
        </p:nvSpPr>
        <p:spPr bwMode="auto">
          <a:xfrm>
            <a:off x="8312965" y="6230396"/>
            <a:ext cx="59842" cy="53986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734" name="Rectangle 470"/>
          <p:cNvSpPr>
            <a:spLocks noChangeArrowheads="1"/>
          </p:cNvSpPr>
          <p:nvPr/>
        </p:nvSpPr>
        <p:spPr bwMode="auto">
          <a:xfrm>
            <a:off x="7407851" y="6001748"/>
            <a:ext cx="8271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Благовещенск</a:t>
            </a:r>
            <a:endParaRPr lang="ru-RU" dirty="0">
              <a:solidFill>
                <a:srgbClr val="000000"/>
              </a:solidFill>
            </a:endParaRPr>
          </a:p>
        </p:txBody>
      </p:sp>
      <p:grpSp>
        <p:nvGrpSpPr>
          <p:cNvPr id="11815" name="Group 473"/>
          <p:cNvGrpSpPr>
            <a:grpSpLocks/>
          </p:cNvGrpSpPr>
          <p:nvPr/>
        </p:nvGrpSpPr>
        <p:grpSpPr bwMode="auto">
          <a:xfrm>
            <a:off x="8648083" y="6346307"/>
            <a:ext cx="59842" cy="52398"/>
            <a:chOff x="3940" y="3278"/>
            <a:chExt cx="40" cy="33"/>
          </a:xfrm>
        </p:grpSpPr>
        <p:sp>
          <p:nvSpPr>
            <p:cNvPr id="12699" name="Oval 471"/>
            <p:cNvSpPr>
              <a:spLocks noChangeArrowheads="1"/>
            </p:cNvSpPr>
            <p:nvPr/>
          </p:nvSpPr>
          <p:spPr bwMode="auto">
            <a:xfrm>
              <a:off x="3940" y="3278"/>
              <a:ext cx="40" cy="33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00" name="Oval 472"/>
            <p:cNvSpPr>
              <a:spLocks noChangeArrowheads="1"/>
            </p:cNvSpPr>
            <p:nvPr/>
          </p:nvSpPr>
          <p:spPr bwMode="auto">
            <a:xfrm>
              <a:off x="3940" y="3278"/>
              <a:ext cx="40" cy="33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98" name="Oval 474"/>
          <p:cNvSpPr>
            <a:spLocks noChangeArrowheads="1"/>
          </p:cNvSpPr>
          <p:nvPr/>
        </p:nvSpPr>
        <p:spPr bwMode="auto">
          <a:xfrm>
            <a:off x="8648083" y="6346307"/>
            <a:ext cx="59842" cy="52398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16" name="Group 477"/>
          <p:cNvGrpSpPr>
            <a:grpSpLocks/>
          </p:cNvGrpSpPr>
          <p:nvPr/>
        </p:nvGrpSpPr>
        <p:grpSpPr bwMode="auto">
          <a:xfrm>
            <a:off x="8648083" y="6346307"/>
            <a:ext cx="59842" cy="52398"/>
            <a:chOff x="3940" y="3278"/>
            <a:chExt cx="40" cy="33"/>
          </a:xfrm>
        </p:grpSpPr>
        <p:sp>
          <p:nvSpPr>
            <p:cNvPr id="12697" name="Oval 475"/>
            <p:cNvSpPr>
              <a:spLocks noChangeArrowheads="1"/>
            </p:cNvSpPr>
            <p:nvPr/>
          </p:nvSpPr>
          <p:spPr bwMode="auto">
            <a:xfrm>
              <a:off x="3940" y="3278"/>
              <a:ext cx="40" cy="33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98" name="Oval 476"/>
            <p:cNvSpPr>
              <a:spLocks noChangeArrowheads="1"/>
            </p:cNvSpPr>
            <p:nvPr/>
          </p:nvSpPr>
          <p:spPr bwMode="auto">
            <a:xfrm>
              <a:off x="3940" y="3278"/>
              <a:ext cx="40" cy="33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00" name="Oval 478"/>
          <p:cNvSpPr>
            <a:spLocks noChangeArrowheads="1"/>
          </p:cNvSpPr>
          <p:nvPr/>
        </p:nvSpPr>
        <p:spPr bwMode="auto">
          <a:xfrm>
            <a:off x="8648083" y="6346307"/>
            <a:ext cx="59842" cy="52398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01" name="Oval 479"/>
          <p:cNvSpPr>
            <a:spLocks noChangeArrowheads="1"/>
          </p:cNvSpPr>
          <p:nvPr/>
        </p:nvSpPr>
        <p:spPr bwMode="auto">
          <a:xfrm>
            <a:off x="8648083" y="6346307"/>
            <a:ext cx="59842" cy="52398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17" name="Group 482"/>
          <p:cNvGrpSpPr>
            <a:grpSpLocks/>
          </p:cNvGrpSpPr>
          <p:nvPr/>
        </p:nvGrpSpPr>
        <p:grpSpPr bwMode="auto">
          <a:xfrm>
            <a:off x="8648083" y="6346307"/>
            <a:ext cx="59842" cy="52398"/>
            <a:chOff x="3940" y="3278"/>
            <a:chExt cx="40" cy="33"/>
          </a:xfrm>
        </p:grpSpPr>
        <p:sp>
          <p:nvSpPr>
            <p:cNvPr id="12695" name="Oval 480"/>
            <p:cNvSpPr>
              <a:spLocks noChangeArrowheads="1"/>
            </p:cNvSpPr>
            <p:nvPr/>
          </p:nvSpPr>
          <p:spPr bwMode="auto">
            <a:xfrm>
              <a:off x="3940" y="3278"/>
              <a:ext cx="40" cy="33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96" name="Oval 481"/>
            <p:cNvSpPr>
              <a:spLocks noChangeArrowheads="1"/>
            </p:cNvSpPr>
            <p:nvPr/>
          </p:nvSpPr>
          <p:spPr bwMode="auto">
            <a:xfrm>
              <a:off x="3940" y="3278"/>
              <a:ext cx="40" cy="33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03" name="Oval 483"/>
          <p:cNvSpPr>
            <a:spLocks noChangeArrowheads="1"/>
          </p:cNvSpPr>
          <p:nvPr/>
        </p:nvSpPr>
        <p:spPr bwMode="auto">
          <a:xfrm>
            <a:off x="8648083" y="6346307"/>
            <a:ext cx="59842" cy="52398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19" name="Group 486"/>
          <p:cNvGrpSpPr>
            <a:grpSpLocks/>
          </p:cNvGrpSpPr>
          <p:nvPr/>
        </p:nvGrpSpPr>
        <p:grpSpPr bwMode="auto">
          <a:xfrm>
            <a:off x="8648083" y="6346307"/>
            <a:ext cx="59842" cy="52398"/>
            <a:chOff x="3940" y="3278"/>
            <a:chExt cx="40" cy="33"/>
          </a:xfrm>
        </p:grpSpPr>
        <p:sp>
          <p:nvSpPr>
            <p:cNvPr id="12693" name="Oval 484"/>
            <p:cNvSpPr>
              <a:spLocks noChangeArrowheads="1"/>
            </p:cNvSpPr>
            <p:nvPr/>
          </p:nvSpPr>
          <p:spPr bwMode="auto">
            <a:xfrm>
              <a:off x="3940" y="3278"/>
              <a:ext cx="40" cy="33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94" name="Oval 485"/>
            <p:cNvSpPr>
              <a:spLocks noChangeArrowheads="1"/>
            </p:cNvSpPr>
            <p:nvPr/>
          </p:nvSpPr>
          <p:spPr bwMode="auto">
            <a:xfrm>
              <a:off x="3940" y="3278"/>
              <a:ext cx="40" cy="33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05" name="Oval 487"/>
          <p:cNvSpPr>
            <a:spLocks noChangeArrowheads="1"/>
          </p:cNvSpPr>
          <p:nvPr/>
        </p:nvSpPr>
        <p:spPr bwMode="auto">
          <a:xfrm>
            <a:off x="8648083" y="6346307"/>
            <a:ext cx="59842" cy="52398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06" name="Oval 488"/>
          <p:cNvSpPr>
            <a:spLocks noChangeArrowheads="1"/>
          </p:cNvSpPr>
          <p:nvPr/>
        </p:nvSpPr>
        <p:spPr bwMode="auto">
          <a:xfrm>
            <a:off x="8648083" y="6346307"/>
            <a:ext cx="59842" cy="52398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757" name="Rectangle 493"/>
          <p:cNvSpPr>
            <a:spLocks noChangeArrowheads="1"/>
          </p:cNvSpPr>
          <p:nvPr/>
        </p:nvSpPr>
        <p:spPr bwMode="auto">
          <a:xfrm>
            <a:off x="8084070" y="6435226"/>
            <a:ext cx="72455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Биробиджан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608" name="Freeform 494"/>
          <p:cNvSpPr>
            <a:spLocks/>
          </p:cNvSpPr>
          <p:nvPr/>
        </p:nvSpPr>
        <p:spPr bwMode="auto">
          <a:xfrm>
            <a:off x="4505497" y="5166548"/>
            <a:ext cx="61338" cy="76216"/>
          </a:xfrm>
          <a:custGeom>
            <a:avLst/>
            <a:gdLst>
              <a:gd name="T0" fmla="*/ 2147483647 w 41"/>
              <a:gd name="T1" fmla="*/ 2147483647 h 48"/>
              <a:gd name="T2" fmla="*/ 2147483647 w 41"/>
              <a:gd name="T3" fmla="*/ 2147483647 h 48"/>
              <a:gd name="T4" fmla="*/ 2147483647 w 41"/>
              <a:gd name="T5" fmla="*/ 2147483647 h 48"/>
              <a:gd name="T6" fmla="*/ 2147483647 w 41"/>
              <a:gd name="T7" fmla="*/ 2147483647 h 48"/>
              <a:gd name="T8" fmla="*/ 2147483647 w 41"/>
              <a:gd name="T9" fmla="*/ 2147483647 h 48"/>
              <a:gd name="T10" fmla="*/ 2147483647 w 41"/>
              <a:gd name="T11" fmla="*/ 2147483647 h 48"/>
              <a:gd name="T12" fmla="*/ 2147483647 w 41"/>
              <a:gd name="T13" fmla="*/ 2147483647 h 48"/>
              <a:gd name="T14" fmla="*/ 2147483647 w 41"/>
              <a:gd name="T15" fmla="*/ 2147483647 h 48"/>
              <a:gd name="T16" fmla="*/ 2147483647 w 41"/>
              <a:gd name="T17" fmla="*/ 2147483647 h 48"/>
              <a:gd name="T18" fmla="*/ 2147483647 w 41"/>
              <a:gd name="T19" fmla="*/ 0 h 48"/>
              <a:gd name="T20" fmla="*/ 2147483647 w 41"/>
              <a:gd name="T21" fmla="*/ 2147483647 h 48"/>
              <a:gd name="T22" fmla="*/ 2147483647 w 41"/>
              <a:gd name="T23" fmla="*/ 2147483647 h 48"/>
              <a:gd name="T24" fmla="*/ 0 w 41"/>
              <a:gd name="T25" fmla="*/ 2147483647 h 48"/>
              <a:gd name="T26" fmla="*/ 0 w 41"/>
              <a:gd name="T27" fmla="*/ 2147483647 h 48"/>
              <a:gd name="T28" fmla="*/ 0 w 41"/>
              <a:gd name="T29" fmla="*/ 2147483647 h 48"/>
              <a:gd name="T30" fmla="*/ 2147483647 w 41"/>
              <a:gd name="T31" fmla="*/ 2147483647 h 48"/>
              <a:gd name="T32" fmla="*/ 2147483647 w 41"/>
              <a:gd name="T33" fmla="*/ 2147483647 h 48"/>
              <a:gd name="T34" fmla="*/ 2147483647 w 41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8">
                <a:moveTo>
                  <a:pt x="20" y="48"/>
                </a:moveTo>
                <a:lnTo>
                  <a:pt x="20" y="48"/>
                </a:lnTo>
                <a:lnTo>
                  <a:pt x="27" y="45"/>
                </a:lnTo>
                <a:lnTo>
                  <a:pt x="35" y="41"/>
                </a:lnTo>
                <a:lnTo>
                  <a:pt x="39" y="33"/>
                </a:lnTo>
                <a:lnTo>
                  <a:pt x="41" y="23"/>
                </a:lnTo>
                <a:lnTo>
                  <a:pt x="39" y="14"/>
                </a:lnTo>
                <a:lnTo>
                  <a:pt x="35" y="7"/>
                </a:lnTo>
                <a:lnTo>
                  <a:pt x="27" y="3"/>
                </a:lnTo>
                <a:lnTo>
                  <a:pt x="20" y="0"/>
                </a:lnTo>
                <a:lnTo>
                  <a:pt x="12" y="3"/>
                </a:lnTo>
                <a:lnTo>
                  <a:pt x="4" y="7"/>
                </a:lnTo>
                <a:lnTo>
                  <a:pt x="0" y="14"/>
                </a:lnTo>
                <a:lnTo>
                  <a:pt x="0" y="23"/>
                </a:lnTo>
                <a:lnTo>
                  <a:pt x="0" y="33"/>
                </a:lnTo>
                <a:lnTo>
                  <a:pt x="4" y="41"/>
                </a:lnTo>
                <a:lnTo>
                  <a:pt x="12" y="45"/>
                </a:lnTo>
                <a:lnTo>
                  <a:pt x="20" y="4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09" name="Freeform 495"/>
          <p:cNvSpPr>
            <a:spLocks/>
          </p:cNvSpPr>
          <p:nvPr/>
        </p:nvSpPr>
        <p:spPr bwMode="auto">
          <a:xfrm>
            <a:off x="4505497" y="5166548"/>
            <a:ext cx="61338" cy="76216"/>
          </a:xfrm>
          <a:custGeom>
            <a:avLst/>
            <a:gdLst>
              <a:gd name="T0" fmla="*/ 2147483647 w 41"/>
              <a:gd name="T1" fmla="*/ 2147483647 h 48"/>
              <a:gd name="T2" fmla="*/ 2147483647 w 41"/>
              <a:gd name="T3" fmla="*/ 2147483647 h 48"/>
              <a:gd name="T4" fmla="*/ 2147483647 w 41"/>
              <a:gd name="T5" fmla="*/ 2147483647 h 48"/>
              <a:gd name="T6" fmla="*/ 2147483647 w 41"/>
              <a:gd name="T7" fmla="*/ 2147483647 h 48"/>
              <a:gd name="T8" fmla="*/ 2147483647 w 41"/>
              <a:gd name="T9" fmla="*/ 2147483647 h 48"/>
              <a:gd name="T10" fmla="*/ 2147483647 w 41"/>
              <a:gd name="T11" fmla="*/ 2147483647 h 48"/>
              <a:gd name="T12" fmla="*/ 2147483647 w 41"/>
              <a:gd name="T13" fmla="*/ 2147483647 h 48"/>
              <a:gd name="T14" fmla="*/ 2147483647 w 41"/>
              <a:gd name="T15" fmla="*/ 2147483647 h 48"/>
              <a:gd name="T16" fmla="*/ 2147483647 w 41"/>
              <a:gd name="T17" fmla="*/ 2147483647 h 48"/>
              <a:gd name="T18" fmla="*/ 2147483647 w 41"/>
              <a:gd name="T19" fmla="*/ 0 h 48"/>
              <a:gd name="T20" fmla="*/ 2147483647 w 41"/>
              <a:gd name="T21" fmla="*/ 2147483647 h 48"/>
              <a:gd name="T22" fmla="*/ 2147483647 w 41"/>
              <a:gd name="T23" fmla="*/ 2147483647 h 48"/>
              <a:gd name="T24" fmla="*/ 0 w 41"/>
              <a:gd name="T25" fmla="*/ 2147483647 h 48"/>
              <a:gd name="T26" fmla="*/ 0 w 41"/>
              <a:gd name="T27" fmla="*/ 2147483647 h 48"/>
              <a:gd name="T28" fmla="*/ 0 w 41"/>
              <a:gd name="T29" fmla="*/ 2147483647 h 48"/>
              <a:gd name="T30" fmla="*/ 2147483647 w 41"/>
              <a:gd name="T31" fmla="*/ 2147483647 h 48"/>
              <a:gd name="T32" fmla="*/ 2147483647 w 41"/>
              <a:gd name="T33" fmla="*/ 2147483647 h 48"/>
              <a:gd name="T34" fmla="*/ 2147483647 w 41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8">
                <a:moveTo>
                  <a:pt x="20" y="48"/>
                </a:moveTo>
                <a:lnTo>
                  <a:pt x="20" y="48"/>
                </a:lnTo>
                <a:lnTo>
                  <a:pt x="27" y="45"/>
                </a:lnTo>
                <a:lnTo>
                  <a:pt x="35" y="41"/>
                </a:lnTo>
                <a:lnTo>
                  <a:pt x="39" y="33"/>
                </a:lnTo>
                <a:lnTo>
                  <a:pt x="41" y="23"/>
                </a:lnTo>
                <a:lnTo>
                  <a:pt x="39" y="14"/>
                </a:lnTo>
                <a:lnTo>
                  <a:pt x="35" y="7"/>
                </a:lnTo>
                <a:lnTo>
                  <a:pt x="27" y="3"/>
                </a:lnTo>
                <a:lnTo>
                  <a:pt x="20" y="0"/>
                </a:lnTo>
                <a:lnTo>
                  <a:pt x="12" y="3"/>
                </a:lnTo>
                <a:lnTo>
                  <a:pt x="4" y="7"/>
                </a:lnTo>
                <a:lnTo>
                  <a:pt x="0" y="14"/>
                </a:lnTo>
                <a:lnTo>
                  <a:pt x="0" y="23"/>
                </a:lnTo>
                <a:lnTo>
                  <a:pt x="0" y="33"/>
                </a:lnTo>
                <a:lnTo>
                  <a:pt x="4" y="41"/>
                </a:lnTo>
                <a:lnTo>
                  <a:pt x="12" y="45"/>
                </a:lnTo>
                <a:lnTo>
                  <a:pt x="20" y="48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10" name="Freeform 496"/>
          <p:cNvSpPr>
            <a:spLocks/>
          </p:cNvSpPr>
          <p:nvPr/>
        </p:nvSpPr>
        <p:spPr bwMode="auto">
          <a:xfrm>
            <a:off x="4505497" y="5166548"/>
            <a:ext cx="61338" cy="76216"/>
          </a:xfrm>
          <a:custGeom>
            <a:avLst/>
            <a:gdLst>
              <a:gd name="T0" fmla="*/ 2147483647 w 41"/>
              <a:gd name="T1" fmla="*/ 2147483647 h 48"/>
              <a:gd name="T2" fmla="*/ 2147483647 w 41"/>
              <a:gd name="T3" fmla="*/ 2147483647 h 48"/>
              <a:gd name="T4" fmla="*/ 2147483647 w 41"/>
              <a:gd name="T5" fmla="*/ 2147483647 h 48"/>
              <a:gd name="T6" fmla="*/ 2147483647 w 41"/>
              <a:gd name="T7" fmla="*/ 2147483647 h 48"/>
              <a:gd name="T8" fmla="*/ 2147483647 w 41"/>
              <a:gd name="T9" fmla="*/ 2147483647 h 48"/>
              <a:gd name="T10" fmla="*/ 2147483647 w 41"/>
              <a:gd name="T11" fmla="*/ 2147483647 h 48"/>
              <a:gd name="T12" fmla="*/ 2147483647 w 41"/>
              <a:gd name="T13" fmla="*/ 2147483647 h 48"/>
              <a:gd name="T14" fmla="*/ 2147483647 w 41"/>
              <a:gd name="T15" fmla="*/ 2147483647 h 48"/>
              <a:gd name="T16" fmla="*/ 2147483647 w 41"/>
              <a:gd name="T17" fmla="*/ 2147483647 h 48"/>
              <a:gd name="T18" fmla="*/ 2147483647 w 41"/>
              <a:gd name="T19" fmla="*/ 0 h 48"/>
              <a:gd name="T20" fmla="*/ 2147483647 w 41"/>
              <a:gd name="T21" fmla="*/ 2147483647 h 48"/>
              <a:gd name="T22" fmla="*/ 2147483647 w 41"/>
              <a:gd name="T23" fmla="*/ 2147483647 h 48"/>
              <a:gd name="T24" fmla="*/ 0 w 41"/>
              <a:gd name="T25" fmla="*/ 2147483647 h 48"/>
              <a:gd name="T26" fmla="*/ 0 w 41"/>
              <a:gd name="T27" fmla="*/ 2147483647 h 48"/>
              <a:gd name="T28" fmla="*/ 0 w 41"/>
              <a:gd name="T29" fmla="*/ 2147483647 h 48"/>
              <a:gd name="T30" fmla="*/ 2147483647 w 41"/>
              <a:gd name="T31" fmla="*/ 2147483647 h 48"/>
              <a:gd name="T32" fmla="*/ 2147483647 w 41"/>
              <a:gd name="T33" fmla="*/ 2147483647 h 48"/>
              <a:gd name="T34" fmla="*/ 2147483647 w 41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8">
                <a:moveTo>
                  <a:pt x="20" y="48"/>
                </a:moveTo>
                <a:lnTo>
                  <a:pt x="20" y="48"/>
                </a:lnTo>
                <a:lnTo>
                  <a:pt x="27" y="45"/>
                </a:lnTo>
                <a:lnTo>
                  <a:pt x="35" y="41"/>
                </a:lnTo>
                <a:lnTo>
                  <a:pt x="39" y="33"/>
                </a:lnTo>
                <a:lnTo>
                  <a:pt x="41" y="23"/>
                </a:lnTo>
                <a:lnTo>
                  <a:pt x="39" y="14"/>
                </a:lnTo>
                <a:lnTo>
                  <a:pt x="35" y="7"/>
                </a:lnTo>
                <a:lnTo>
                  <a:pt x="27" y="3"/>
                </a:lnTo>
                <a:lnTo>
                  <a:pt x="20" y="0"/>
                </a:lnTo>
                <a:lnTo>
                  <a:pt x="12" y="3"/>
                </a:lnTo>
                <a:lnTo>
                  <a:pt x="4" y="7"/>
                </a:lnTo>
                <a:lnTo>
                  <a:pt x="0" y="14"/>
                </a:lnTo>
                <a:lnTo>
                  <a:pt x="0" y="23"/>
                </a:lnTo>
                <a:lnTo>
                  <a:pt x="0" y="33"/>
                </a:lnTo>
                <a:lnTo>
                  <a:pt x="4" y="41"/>
                </a:lnTo>
                <a:lnTo>
                  <a:pt x="12" y="45"/>
                </a:lnTo>
                <a:lnTo>
                  <a:pt x="20" y="4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11" name="Freeform 497"/>
          <p:cNvSpPr>
            <a:spLocks/>
          </p:cNvSpPr>
          <p:nvPr/>
        </p:nvSpPr>
        <p:spPr bwMode="auto">
          <a:xfrm>
            <a:off x="4505497" y="5166548"/>
            <a:ext cx="61338" cy="76216"/>
          </a:xfrm>
          <a:custGeom>
            <a:avLst/>
            <a:gdLst>
              <a:gd name="T0" fmla="*/ 2147483647 w 41"/>
              <a:gd name="T1" fmla="*/ 2147483647 h 48"/>
              <a:gd name="T2" fmla="*/ 2147483647 w 41"/>
              <a:gd name="T3" fmla="*/ 2147483647 h 48"/>
              <a:gd name="T4" fmla="*/ 2147483647 w 41"/>
              <a:gd name="T5" fmla="*/ 2147483647 h 48"/>
              <a:gd name="T6" fmla="*/ 2147483647 w 41"/>
              <a:gd name="T7" fmla="*/ 2147483647 h 48"/>
              <a:gd name="T8" fmla="*/ 2147483647 w 41"/>
              <a:gd name="T9" fmla="*/ 2147483647 h 48"/>
              <a:gd name="T10" fmla="*/ 2147483647 w 41"/>
              <a:gd name="T11" fmla="*/ 2147483647 h 48"/>
              <a:gd name="T12" fmla="*/ 2147483647 w 41"/>
              <a:gd name="T13" fmla="*/ 2147483647 h 48"/>
              <a:gd name="T14" fmla="*/ 2147483647 w 41"/>
              <a:gd name="T15" fmla="*/ 2147483647 h 48"/>
              <a:gd name="T16" fmla="*/ 2147483647 w 41"/>
              <a:gd name="T17" fmla="*/ 2147483647 h 48"/>
              <a:gd name="T18" fmla="*/ 2147483647 w 41"/>
              <a:gd name="T19" fmla="*/ 0 h 48"/>
              <a:gd name="T20" fmla="*/ 2147483647 w 41"/>
              <a:gd name="T21" fmla="*/ 2147483647 h 48"/>
              <a:gd name="T22" fmla="*/ 2147483647 w 41"/>
              <a:gd name="T23" fmla="*/ 2147483647 h 48"/>
              <a:gd name="T24" fmla="*/ 0 w 41"/>
              <a:gd name="T25" fmla="*/ 2147483647 h 48"/>
              <a:gd name="T26" fmla="*/ 0 w 41"/>
              <a:gd name="T27" fmla="*/ 2147483647 h 48"/>
              <a:gd name="T28" fmla="*/ 0 w 41"/>
              <a:gd name="T29" fmla="*/ 2147483647 h 48"/>
              <a:gd name="T30" fmla="*/ 2147483647 w 41"/>
              <a:gd name="T31" fmla="*/ 2147483647 h 48"/>
              <a:gd name="T32" fmla="*/ 2147483647 w 41"/>
              <a:gd name="T33" fmla="*/ 2147483647 h 48"/>
              <a:gd name="T34" fmla="*/ 2147483647 w 41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8">
                <a:moveTo>
                  <a:pt x="20" y="48"/>
                </a:moveTo>
                <a:lnTo>
                  <a:pt x="20" y="48"/>
                </a:lnTo>
                <a:lnTo>
                  <a:pt x="27" y="45"/>
                </a:lnTo>
                <a:lnTo>
                  <a:pt x="35" y="41"/>
                </a:lnTo>
                <a:lnTo>
                  <a:pt x="39" y="33"/>
                </a:lnTo>
                <a:lnTo>
                  <a:pt x="41" y="23"/>
                </a:lnTo>
                <a:lnTo>
                  <a:pt x="39" y="14"/>
                </a:lnTo>
                <a:lnTo>
                  <a:pt x="35" y="7"/>
                </a:lnTo>
                <a:lnTo>
                  <a:pt x="27" y="3"/>
                </a:lnTo>
                <a:lnTo>
                  <a:pt x="20" y="0"/>
                </a:lnTo>
                <a:lnTo>
                  <a:pt x="12" y="3"/>
                </a:lnTo>
                <a:lnTo>
                  <a:pt x="4" y="7"/>
                </a:lnTo>
                <a:lnTo>
                  <a:pt x="0" y="14"/>
                </a:lnTo>
                <a:lnTo>
                  <a:pt x="0" y="23"/>
                </a:lnTo>
                <a:lnTo>
                  <a:pt x="0" y="33"/>
                </a:lnTo>
                <a:lnTo>
                  <a:pt x="4" y="41"/>
                </a:lnTo>
                <a:lnTo>
                  <a:pt x="12" y="45"/>
                </a:lnTo>
                <a:lnTo>
                  <a:pt x="20" y="48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766" name="Rectangle 502"/>
          <p:cNvSpPr>
            <a:spLocks noChangeArrowheads="1"/>
          </p:cNvSpPr>
          <p:nvPr/>
        </p:nvSpPr>
        <p:spPr bwMode="auto">
          <a:xfrm>
            <a:off x="4554867" y="5047459"/>
            <a:ext cx="48410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Вологда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613" name="Freeform 503"/>
          <p:cNvSpPr>
            <a:spLocks/>
          </p:cNvSpPr>
          <p:nvPr/>
        </p:nvSpPr>
        <p:spPr bwMode="auto">
          <a:xfrm>
            <a:off x="4448647" y="5415837"/>
            <a:ext cx="61338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8" y="43"/>
                </a:lnTo>
                <a:lnTo>
                  <a:pt x="34" y="39"/>
                </a:lnTo>
                <a:lnTo>
                  <a:pt x="40" y="32"/>
                </a:lnTo>
                <a:lnTo>
                  <a:pt x="41" y="22"/>
                </a:lnTo>
                <a:lnTo>
                  <a:pt x="40" y="14"/>
                </a:lnTo>
                <a:lnTo>
                  <a:pt x="34" y="6"/>
                </a:lnTo>
                <a:lnTo>
                  <a:pt x="28" y="2"/>
                </a:lnTo>
                <a:lnTo>
                  <a:pt x="19" y="0"/>
                </a:lnTo>
                <a:lnTo>
                  <a:pt x="13" y="2"/>
                </a:lnTo>
                <a:lnTo>
                  <a:pt x="4" y="6"/>
                </a:lnTo>
                <a:lnTo>
                  <a:pt x="0" y="14"/>
                </a:lnTo>
                <a:lnTo>
                  <a:pt x="0" y="22"/>
                </a:lnTo>
                <a:lnTo>
                  <a:pt x="0" y="32"/>
                </a:lnTo>
                <a:lnTo>
                  <a:pt x="4" y="39"/>
                </a:lnTo>
                <a:lnTo>
                  <a:pt x="13" y="43"/>
                </a:lnTo>
                <a:lnTo>
                  <a:pt x="19" y="46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14" name="Freeform 504"/>
          <p:cNvSpPr>
            <a:spLocks/>
          </p:cNvSpPr>
          <p:nvPr/>
        </p:nvSpPr>
        <p:spPr bwMode="auto">
          <a:xfrm>
            <a:off x="4448647" y="5415837"/>
            <a:ext cx="61338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8" y="43"/>
                </a:lnTo>
                <a:lnTo>
                  <a:pt x="34" y="39"/>
                </a:lnTo>
                <a:lnTo>
                  <a:pt x="40" y="32"/>
                </a:lnTo>
                <a:lnTo>
                  <a:pt x="41" y="22"/>
                </a:lnTo>
                <a:lnTo>
                  <a:pt x="40" y="14"/>
                </a:lnTo>
                <a:lnTo>
                  <a:pt x="34" y="6"/>
                </a:lnTo>
                <a:lnTo>
                  <a:pt x="28" y="2"/>
                </a:lnTo>
                <a:lnTo>
                  <a:pt x="19" y="0"/>
                </a:lnTo>
                <a:lnTo>
                  <a:pt x="13" y="2"/>
                </a:lnTo>
                <a:lnTo>
                  <a:pt x="4" y="6"/>
                </a:lnTo>
                <a:lnTo>
                  <a:pt x="0" y="14"/>
                </a:lnTo>
                <a:lnTo>
                  <a:pt x="0" y="22"/>
                </a:lnTo>
                <a:lnTo>
                  <a:pt x="0" y="32"/>
                </a:lnTo>
                <a:lnTo>
                  <a:pt x="4" y="39"/>
                </a:lnTo>
                <a:lnTo>
                  <a:pt x="13" y="43"/>
                </a:lnTo>
                <a:lnTo>
                  <a:pt x="19" y="46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15" name="Freeform 505"/>
          <p:cNvSpPr>
            <a:spLocks/>
          </p:cNvSpPr>
          <p:nvPr/>
        </p:nvSpPr>
        <p:spPr bwMode="auto">
          <a:xfrm>
            <a:off x="4448647" y="5415837"/>
            <a:ext cx="61338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8" y="43"/>
                </a:lnTo>
                <a:lnTo>
                  <a:pt x="34" y="39"/>
                </a:lnTo>
                <a:lnTo>
                  <a:pt x="40" y="32"/>
                </a:lnTo>
                <a:lnTo>
                  <a:pt x="41" y="22"/>
                </a:lnTo>
                <a:lnTo>
                  <a:pt x="40" y="14"/>
                </a:lnTo>
                <a:lnTo>
                  <a:pt x="34" y="6"/>
                </a:lnTo>
                <a:lnTo>
                  <a:pt x="28" y="2"/>
                </a:lnTo>
                <a:lnTo>
                  <a:pt x="19" y="0"/>
                </a:lnTo>
                <a:lnTo>
                  <a:pt x="13" y="2"/>
                </a:lnTo>
                <a:lnTo>
                  <a:pt x="4" y="6"/>
                </a:lnTo>
                <a:lnTo>
                  <a:pt x="0" y="14"/>
                </a:lnTo>
                <a:lnTo>
                  <a:pt x="0" y="22"/>
                </a:lnTo>
                <a:lnTo>
                  <a:pt x="0" y="32"/>
                </a:lnTo>
                <a:lnTo>
                  <a:pt x="4" y="39"/>
                </a:lnTo>
                <a:lnTo>
                  <a:pt x="13" y="43"/>
                </a:lnTo>
                <a:lnTo>
                  <a:pt x="19" y="46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16" name="Freeform 506"/>
          <p:cNvSpPr>
            <a:spLocks/>
          </p:cNvSpPr>
          <p:nvPr/>
        </p:nvSpPr>
        <p:spPr bwMode="auto">
          <a:xfrm>
            <a:off x="4448647" y="5415837"/>
            <a:ext cx="61338" cy="73040"/>
          </a:xfrm>
          <a:custGeom>
            <a:avLst/>
            <a:gdLst>
              <a:gd name="T0" fmla="*/ 2147483647 w 41"/>
              <a:gd name="T1" fmla="*/ 2147483647 h 46"/>
              <a:gd name="T2" fmla="*/ 2147483647 w 41"/>
              <a:gd name="T3" fmla="*/ 2147483647 h 46"/>
              <a:gd name="T4" fmla="*/ 2147483647 w 41"/>
              <a:gd name="T5" fmla="*/ 2147483647 h 46"/>
              <a:gd name="T6" fmla="*/ 2147483647 w 41"/>
              <a:gd name="T7" fmla="*/ 2147483647 h 46"/>
              <a:gd name="T8" fmla="*/ 2147483647 w 41"/>
              <a:gd name="T9" fmla="*/ 2147483647 h 46"/>
              <a:gd name="T10" fmla="*/ 2147483647 w 41"/>
              <a:gd name="T11" fmla="*/ 2147483647 h 46"/>
              <a:gd name="T12" fmla="*/ 2147483647 w 41"/>
              <a:gd name="T13" fmla="*/ 2147483647 h 46"/>
              <a:gd name="T14" fmla="*/ 2147483647 w 41"/>
              <a:gd name="T15" fmla="*/ 2147483647 h 46"/>
              <a:gd name="T16" fmla="*/ 2147483647 w 41"/>
              <a:gd name="T17" fmla="*/ 2147483647 h 46"/>
              <a:gd name="T18" fmla="*/ 2147483647 w 41"/>
              <a:gd name="T19" fmla="*/ 0 h 46"/>
              <a:gd name="T20" fmla="*/ 2147483647 w 41"/>
              <a:gd name="T21" fmla="*/ 2147483647 h 46"/>
              <a:gd name="T22" fmla="*/ 2147483647 w 41"/>
              <a:gd name="T23" fmla="*/ 2147483647 h 46"/>
              <a:gd name="T24" fmla="*/ 0 w 41"/>
              <a:gd name="T25" fmla="*/ 2147483647 h 46"/>
              <a:gd name="T26" fmla="*/ 0 w 41"/>
              <a:gd name="T27" fmla="*/ 2147483647 h 46"/>
              <a:gd name="T28" fmla="*/ 0 w 41"/>
              <a:gd name="T29" fmla="*/ 2147483647 h 46"/>
              <a:gd name="T30" fmla="*/ 2147483647 w 41"/>
              <a:gd name="T31" fmla="*/ 2147483647 h 46"/>
              <a:gd name="T32" fmla="*/ 2147483647 w 41"/>
              <a:gd name="T33" fmla="*/ 2147483647 h 46"/>
              <a:gd name="T34" fmla="*/ 2147483647 w 41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6">
                <a:moveTo>
                  <a:pt x="19" y="46"/>
                </a:moveTo>
                <a:lnTo>
                  <a:pt x="19" y="46"/>
                </a:lnTo>
                <a:lnTo>
                  <a:pt x="28" y="43"/>
                </a:lnTo>
                <a:lnTo>
                  <a:pt x="34" y="39"/>
                </a:lnTo>
                <a:lnTo>
                  <a:pt x="40" y="32"/>
                </a:lnTo>
                <a:lnTo>
                  <a:pt x="41" y="22"/>
                </a:lnTo>
                <a:lnTo>
                  <a:pt x="40" y="14"/>
                </a:lnTo>
                <a:lnTo>
                  <a:pt x="34" y="6"/>
                </a:lnTo>
                <a:lnTo>
                  <a:pt x="28" y="2"/>
                </a:lnTo>
                <a:lnTo>
                  <a:pt x="19" y="0"/>
                </a:lnTo>
                <a:lnTo>
                  <a:pt x="13" y="2"/>
                </a:lnTo>
                <a:lnTo>
                  <a:pt x="4" y="6"/>
                </a:lnTo>
                <a:lnTo>
                  <a:pt x="0" y="14"/>
                </a:lnTo>
                <a:lnTo>
                  <a:pt x="0" y="22"/>
                </a:lnTo>
                <a:lnTo>
                  <a:pt x="0" y="32"/>
                </a:lnTo>
                <a:lnTo>
                  <a:pt x="4" y="39"/>
                </a:lnTo>
                <a:lnTo>
                  <a:pt x="13" y="43"/>
                </a:lnTo>
                <a:lnTo>
                  <a:pt x="19" y="46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775" name="Rectangle 511"/>
          <p:cNvSpPr>
            <a:spLocks noChangeArrowheads="1"/>
          </p:cNvSpPr>
          <p:nvPr/>
        </p:nvSpPr>
        <p:spPr bwMode="auto">
          <a:xfrm>
            <a:off x="4384655" y="5672151"/>
            <a:ext cx="59150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Владимир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618" name="Freeform 513"/>
          <p:cNvSpPr>
            <a:spLocks/>
          </p:cNvSpPr>
          <p:nvPr/>
        </p:nvSpPr>
        <p:spPr bwMode="auto">
          <a:xfrm>
            <a:off x="4056679" y="5785803"/>
            <a:ext cx="59842" cy="76216"/>
          </a:xfrm>
          <a:custGeom>
            <a:avLst/>
            <a:gdLst>
              <a:gd name="T0" fmla="*/ 2147483647 w 40"/>
              <a:gd name="T1" fmla="*/ 2147483647 h 48"/>
              <a:gd name="T2" fmla="*/ 2147483647 w 40"/>
              <a:gd name="T3" fmla="*/ 2147483647 h 48"/>
              <a:gd name="T4" fmla="*/ 2147483647 w 40"/>
              <a:gd name="T5" fmla="*/ 2147483647 h 48"/>
              <a:gd name="T6" fmla="*/ 2147483647 w 40"/>
              <a:gd name="T7" fmla="*/ 2147483647 h 48"/>
              <a:gd name="T8" fmla="*/ 2147483647 w 40"/>
              <a:gd name="T9" fmla="*/ 2147483647 h 48"/>
              <a:gd name="T10" fmla="*/ 2147483647 w 40"/>
              <a:gd name="T11" fmla="*/ 2147483647 h 48"/>
              <a:gd name="T12" fmla="*/ 2147483647 w 40"/>
              <a:gd name="T13" fmla="*/ 2147483647 h 48"/>
              <a:gd name="T14" fmla="*/ 2147483647 w 40"/>
              <a:gd name="T15" fmla="*/ 2147483647 h 48"/>
              <a:gd name="T16" fmla="*/ 2147483647 w 40"/>
              <a:gd name="T17" fmla="*/ 2147483647 h 48"/>
              <a:gd name="T18" fmla="*/ 2147483647 w 40"/>
              <a:gd name="T19" fmla="*/ 0 h 48"/>
              <a:gd name="T20" fmla="*/ 2147483647 w 40"/>
              <a:gd name="T21" fmla="*/ 2147483647 h 48"/>
              <a:gd name="T22" fmla="*/ 2147483647 w 40"/>
              <a:gd name="T23" fmla="*/ 2147483647 h 48"/>
              <a:gd name="T24" fmla="*/ 0 w 40"/>
              <a:gd name="T25" fmla="*/ 2147483647 h 48"/>
              <a:gd name="T26" fmla="*/ 0 w 40"/>
              <a:gd name="T27" fmla="*/ 2147483647 h 48"/>
              <a:gd name="T28" fmla="*/ 0 w 40"/>
              <a:gd name="T29" fmla="*/ 2147483647 h 48"/>
              <a:gd name="T30" fmla="*/ 2147483647 w 40"/>
              <a:gd name="T31" fmla="*/ 2147483647 h 48"/>
              <a:gd name="T32" fmla="*/ 2147483647 w 40"/>
              <a:gd name="T33" fmla="*/ 2147483647 h 48"/>
              <a:gd name="T34" fmla="*/ 2147483647 w 40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8">
                <a:moveTo>
                  <a:pt x="20" y="48"/>
                </a:moveTo>
                <a:lnTo>
                  <a:pt x="20" y="48"/>
                </a:lnTo>
                <a:lnTo>
                  <a:pt x="27" y="46"/>
                </a:lnTo>
                <a:lnTo>
                  <a:pt x="35" y="41"/>
                </a:lnTo>
                <a:lnTo>
                  <a:pt x="38" y="33"/>
                </a:lnTo>
                <a:lnTo>
                  <a:pt x="40" y="24"/>
                </a:lnTo>
                <a:lnTo>
                  <a:pt x="38" y="14"/>
                </a:lnTo>
                <a:lnTo>
                  <a:pt x="35" y="8"/>
                </a:lnTo>
                <a:lnTo>
                  <a:pt x="27" y="2"/>
                </a:lnTo>
                <a:lnTo>
                  <a:pt x="20" y="0"/>
                </a:lnTo>
                <a:lnTo>
                  <a:pt x="13" y="2"/>
                </a:lnTo>
                <a:lnTo>
                  <a:pt x="4" y="8"/>
                </a:lnTo>
                <a:lnTo>
                  <a:pt x="0" y="14"/>
                </a:lnTo>
                <a:lnTo>
                  <a:pt x="0" y="24"/>
                </a:lnTo>
                <a:lnTo>
                  <a:pt x="0" y="33"/>
                </a:lnTo>
                <a:lnTo>
                  <a:pt x="4" y="41"/>
                </a:lnTo>
                <a:lnTo>
                  <a:pt x="13" y="46"/>
                </a:lnTo>
                <a:lnTo>
                  <a:pt x="20" y="4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19" name="Freeform 514"/>
          <p:cNvSpPr>
            <a:spLocks/>
          </p:cNvSpPr>
          <p:nvPr/>
        </p:nvSpPr>
        <p:spPr bwMode="auto">
          <a:xfrm>
            <a:off x="4056679" y="5785803"/>
            <a:ext cx="59842" cy="76216"/>
          </a:xfrm>
          <a:custGeom>
            <a:avLst/>
            <a:gdLst>
              <a:gd name="T0" fmla="*/ 2147483647 w 40"/>
              <a:gd name="T1" fmla="*/ 2147483647 h 48"/>
              <a:gd name="T2" fmla="*/ 2147483647 w 40"/>
              <a:gd name="T3" fmla="*/ 2147483647 h 48"/>
              <a:gd name="T4" fmla="*/ 2147483647 w 40"/>
              <a:gd name="T5" fmla="*/ 2147483647 h 48"/>
              <a:gd name="T6" fmla="*/ 2147483647 w 40"/>
              <a:gd name="T7" fmla="*/ 2147483647 h 48"/>
              <a:gd name="T8" fmla="*/ 2147483647 w 40"/>
              <a:gd name="T9" fmla="*/ 2147483647 h 48"/>
              <a:gd name="T10" fmla="*/ 2147483647 w 40"/>
              <a:gd name="T11" fmla="*/ 2147483647 h 48"/>
              <a:gd name="T12" fmla="*/ 2147483647 w 40"/>
              <a:gd name="T13" fmla="*/ 2147483647 h 48"/>
              <a:gd name="T14" fmla="*/ 2147483647 w 40"/>
              <a:gd name="T15" fmla="*/ 2147483647 h 48"/>
              <a:gd name="T16" fmla="*/ 2147483647 w 40"/>
              <a:gd name="T17" fmla="*/ 2147483647 h 48"/>
              <a:gd name="T18" fmla="*/ 2147483647 w 40"/>
              <a:gd name="T19" fmla="*/ 0 h 48"/>
              <a:gd name="T20" fmla="*/ 2147483647 w 40"/>
              <a:gd name="T21" fmla="*/ 2147483647 h 48"/>
              <a:gd name="T22" fmla="*/ 2147483647 w 40"/>
              <a:gd name="T23" fmla="*/ 2147483647 h 48"/>
              <a:gd name="T24" fmla="*/ 0 w 40"/>
              <a:gd name="T25" fmla="*/ 2147483647 h 48"/>
              <a:gd name="T26" fmla="*/ 0 w 40"/>
              <a:gd name="T27" fmla="*/ 2147483647 h 48"/>
              <a:gd name="T28" fmla="*/ 0 w 40"/>
              <a:gd name="T29" fmla="*/ 2147483647 h 48"/>
              <a:gd name="T30" fmla="*/ 2147483647 w 40"/>
              <a:gd name="T31" fmla="*/ 2147483647 h 48"/>
              <a:gd name="T32" fmla="*/ 2147483647 w 40"/>
              <a:gd name="T33" fmla="*/ 2147483647 h 48"/>
              <a:gd name="T34" fmla="*/ 2147483647 w 40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8">
                <a:moveTo>
                  <a:pt x="20" y="48"/>
                </a:moveTo>
                <a:lnTo>
                  <a:pt x="20" y="48"/>
                </a:lnTo>
                <a:lnTo>
                  <a:pt x="27" y="46"/>
                </a:lnTo>
                <a:lnTo>
                  <a:pt x="35" y="41"/>
                </a:lnTo>
                <a:lnTo>
                  <a:pt x="38" y="33"/>
                </a:lnTo>
                <a:lnTo>
                  <a:pt x="40" y="24"/>
                </a:lnTo>
                <a:lnTo>
                  <a:pt x="38" y="14"/>
                </a:lnTo>
                <a:lnTo>
                  <a:pt x="35" y="8"/>
                </a:lnTo>
                <a:lnTo>
                  <a:pt x="27" y="2"/>
                </a:lnTo>
                <a:lnTo>
                  <a:pt x="20" y="0"/>
                </a:lnTo>
                <a:lnTo>
                  <a:pt x="13" y="2"/>
                </a:lnTo>
                <a:lnTo>
                  <a:pt x="4" y="8"/>
                </a:lnTo>
                <a:lnTo>
                  <a:pt x="0" y="14"/>
                </a:lnTo>
                <a:lnTo>
                  <a:pt x="0" y="24"/>
                </a:lnTo>
                <a:lnTo>
                  <a:pt x="0" y="33"/>
                </a:lnTo>
                <a:lnTo>
                  <a:pt x="4" y="41"/>
                </a:lnTo>
                <a:lnTo>
                  <a:pt x="13" y="46"/>
                </a:lnTo>
                <a:lnTo>
                  <a:pt x="20" y="48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20" name="Freeform 515"/>
          <p:cNvSpPr>
            <a:spLocks/>
          </p:cNvSpPr>
          <p:nvPr/>
        </p:nvSpPr>
        <p:spPr bwMode="auto">
          <a:xfrm>
            <a:off x="4056679" y="5785803"/>
            <a:ext cx="59842" cy="76216"/>
          </a:xfrm>
          <a:custGeom>
            <a:avLst/>
            <a:gdLst>
              <a:gd name="T0" fmla="*/ 2147483647 w 40"/>
              <a:gd name="T1" fmla="*/ 2147483647 h 48"/>
              <a:gd name="T2" fmla="*/ 2147483647 w 40"/>
              <a:gd name="T3" fmla="*/ 2147483647 h 48"/>
              <a:gd name="T4" fmla="*/ 2147483647 w 40"/>
              <a:gd name="T5" fmla="*/ 2147483647 h 48"/>
              <a:gd name="T6" fmla="*/ 2147483647 w 40"/>
              <a:gd name="T7" fmla="*/ 2147483647 h 48"/>
              <a:gd name="T8" fmla="*/ 2147483647 w 40"/>
              <a:gd name="T9" fmla="*/ 2147483647 h 48"/>
              <a:gd name="T10" fmla="*/ 2147483647 w 40"/>
              <a:gd name="T11" fmla="*/ 2147483647 h 48"/>
              <a:gd name="T12" fmla="*/ 2147483647 w 40"/>
              <a:gd name="T13" fmla="*/ 2147483647 h 48"/>
              <a:gd name="T14" fmla="*/ 2147483647 w 40"/>
              <a:gd name="T15" fmla="*/ 2147483647 h 48"/>
              <a:gd name="T16" fmla="*/ 2147483647 w 40"/>
              <a:gd name="T17" fmla="*/ 2147483647 h 48"/>
              <a:gd name="T18" fmla="*/ 2147483647 w 40"/>
              <a:gd name="T19" fmla="*/ 0 h 48"/>
              <a:gd name="T20" fmla="*/ 2147483647 w 40"/>
              <a:gd name="T21" fmla="*/ 2147483647 h 48"/>
              <a:gd name="T22" fmla="*/ 2147483647 w 40"/>
              <a:gd name="T23" fmla="*/ 2147483647 h 48"/>
              <a:gd name="T24" fmla="*/ 0 w 40"/>
              <a:gd name="T25" fmla="*/ 2147483647 h 48"/>
              <a:gd name="T26" fmla="*/ 0 w 40"/>
              <a:gd name="T27" fmla="*/ 2147483647 h 48"/>
              <a:gd name="T28" fmla="*/ 0 w 40"/>
              <a:gd name="T29" fmla="*/ 2147483647 h 48"/>
              <a:gd name="T30" fmla="*/ 2147483647 w 40"/>
              <a:gd name="T31" fmla="*/ 2147483647 h 48"/>
              <a:gd name="T32" fmla="*/ 2147483647 w 40"/>
              <a:gd name="T33" fmla="*/ 2147483647 h 48"/>
              <a:gd name="T34" fmla="*/ 2147483647 w 40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8">
                <a:moveTo>
                  <a:pt x="20" y="48"/>
                </a:moveTo>
                <a:lnTo>
                  <a:pt x="20" y="48"/>
                </a:lnTo>
                <a:lnTo>
                  <a:pt x="27" y="46"/>
                </a:lnTo>
                <a:lnTo>
                  <a:pt x="35" y="41"/>
                </a:lnTo>
                <a:lnTo>
                  <a:pt x="38" y="33"/>
                </a:lnTo>
                <a:lnTo>
                  <a:pt x="40" y="24"/>
                </a:lnTo>
                <a:lnTo>
                  <a:pt x="38" y="14"/>
                </a:lnTo>
                <a:lnTo>
                  <a:pt x="35" y="8"/>
                </a:lnTo>
                <a:lnTo>
                  <a:pt x="27" y="2"/>
                </a:lnTo>
                <a:lnTo>
                  <a:pt x="20" y="0"/>
                </a:lnTo>
                <a:lnTo>
                  <a:pt x="13" y="2"/>
                </a:lnTo>
                <a:lnTo>
                  <a:pt x="4" y="8"/>
                </a:lnTo>
                <a:lnTo>
                  <a:pt x="0" y="14"/>
                </a:lnTo>
                <a:lnTo>
                  <a:pt x="0" y="24"/>
                </a:lnTo>
                <a:lnTo>
                  <a:pt x="0" y="33"/>
                </a:lnTo>
                <a:lnTo>
                  <a:pt x="4" y="41"/>
                </a:lnTo>
                <a:lnTo>
                  <a:pt x="13" y="46"/>
                </a:lnTo>
                <a:lnTo>
                  <a:pt x="20" y="4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21" name="Freeform 516"/>
          <p:cNvSpPr>
            <a:spLocks/>
          </p:cNvSpPr>
          <p:nvPr/>
        </p:nvSpPr>
        <p:spPr bwMode="auto">
          <a:xfrm>
            <a:off x="4056679" y="5785803"/>
            <a:ext cx="59842" cy="76216"/>
          </a:xfrm>
          <a:custGeom>
            <a:avLst/>
            <a:gdLst>
              <a:gd name="T0" fmla="*/ 2147483647 w 40"/>
              <a:gd name="T1" fmla="*/ 2147483647 h 48"/>
              <a:gd name="T2" fmla="*/ 2147483647 w 40"/>
              <a:gd name="T3" fmla="*/ 2147483647 h 48"/>
              <a:gd name="T4" fmla="*/ 2147483647 w 40"/>
              <a:gd name="T5" fmla="*/ 2147483647 h 48"/>
              <a:gd name="T6" fmla="*/ 2147483647 w 40"/>
              <a:gd name="T7" fmla="*/ 2147483647 h 48"/>
              <a:gd name="T8" fmla="*/ 2147483647 w 40"/>
              <a:gd name="T9" fmla="*/ 2147483647 h 48"/>
              <a:gd name="T10" fmla="*/ 2147483647 w 40"/>
              <a:gd name="T11" fmla="*/ 2147483647 h 48"/>
              <a:gd name="T12" fmla="*/ 2147483647 w 40"/>
              <a:gd name="T13" fmla="*/ 2147483647 h 48"/>
              <a:gd name="T14" fmla="*/ 2147483647 w 40"/>
              <a:gd name="T15" fmla="*/ 2147483647 h 48"/>
              <a:gd name="T16" fmla="*/ 2147483647 w 40"/>
              <a:gd name="T17" fmla="*/ 2147483647 h 48"/>
              <a:gd name="T18" fmla="*/ 2147483647 w 40"/>
              <a:gd name="T19" fmla="*/ 0 h 48"/>
              <a:gd name="T20" fmla="*/ 2147483647 w 40"/>
              <a:gd name="T21" fmla="*/ 2147483647 h 48"/>
              <a:gd name="T22" fmla="*/ 2147483647 w 40"/>
              <a:gd name="T23" fmla="*/ 2147483647 h 48"/>
              <a:gd name="T24" fmla="*/ 0 w 40"/>
              <a:gd name="T25" fmla="*/ 2147483647 h 48"/>
              <a:gd name="T26" fmla="*/ 0 w 40"/>
              <a:gd name="T27" fmla="*/ 2147483647 h 48"/>
              <a:gd name="T28" fmla="*/ 0 w 40"/>
              <a:gd name="T29" fmla="*/ 2147483647 h 48"/>
              <a:gd name="T30" fmla="*/ 2147483647 w 40"/>
              <a:gd name="T31" fmla="*/ 2147483647 h 48"/>
              <a:gd name="T32" fmla="*/ 2147483647 w 40"/>
              <a:gd name="T33" fmla="*/ 2147483647 h 48"/>
              <a:gd name="T34" fmla="*/ 2147483647 w 40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8">
                <a:moveTo>
                  <a:pt x="20" y="48"/>
                </a:moveTo>
                <a:lnTo>
                  <a:pt x="20" y="48"/>
                </a:lnTo>
                <a:lnTo>
                  <a:pt x="27" y="46"/>
                </a:lnTo>
                <a:lnTo>
                  <a:pt x="35" y="41"/>
                </a:lnTo>
                <a:lnTo>
                  <a:pt x="38" y="33"/>
                </a:lnTo>
                <a:lnTo>
                  <a:pt x="40" y="24"/>
                </a:lnTo>
                <a:lnTo>
                  <a:pt x="38" y="14"/>
                </a:lnTo>
                <a:lnTo>
                  <a:pt x="35" y="8"/>
                </a:lnTo>
                <a:lnTo>
                  <a:pt x="27" y="2"/>
                </a:lnTo>
                <a:lnTo>
                  <a:pt x="20" y="0"/>
                </a:lnTo>
                <a:lnTo>
                  <a:pt x="13" y="2"/>
                </a:lnTo>
                <a:lnTo>
                  <a:pt x="4" y="8"/>
                </a:lnTo>
                <a:lnTo>
                  <a:pt x="0" y="14"/>
                </a:lnTo>
                <a:lnTo>
                  <a:pt x="0" y="24"/>
                </a:lnTo>
                <a:lnTo>
                  <a:pt x="0" y="33"/>
                </a:lnTo>
                <a:lnTo>
                  <a:pt x="4" y="41"/>
                </a:lnTo>
                <a:lnTo>
                  <a:pt x="13" y="46"/>
                </a:lnTo>
                <a:lnTo>
                  <a:pt x="20" y="48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785" name="Rectangle 521"/>
          <p:cNvSpPr>
            <a:spLocks noChangeArrowheads="1"/>
          </p:cNvSpPr>
          <p:nvPr/>
        </p:nvSpPr>
        <p:spPr bwMode="auto">
          <a:xfrm>
            <a:off x="3749988" y="5673065"/>
            <a:ext cx="50975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Воронеж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790" name="Rectangle 526"/>
          <p:cNvSpPr>
            <a:spLocks noChangeArrowheads="1"/>
          </p:cNvSpPr>
          <p:nvPr/>
        </p:nvSpPr>
        <p:spPr bwMode="auto">
          <a:xfrm>
            <a:off x="4602679" y="5514591"/>
            <a:ext cx="498534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Иваново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624" name="Freeform 527"/>
          <p:cNvSpPr>
            <a:spLocks/>
          </p:cNvSpPr>
          <p:nvPr/>
        </p:nvSpPr>
        <p:spPr bwMode="auto">
          <a:xfrm>
            <a:off x="4394789" y="5525398"/>
            <a:ext cx="59842" cy="73040"/>
          </a:xfrm>
          <a:custGeom>
            <a:avLst/>
            <a:gdLst>
              <a:gd name="T0" fmla="*/ 2147483647 w 40"/>
              <a:gd name="T1" fmla="*/ 2147483647 h 46"/>
              <a:gd name="T2" fmla="*/ 2147483647 w 40"/>
              <a:gd name="T3" fmla="*/ 2147483647 h 46"/>
              <a:gd name="T4" fmla="*/ 2147483647 w 40"/>
              <a:gd name="T5" fmla="*/ 2147483647 h 46"/>
              <a:gd name="T6" fmla="*/ 2147483647 w 40"/>
              <a:gd name="T7" fmla="*/ 2147483647 h 46"/>
              <a:gd name="T8" fmla="*/ 2147483647 w 40"/>
              <a:gd name="T9" fmla="*/ 2147483647 h 46"/>
              <a:gd name="T10" fmla="*/ 2147483647 w 40"/>
              <a:gd name="T11" fmla="*/ 2147483647 h 46"/>
              <a:gd name="T12" fmla="*/ 2147483647 w 40"/>
              <a:gd name="T13" fmla="*/ 2147483647 h 46"/>
              <a:gd name="T14" fmla="*/ 2147483647 w 40"/>
              <a:gd name="T15" fmla="*/ 2147483647 h 46"/>
              <a:gd name="T16" fmla="*/ 2147483647 w 40"/>
              <a:gd name="T17" fmla="*/ 2147483647 h 46"/>
              <a:gd name="T18" fmla="*/ 2147483647 w 40"/>
              <a:gd name="T19" fmla="*/ 0 h 46"/>
              <a:gd name="T20" fmla="*/ 2147483647 w 40"/>
              <a:gd name="T21" fmla="*/ 2147483647 h 46"/>
              <a:gd name="T22" fmla="*/ 2147483647 w 40"/>
              <a:gd name="T23" fmla="*/ 2147483647 h 46"/>
              <a:gd name="T24" fmla="*/ 0 w 40"/>
              <a:gd name="T25" fmla="*/ 2147483647 h 46"/>
              <a:gd name="T26" fmla="*/ 0 w 40"/>
              <a:gd name="T27" fmla="*/ 2147483647 h 46"/>
              <a:gd name="T28" fmla="*/ 0 w 40"/>
              <a:gd name="T29" fmla="*/ 2147483647 h 46"/>
              <a:gd name="T30" fmla="*/ 2147483647 w 40"/>
              <a:gd name="T31" fmla="*/ 2147483647 h 46"/>
              <a:gd name="T32" fmla="*/ 2147483647 w 40"/>
              <a:gd name="T33" fmla="*/ 2147483647 h 46"/>
              <a:gd name="T34" fmla="*/ 2147483647 w 40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6">
                <a:moveTo>
                  <a:pt x="18" y="46"/>
                </a:moveTo>
                <a:lnTo>
                  <a:pt x="18" y="46"/>
                </a:lnTo>
                <a:lnTo>
                  <a:pt x="26" y="45"/>
                </a:lnTo>
                <a:lnTo>
                  <a:pt x="34" y="39"/>
                </a:lnTo>
                <a:lnTo>
                  <a:pt x="38" y="32"/>
                </a:lnTo>
                <a:lnTo>
                  <a:pt x="40" y="23"/>
                </a:lnTo>
                <a:lnTo>
                  <a:pt x="38" y="14"/>
                </a:lnTo>
                <a:lnTo>
                  <a:pt x="34" y="6"/>
                </a:lnTo>
                <a:lnTo>
                  <a:pt x="26" y="3"/>
                </a:lnTo>
                <a:lnTo>
                  <a:pt x="18" y="0"/>
                </a:lnTo>
                <a:lnTo>
                  <a:pt x="13" y="3"/>
                </a:lnTo>
                <a:lnTo>
                  <a:pt x="3" y="6"/>
                </a:lnTo>
                <a:lnTo>
                  <a:pt x="0" y="14"/>
                </a:lnTo>
                <a:lnTo>
                  <a:pt x="0" y="23"/>
                </a:lnTo>
                <a:lnTo>
                  <a:pt x="0" y="32"/>
                </a:lnTo>
                <a:lnTo>
                  <a:pt x="3" y="39"/>
                </a:lnTo>
                <a:lnTo>
                  <a:pt x="13" y="45"/>
                </a:lnTo>
                <a:lnTo>
                  <a:pt x="18" y="46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25" name="Freeform 528"/>
          <p:cNvSpPr>
            <a:spLocks/>
          </p:cNvSpPr>
          <p:nvPr/>
        </p:nvSpPr>
        <p:spPr bwMode="auto">
          <a:xfrm>
            <a:off x="4394789" y="5525398"/>
            <a:ext cx="59842" cy="73040"/>
          </a:xfrm>
          <a:custGeom>
            <a:avLst/>
            <a:gdLst>
              <a:gd name="T0" fmla="*/ 2147483647 w 40"/>
              <a:gd name="T1" fmla="*/ 2147483647 h 46"/>
              <a:gd name="T2" fmla="*/ 2147483647 w 40"/>
              <a:gd name="T3" fmla="*/ 2147483647 h 46"/>
              <a:gd name="T4" fmla="*/ 2147483647 w 40"/>
              <a:gd name="T5" fmla="*/ 2147483647 h 46"/>
              <a:gd name="T6" fmla="*/ 2147483647 w 40"/>
              <a:gd name="T7" fmla="*/ 2147483647 h 46"/>
              <a:gd name="T8" fmla="*/ 2147483647 w 40"/>
              <a:gd name="T9" fmla="*/ 2147483647 h 46"/>
              <a:gd name="T10" fmla="*/ 2147483647 w 40"/>
              <a:gd name="T11" fmla="*/ 2147483647 h 46"/>
              <a:gd name="T12" fmla="*/ 2147483647 w 40"/>
              <a:gd name="T13" fmla="*/ 2147483647 h 46"/>
              <a:gd name="T14" fmla="*/ 2147483647 w 40"/>
              <a:gd name="T15" fmla="*/ 2147483647 h 46"/>
              <a:gd name="T16" fmla="*/ 2147483647 w 40"/>
              <a:gd name="T17" fmla="*/ 2147483647 h 46"/>
              <a:gd name="T18" fmla="*/ 2147483647 w 40"/>
              <a:gd name="T19" fmla="*/ 0 h 46"/>
              <a:gd name="T20" fmla="*/ 2147483647 w 40"/>
              <a:gd name="T21" fmla="*/ 2147483647 h 46"/>
              <a:gd name="T22" fmla="*/ 2147483647 w 40"/>
              <a:gd name="T23" fmla="*/ 2147483647 h 46"/>
              <a:gd name="T24" fmla="*/ 0 w 40"/>
              <a:gd name="T25" fmla="*/ 2147483647 h 46"/>
              <a:gd name="T26" fmla="*/ 0 w 40"/>
              <a:gd name="T27" fmla="*/ 2147483647 h 46"/>
              <a:gd name="T28" fmla="*/ 0 w 40"/>
              <a:gd name="T29" fmla="*/ 2147483647 h 46"/>
              <a:gd name="T30" fmla="*/ 2147483647 w 40"/>
              <a:gd name="T31" fmla="*/ 2147483647 h 46"/>
              <a:gd name="T32" fmla="*/ 2147483647 w 40"/>
              <a:gd name="T33" fmla="*/ 2147483647 h 46"/>
              <a:gd name="T34" fmla="*/ 2147483647 w 40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6">
                <a:moveTo>
                  <a:pt x="18" y="46"/>
                </a:moveTo>
                <a:lnTo>
                  <a:pt x="18" y="46"/>
                </a:lnTo>
                <a:lnTo>
                  <a:pt x="26" y="45"/>
                </a:lnTo>
                <a:lnTo>
                  <a:pt x="34" y="39"/>
                </a:lnTo>
                <a:lnTo>
                  <a:pt x="38" y="32"/>
                </a:lnTo>
                <a:lnTo>
                  <a:pt x="40" y="23"/>
                </a:lnTo>
                <a:lnTo>
                  <a:pt x="38" y="14"/>
                </a:lnTo>
                <a:lnTo>
                  <a:pt x="34" y="6"/>
                </a:lnTo>
                <a:lnTo>
                  <a:pt x="26" y="3"/>
                </a:lnTo>
                <a:lnTo>
                  <a:pt x="18" y="0"/>
                </a:lnTo>
                <a:lnTo>
                  <a:pt x="13" y="3"/>
                </a:lnTo>
                <a:lnTo>
                  <a:pt x="3" y="6"/>
                </a:lnTo>
                <a:lnTo>
                  <a:pt x="0" y="14"/>
                </a:lnTo>
                <a:lnTo>
                  <a:pt x="0" y="23"/>
                </a:lnTo>
                <a:lnTo>
                  <a:pt x="0" y="32"/>
                </a:lnTo>
                <a:lnTo>
                  <a:pt x="3" y="39"/>
                </a:lnTo>
                <a:lnTo>
                  <a:pt x="13" y="45"/>
                </a:lnTo>
                <a:lnTo>
                  <a:pt x="18" y="46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26" name="Freeform 529"/>
          <p:cNvSpPr>
            <a:spLocks/>
          </p:cNvSpPr>
          <p:nvPr/>
        </p:nvSpPr>
        <p:spPr bwMode="auto">
          <a:xfrm>
            <a:off x="4394789" y="5525398"/>
            <a:ext cx="59842" cy="73040"/>
          </a:xfrm>
          <a:custGeom>
            <a:avLst/>
            <a:gdLst>
              <a:gd name="T0" fmla="*/ 2147483647 w 40"/>
              <a:gd name="T1" fmla="*/ 2147483647 h 46"/>
              <a:gd name="T2" fmla="*/ 2147483647 w 40"/>
              <a:gd name="T3" fmla="*/ 2147483647 h 46"/>
              <a:gd name="T4" fmla="*/ 2147483647 w 40"/>
              <a:gd name="T5" fmla="*/ 2147483647 h 46"/>
              <a:gd name="T6" fmla="*/ 2147483647 w 40"/>
              <a:gd name="T7" fmla="*/ 2147483647 h 46"/>
              <a:gd name="T8" fmla="*/ 2147483647 w 40"/>
              <a:gd name="T9" fmla="*/ 2147483647 h 46"/>
              <a:gd name="T10" fmla="*/ 2147483647 w 40"/>
              <a:gd name="T11" fmla="*/ 2147483647 h 46"/>
              <a:gd name="T12" fmla="*/ 2147483647 w 40"/>
              <a:gd name="T13" fmla="*/ 2147483647 h 46"/>
              <a:gd name="T14" fmla="*/ 2147483647 w 40"/>
              <a:gd name="T15" fmla="*/ 2147483647 h 46"/>
              <a:gd name="T16" fmla="*/ 2147483647 w 40"/>
              <a:gd name="T17" fmla="*/ 2147483647 h 46"/>
              <a:gd name="T18" fmla="*/ 2147483647 w 40"/>
              <a:gd name="T19" fmla="*/ 0 h 46"/>
              <a:gd name="T20" fmla="*/ 2147483647 w 40"/>
              <a:gd name="T21" fmla="*/ 2147483647 h 46"/>
              <a:gd name="T22" fmla="*/ 2147483647 w 40"/>
              <a:gd name="T23" fmla="*/ 2147483647 h 46"/>
              <a:gd name="T24" fmla="*/ 0 w 40"/>
              <a:gd name="T25" fmla="*/ 2147483647 h 46"/>
              <a:gd name="T26" fmla="*/ 0 w 40"/>
              <a:gd name="T27" fmla="*/ 2147483647 h 46"/>
              <a:gd name="T28" fmla="*/ 0 w 40"/>
              <a:gd name="T29" fmla="*/ 2147483647 h 46"/>
              <a:gd name="T30" fmla="*/ 2147483647 w 40"/>
              <a:gd name="T31" fmla="*/ 2147483647 h 46"/>
              <a:gd name="T32" fmla="*/ 2147483647 w 40"/>
              <a:gd name="T33" fmla="*/ 2147483647 h 46"/>
              <a:gd name="T34" fmla="*/ 2147483647 w 40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6">
                <a:moveTo>
                  <a:pt x="18" y="46"/>
                </a:moveTo>
                <a:lnTo>
                  <a:pt x="18" y="46"/>
                </a:lnTo>
                <a:lnTo>
                  <a:pt x="26" y="45"/>
                </a:lnTo>
                <a:lnTo>
                  <a:pt x="34" y="39"/>
                </a:lnTo>
                <a:lnTo>
                  <a:pt x="38" y="32"/>
                </a:lnTo>
                <a:lnTo>
                  <a:pt x="40" y="23"/>
                </a:lnTo>
                <a:lnTo>
                  <a:pt x="38" y="14"/>
                </a:lnTo>
                <a:lnTo>
                  <a:pt x="34" y="6"/>
                </a:lnTo>
                <a:lnTo>
                  <a:pt x="26" y="3"/>
                </a:lnTo>
                <a:lnTo>
                  <a:pt x="18" y="0"/>
                </a:lnTo>
                <a:lnTo>
                  <a:pt x="13" y="3"/>
                </a:lnTo>
                <a:lnTo>
                  <a:pt x="3" y="6"/>
                </a:lnTo>
                <a:lnTo>
                  <a:pt x="0" y="14"/>
                </a:lnTo>
                <a:lnTo>
                  <a:pt x="0" y="23"/>
                </a:lnTo>
                <a:lnTo>
                  <a:pt x="0" y="32"/>
                </a:lnTo>
                <a:lnTo>
                  <a:pt x="3" y="39"/>
                </a:lnTo>
                <a:lnTo>
                  <a:pt x="13" y="45"/>
                </a:lnTo>
                <a:lnTo>
                  <a:pt x="18" y="46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27" name="Freeform 530"/>
          <p:cNvSpPr>
            <a:spLocks/>
          </p:cNvSpPr>
          <p:nvPr/>
        </p:nvSpPr>
        <p:spPr bwMode="auto">
          <a:xfrm>
            <a:off x="4394789" y="5525398"/>
            <a:ext cx="59842" cy="73040"/>
          </a:xfrm>
          <a:custGeom>
            <a:avLst/>
            <a:gdLst>
              <a:gd name="T0" fmla="*/ 2147483647 w 40"/>
              <a:gd name="T1" fmla="*/ 2147483647 h 46"/>
              <a:gd name="T2" fmla="*/ 2147483647 w 40"/>
              <a:gd name="T3" fmla="*/ 2147483647 h 46"/>
              <a:gd name="T4" fmla="*/ 2147483647 w 40"/>
              <a:gd name="T5" fmla="*/ 2147483647 h 46"/>
              <a:gd name="T6" fmla="*/ 2147483647 w 40"/>
              <a:gd name="T7" fmla="*/ 2147483647 h 46"/>
              <a:gd name="T8" fmla="*/ 2147483647 w 40"/>
              <a:gd name="T9" fmla="*/ 2147483647 h 46"/>
              <a:gd name="T10" fmla="*/ 2147483647 w 40"/>
              <a:gd name="T11" fmla="*/ 2147483647 h 46"/>
              <a:gd name="T12" fmla="*/ 2147483647 w 40"/>
              <a:gd name="T13" fmla="*/ 2147483647 h 46"/>
              <a:gd name="T14" fmla="*/ 2147483647 w 40"/>
              <a:gd name="T15" fmla="*/ 2147483647 h 46"/>
              <a:gd name="T16" fmla="*/ 2147483647 w 40"/>
              <a:gd name="T17" fmla="*/ 2147483647 h 46"/>
              <a:gd name="T18" fmla="*/ 2147483647 w 40"/>
              <a:gd name="T19" fmla="*/ 0 h 46"/>
              <a:gd name="T20" fmla="*/ 2147483647 w 40"/>
              <a:gd name="T21" fmla="*/ 2147483647 h 46"/>
              <a:gd name="T22" fmla="*/ 2147483647 w 40"/>
              <a:gd name="T23" fmla="*/ 2147483647 h 46"/>
              <a:gd name="T24" fmla="*/ 0 w 40"/>
              <a:gd name="T25" fmla="*/ 2147483647 h 46"/>
              <a:gd name="T26" fmla="*/ 0 w 40"/>
              <a:gd name="T27" fmla="*/ 2147483647 h 46"/>
              <a:gd name="T28" fmla="*/ 0 w 40"/>
              <a:gd name="T29" fmla="*/ 2147483647 h 46"/>
              <a:gd name="T30" fmla="*/ 2147483647 w 40"/>
              <a:gd name="T31" fmla="*/ 2147483647 h 46"/>
              <a:gd name="T32" fmla="*/ 2147483647 w 40"/>
              <a:gd name="T33" fmla="*/ 2147483647 h 46"/>
              <a:gd name="T34" fmla="*/ 2147483647 w 40"/>
              <a:gd name="T35" fmla="*/ 2147483647 h 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6">
                <a:moveTo>
                  <a:pt x="18" y="46"/>
                </a:moveTo>
                <a:lnTo>
                  <a:pt x="18" y="46"/>
                </a:lnTo>
                <a:lnTo>
                  <a:pt x="26" y="45"/>
                </a:lnTo>
                <a:lnTo>
                  <a:pt x="34" y="39"/>
                </a:lnTo>
                <a:lnTo>
                  <a:pt x="38" y="32"/>
                </a:lnTo>
                <a:lnTo>
                  <a:pt x="40" y="23"/>
                </a:lnTo>
                <a:lnTo>
                  <a:pt x="38" y="14"/>
                </a:lnTo>
                <a:lnTo>
                  <a:pt x="34" y="6"/>
                </a:lnTo>
                <a:lnTo>
                  <a:pt x="26" y="3"/>
                </a:lnTo>
                <a:lnTo>
                  <a:pt x="18" y="0"/>
                </a:lnTo>
                <a:lnTo>
                  <a:pt x="13" y="3"/>
                </a:lnTo>
                <a:lnTo>
                  <a:pt x="3" y="6"/>
                </a:lnTo>
                <a:lnTo>
                  <a:pt x="0" y="14"/>
                </a:lnTo>
                <a:lnTo>
                  <a:pt x="0" y="23"/>
                </a:lnTo>
                <a:lnTo>
                  <a:pt x="0" y="32"/>
                </a:lnTo>
                <a:lnTo>
                  <a:pt x="3" y="39"/>
                </a:lnTo>
                <a:lnTo>
                  <a:pt x="13" y="45"/>
                </a:lnTo>
                <a:lnTo>
                  <a:pt x="18" y="46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28" name="Freeform 531"/>
          <p:cNvSpPr>
            <a:spLocks/>
          </p:cNvSpPr>
          <p:nvPr/>
        </p:nvSpPr>
        <p:spPr bwMode="auto">
          <a:xfrm>
            <a:off x="4444159" y="5276108"/>
            <a:ext cx="61339" cy="76216"/>
          </a:xfrm>
          <a:custGeom>
            <a:avLst/>
            <a:gdLst>
              <a:gd name="T0" fmla="*/ 2147483647 w 41"/>
              <a:gd name="T1" fmla="*/ 2147483647 h 48"/>
              <a:gd name="T2" fmla="*/ 2147483647 w 41"/>
              <a:gd name="T3" fmla="*/ 2147483647 h 48"/>
              <a:gd name="T4" fmla="*/ 2147483647 w 41"/>
              <a:gd name="T5" fmla="*/ 2147483647 h 48"/>
              <a:gd name="T6" fmla="*/ 2147483647 w 41"/>
              <a:gd name="T7" fmla="*/ 2147483647 h 48"/>
              <a:gd name="T8" fmla="*/ 2147483647 w 41"/>
              <a:gd name="T9" fmla="*/ 2147483647 h 48"/>
              <a:gd name="T10" fmla="*/ 2147483647 w 41"/>
              <a:gd name="T11" fmla="*/ 2147483647 h 48"/>
              <a:gd name="T12" fmla="*/ 2147483647 w 41"/>
              <a:gd name="T13" fmla="*/ 2147483647 h 48"/>
              <a:gd name="T14" fmla="*/ 2147483647 w 41"/>
              <a:gd name="T15" fmla="*/ 2147483647 h 48"/>
              <a:gd name="T16" fmla="*/ 2147483647 w 41"/>
              <a:gd name="T17" fmla="*/ 2147483647 h 48"/>
              <a:gd name="T18" fmla="*/ 2147483647 w 41"/>
              <a:gd name="T19" fmla="*/ 0 h 48"/>
              <a:gd name="T20" fmla="*/ 2147483647 w 41"/>
              <a:gd name="T21" fmla="*/ 2147483647 h 48"/>
              <a:gd name="T22" fmla="*/ 2147483647 w 41"/>
              <a:gd name="T23" fmla="*/ 2147483647 h 48"/>
              <a:gd name="T24" fmla="*/ 0 w 41"/>
              <a:gd name="T25" fmla="*/ 2147483647 h 48"/>
              <a:gd name="T26" fmla="*/ 0 w 41"/>
              <a:gd name="T27" fmla="*/ 2147483647 h 48"/>
              <a:gd name="T28" fmla="*/ 0 w 41"/>
              <a:gd name="T29" fmla="*/ 2147483647 h 48"/>
              <a:gd name="T30" fmla="*/ 2147483647 w 41"/>
              <a:gd name="T31" fmla="*/ 2147483647 h 48"/>
              <a:gd name="T32" fmla="*/ 2147483647 w 41"/>
              <a:gd name="T33" fmla="*/ 2147483647 h 48"/>
              <a:gd name="T34" fmla="*/ 2147483647 w 41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8">
                <a:moveTo>
                  <a:pt x="20" y="48"/>
                </a:moveTo>
                <a:lnTo>
                  <a:pt x="20" y="48"/>
                </a:lnTo>
                <a:lnTo>
                  <a:pt x="29" y="45"/>
                </a:lnTo>
                <a:lnTo>
                  <a:pt x="35" y="41"/>
                </a:lnTo>
                <a:lnTo>
                  <a:pt x="38" y="34"/>
                </a:lnTo>
                <a:lnTo>
                  <a:pt x="41" y="25"/>
                </a:lnTo>
                <a:lnTo>
                  <a:pt x="38" y="14"/>
                </a:lnTo>
                <a:lnTo>
                  <a:pt x="35" y="8"/>
                </a:lnTo>
                <a:lnTo>
                  <a:pt x="29" y="4"/>
                </a:lnTo>
                <a:lnTo>
                  <a:pt x="20" y="0"/>
                </a:lnTo>
                <a:lnTo>
                  <a:pt x="13" y="4"/>
                </a:lnTo>
                <a:lnTo>
                  <a:pt x="5" y="8"/>
                </a:lnTo>
                <a:lnTo>
                  <a:pt x="0" y="14"/>
                </a:lnTo>
                <a:lnTo>
                  <a:pt x="0" y="25"/>
                </a:lnTo>
                <a:lnTo>
                  <a:pt x="0" y="34"/>
                </a:lnTo>
                <a:lnTo>
                  <a:pt x="5" y="41"/>
                </a:lnTo>
                <a:lnTo>
                  <a:pt x="13" y="45"/>
                </a:lnTo>
                <a:lnTo>
                  <a:pt x="20" y="4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29" name="Freeform 532"/>
          <p:cNvSpPr>
            <a:spLocks/>
          </p:cNvSpPr>
          <p:nvPr/>
        </p:nvSpPr>
        <p:spPr bwMode="auto">
          <a:xfrm>
            <a:off x="4444159" y="5276108"/>
            <a:ext cx="61339" cy="76216"/>
          </a:xfrm>
          <a:custGeom>
            <a:avLst/>
            <a:gdLst>
              <a:gd name="T0" fmla="*/ 2147483647 w 41"/>
              <a:gd name="T1" fmla="*/ 2147483647 h 48"/>
              <a:gd name="T2" fmla="*/ 2147483647 w 41"/>
              <a:gd name="T3" fmla="*/ 2147483647 h 48"/>
              <a:gd name="T4" fmla="*/ 2147483647 w 41"/>
              <a:gd name="T5" fmla="*/ 2147483647 h 48"/>
              <a:gd name="T6" fmla="*/ 2147483647 w 41"/>
              <a:gd name="T7" fmla="*/ 2147483647 h 48"/>
              <a:gd name="T8" fmla="*/ 2147483647 w 41"/>
              <a:gd name="T9" fmla="*/ 2147483647 h 48"/>
              <a:gd name="T10" fmla="*/ 2147483647 w 41"/>
              <a:gd name="T11" fmla="*/ 2147483647 h 48"/>
              <a:gd name="T12" fmla="*/ 2147483647 w 41"/>
              <a:gd name="T13" fmla="*/ 2147483647 h 48"/>
              <a:gd name="T14" fmla="*/ 2147483647 w 41"/>
              <a:gd name="T15" fmla="*/ 2147483647 h 48"/>
              <a:gd name="T16" fmla="*/ 2147483647 w 41"/>
              <a:gd name="T17" fmla="*/ 2147483647 h 48"/>
              <a:gd name="T18" fmla="*/ 2147483647 w 41"/>
              <a:gd name="T19" fmla="*/ 0 h 48"/>
              <a:gd name="T20" fmla="*/ 2147483647 w 41"/>
              <a:gd name="T21" fmla="*/ 2147483647 h 48"/>
              <a:gd name="T22" fmla="*/ 2147483647 w 41"/>
              <a:gd name="T23" fmla="*/ 2147483647 h 48"/>
              <a:gd name="T24" fmla="*/ 0 w 41"/>
              <a:gd name="T25" fmla="*/ 2147483647 h 48"/>
              <a:gd name="T26" fmla="*/ 0 w 41"/>
              <a:gd name="T27" fmla="*/ 2147483647 h 48"/>
              <a:gd name="T28" fmla="*/ 0 w 41"/>
              <a:gd name="T29" fmla="*/ 2147483647 h 48"/>
              <a:gd name="T30" fmla="*/ 2147483647 w 41"/>
              <a:gd name="T31" fmla="*/ 2147483647 h 48"/>
              <a:gd name="T32" fmla="*/ 2147483647 w 41"/>
              <a:gd name="T33" fmla="*/ 2147483647 h 48"/>
              <a:gd name="T34" fmla="*/ 2147483647 w 41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8">
                <a:moveTo>
                  <a:pt x="20" y="48"/>
                </a:moveTo>
                <a:lnTo>
                  <a:pt x="20" y="48"/>
                </a:lnTo>
                <a:lnTo>
                  <a:pt x="29" y="45"/>
                </a:lnTo>
                <a:lnTo>
                  <a:pt x="35" y="41"/>
                </a:lnTo>
                <a:lnTo>
                  <a:pt x="38" y="34"/>
                </a:lnTo>
                <a:lnTo>
                  <a:pt x="41" y="25"/>
                </a:lnTo>
                <a:lnTo>
                  <a:pt x="38" y="14"/>
                </a:lnTo>
                <a:lnTo>
                  <a:pt x="35" y="8"/>
                </a:lnTo>
                <a:lnTo>
                  <a:pt x="29" y="4"/>
                </a:lnTo>
                <a:lnTo>
                  <a:pt x="20" y="0"/>
                </a:lnTo>
                <a:lnTo>
                  <a:pt x="13" y="4"/>
                </a:lnTo>
                <a:lnTo>
                  <a:pt x="5" y="8"/>
                </a:lnTo>
                <a:lnTo>
                  <a:pt x="0" y="14"/>
                </a:lnTo>
                <a:lnTo>
                  <a:pt x="0" y="25"/>
                </a:lnTo>
                <a:lnTo>
                  <a:pt x="0" y="34"/>
                </a:lnTo>
                <a:lnTo>
                  <a:pt x="5" y="41"/>
                </a:lnTo>
                <a:lnTo>
                  <a:pt x="13" y="45"/>
                </a:lnTo>
                <a:lnTo>
                  <a:pt x="20" y="48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30" name="Freeform 533"/>
          <p:cNvSpPr>
            <a:spLocks/>
          </p:cNvSpPr>
          <p:nvPr/>
        </p:nvSpPr>
        <p:spPr bwMode="auto">
          <a:xfrm>
            <a:off x="4444159" y="5276108"/>
            <a:ext cx="61339" cy="76216"/>
          </a:xfrm>
          <a:custGeom>
            <a:avLst/>
            <a:gdLst>
              <a:gd name="T0" fmla="*/ 2147483647 w 41"/>
              <a:gd name="T1" fmla="*/ 2147483647 h 48"/>
              <a:gd name="T2" fmla="*/ 2147483647 w 41"/>
              <a:gd name="T3" fmla="*/ 2147483647 h 48"/>
              <a:gd name="T4" fmla="*/ 2147483647 w 41"/>
              <a:gd name="T5" fmla="*/ 2147483647 h 48"/>
              <a:gd name="T6" fmla="*/ 2147483647 w 41"/>
              <a:gd name="T7" fmla="*/ 2147483647 h 48"/>
              <a:gd name="T8" fmla="*/ 2147483647 w 41"/>
              <a:gd name="T9" fmla="*/ 2147483647 h 48"/>
              <a:gd name="T10" fmla="*/ 2147483647 w 41"/>
              <a:gd name="T11" fmla="*/ 2147483647 h 48"/>
              <a:gd name="T12" fmla="*/ 2147483647 w 41"/>
              <a:gd name="T13" fmla="*/ 2147483647 h 48"/>
              <a:gd name="T14" fmla="*/ 2147483647 w 41"/>
              <a:gd name="T15" fmla="*/ 2147483647 h 48"/>
              <a:gd name="T16" fmla="*/ 2147483647 w 41"/>
              <a:gd name="T17" fmla="*/ 2147483647 h 48"/>
              <a:gd name="T18" fmla="*/ 2147483647 w 41"/>
              <a:gd name="T19" fmla="*/ 0 h 48"/>
              <a:gd name="T20" fmla="*/ 2147483647 w 41"/>
              <a:gd name="T21" fmla="*/ 2147483647 h 48"/>
              <a:gd name="T22" fmla="*/ 2147483647 w 41"/>
              <a:gd name="T23" fmla="*/ 2147483647 h 48"/>
              <a:gd name="T24" fmla="*/ 0 w 41"/>
              <a:gd name="T25" fmla="*/ 2147483647 h 48"/>
              <a:gd name="T26" fmla="*/ 0 w 41"/>
              <a:gd name="T27" fmla="*/ 2147483647 h 48"/>
              <a:gd name="T28" fmla="*/ 0 w 41"/>
              <a:gd name="T29" fmla="*/ 2147483647 h 48"/>
              <a:gd name="T30" fmla="*/ 2147483647 w 41"/>
              <a:gd name="T31" fmla="*/ 2147483647 h 48"/>
              <a:gd name="T32" fmla="*/ 2147483647 w 41"/>
              <a:gd name="T33" fmla="*/ 2147483647 h 48"/>
              <a:gd name="T34" fmla="*/ 2147483647 w 41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8">
                <a:moveTo>
                  <a:pt x="20" y="48"/>
                </a:moveTo>
                <a:lnTo>
                  <a:pt x="20" y="48"/>
                </a:lnTo>
                <a:lnTo>
                  <a:pt x="29" y="45"/>
                </a:lnTo>
                <a:lnTo>
                  <a:pt x="35" y="41"/>
                </a:lnTo>
                <a:lnTo>
                  <a:pt x="38" y="34"/>
                </a:lnTo>
                <a:lnTo>
                  <a:pt x="41" y="25"/>
                </a:lnTo>
                <a:lnTo>
                  <a:pt x="38" y="14"/>
                </a:lnTo>
                <a:lnTo>
                  <a:pt x="35" y="8"/>
                </a:lnTo>
                <a:lnTo>
                  <a:pt x="29" y="4"/>
                </a:lnTo>
                <a:lnTo>
                  <a:pt x="20" y="0"/>
                </a:lnTo>
                <a:lnTo>
                  <a:pt x="13" y="4"/>
                </a:lnTo>
                <a:lnTo>
                  <a:pt x="5" y="8"/>
                </a:lnTo>
                <a:lnTo>
                  <a:pt x="0" y="14"/>
                </a:lnTo>
                <a:lnTo>
                  <a:pt x="0" y="25"/>
                </a:lnTo>
                <a:lnTo>
                  <a:pt x="0" y="34"/>
                </a:lnTo>
                <a:lnTo>
                  <a:pt x="5" y="41"/>
                </a:lnTo>
                <a:lnTo>
                  <a:pt x="13" y="45"/>
                </a:lnTo>
                <a:lnTo>
                  <a:pt x="20" y="4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31" name="Freeform 534"/>
          <p:cNvSpPr>
            <a:spLocks/>
          </p:cNvSpPr>
          <p:nvPr/>
        </p:nvSpPr>
        <p:spPr bwMode="auto">
          <a:xfrm>
            <a:off x="4444159" y="5276108"/>
            <a:ext cx="61339" cy="76216"/>
          </a:xfrm>
          <a:custGeom>
            <a:avLst/>
            <a:gdLst>
              <a:gd name="T0" fmla="*/ 2147483647 w 41"/>
              <a:gd name="T1" fmla="*/ 2147483647 h 48"/>
              <a:gd name="T2" fmla="*/ 2147483647 w 41"/>
              <a:gd name="T3" fmla="*/ 2147483647 h 48"/>
              <a:gd name="T4" fmla="*/ 2147483647 w 41"/>
              <a:gd name="T5" fmla="*/ 2147483647 h 48"/>
              <a:gd name="T6" fmla="*/ 2147483647 w 41"/>
              <a:gd name="T7" fmla="*/ 2147483647 h 48"/>
              <a:gd name="T8" fmla="*/ 2147483647 w 41"/>
              <a:gd name="T9" fmla="*/ 2147483647 h 48"/>
              <a:gd name="T10" fmla="*/ 2147483647 w 41"/>
              <a:gd name="T11" fmla="*/ 2147483647 h 48"/>
              <a:gd name="T12" fmla="*/ 2147483647 w 41"/>
              <a:gd name="T13" fmla="*/ 2147483647 h 48"/>
              <a:gd name="T14" fmla="*/ 2147483647 w 41"/>
              <a:gd name="T15" fmla="*/ 2147483647 h 48"/>
              <a:gd name="T16" fmla="*/ 2147483647 w 41"/>
              <a:gd name="T17" fmla="*/ 2147483647 h 48"/>
              <a:gd name="T18" fmla="*/ 2147483647 w 41"/>
              <a:gd name="T19" fmla="*/ 0 h 48"/>
              <a:gd name="T20" fmla="*/ 2147483647 w 41"/>
              <a:gd name="T21" fmla="*/ 2147483647 h 48"/>
              <a:gd name="T22" fmla="*/ 2147483647 w 41"/>
              <a:gd name="T23" fmla="*/ 2147483647 h 48"/>
              <a:gd name="T24" fmla="*/ 0 w 41"/>
              <a:gd name="T25" fmla="*/ 2147483647 h 48"/>
              <a:gd name="T26" fmla="*/ 0 w 41"/>
              <a:gd name="T27" fmla="*/ 2147483647 h 48"/>
              <a:gd name="T28" fmla="*/ 0 w 41"/>
              <a:gd name="T29" fmla="*/ 2147483647 h 48"/>
              <a:gd name="T30" fmla="*/ 2147483647 w 41"/>
              <a:gd name="T31" fmla="*/ 2147483647 h 48"/>
              <a:gd name="T32" fmla="*/ 2147483647 w 41"/>
              <a:gd name="T33" fmla="*/ 2147483647 h 48"/>
              <a:gd name="T34" fmla="*/ 2147483647 w 41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8">
                <a:moveTo>
                  <a:pt x="20" y="48"/>
                </a:moveTo>
                <a:lnTo>
                  <a:pt x="20" y="48"/>
                </a:lnTo>
                <a:lnTo>
                  <a:pt x="29" y="45"/>
                </a:lnTo>
                <a:lnTo>
                  <a:pt x="35" y="41"/>
                </a:lnTo>
                <a:lnTo>
                  <a:pt x="38" y="34"/>
                </a:lnTo>
                <a:lnTo>
                  <a:pt x="41" y="25"/>
                </a:lnTo>
                <a:lnTo>
                  <a:pt x="38" y="14"/>
                </a:lnTo>
                <a:lnTo>
                  <a:pt x="35" y="8"/>
                </a:lnTo>
                <a:lnTo>
                  <a:pt x="29" y="4"/>
                </a:lnTo>
                <a:lnTo>
                  <a:pt x="20" y="0"/>
                </a:lnTo>
                <a:lnTo>
                  <a:pt x="13" y="4"/>
                </a:lnTo>
                <a:lnTo>
                  <a:pt x="5" y="8"/>
                </a:lnTo>
                <a:lnTo>
                  <a:pt x="0" y="14"/>
                </a:lnTo>
                <a:lnTo>
                  <a:pt x="0" y="25"/>
                </a:lnTo>
                <a:lnTo>
                  <a:pt x="0" y="34"/>
                </a:lnTo>
                <a:lnTo>
                  <a:pt x="5" y="41"/>
                </a:lnTo>
                <a:lnTo>
                  <a:pt x="13" y="45"/>
                </a:lnTo>
                <a:lnTo>
                  <a:pt x="20" y="48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803" name="Rectangle 539"/>
          <p:cNvSpPr>
            <a:spLocks noChangeArrowheads="1"/>
          </p:cNvSpPr>
          <p:nvPr/>
        </p:nvSpPr>
        <p:spPr bwMode="auto">
          <a:xfrm>
            <a:off x="3881641" y="5166547"/>
            <a:ext cx="64120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Ярославль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633" name="Freeform 540"/>
          <p:cNvSpPr>
            <a:spLocks/>
          </p:cNvSpPr>
          <p:nvPr/>
        </p:nvSpPr>
        <p:spPr bwMode="auto">
          <a:xfrm>
            <a:off x="4562348" y="5352324"/>
            <a:ext cx="58346" cy="74628"/>
          </a:xfrm>
          <a:custGeom>
            <a:avLst/>
            <a:gdLst>
              <a:gd name="T0" fmla="*/ 2147483647 w 39"/>
              <a:gd name="T1" fmla="*/ 2147483647 h 47"/>
              <a:gd name="T2" fmla="*/ 2147483647 w 39"/>
              <a:gd name="T3" fmla="*/ 2147483647 h 47"/>
              <a:gd name="T4" fmla="*/ 2147483647 w 39"/>
              <a:gd name="T5" fmla="*/ 2147483647 h 47"/>
              <a:gd name="T6" fmla="*/ 2147483647 w 39"/>
              <a:gd name="T7" fmla="*/ 2147483647 h 47"/>
              <a:gd name="T8" fmla="*/ 2147483647 w 39"/>
              <a:gd name="T9" fmla="*/ 2147483647 h 47"/>
              <a:gd name="T10" fmla="*/ 2147483647 w 39"/>
              <a:gd name="T11" fmla="*/ 2147483647 h 47"/>
              <a:gd name="T12" fmla="*/ 2147483647 w 39"/>
              <a:gd name="T13" fmla="*/ 2147483647 h 47"/>
              <a:gd name="T14" fmla="*/ 2147483647 w 39"/>
              <a:gd name="T15" fmla="*/ 2147483647 h 47"/>
              <a:gd name="T16" fmla="*/ 2147483647 w 39"/>
              <a:gd name="T17" fmla="*/ 2147483647 h 47"/>
              <a:gd name="T18" fmla="*/ 2147483647 w 39"/>
              <a:gd name="T19" fmla="*/ 0 h 47"/>
              <a:gd name="T20" fmla="*/ 2147483647 w 39"/>
              <a:gd name="T21" fmla="*/ 2147483647 h 47"/>
              <a:gd name="T22" fmla="*/ 2147483647 w 39"/>
              <a:gd name="T23" fmla="*/ 2147483647 h 47"/>
              <a:gd name="T24" fmla="*/ 0 w 39"/>
              <a:gd name="T25" fmla="*/ 2147483647 h 47"/>
              <a:gd name="T26" fmla="*/ 0 w 39"/>
              <a:gd name="T27" fmla="*/ 2147483647 h 47"/>
              <a:gd name="T28" fmla="*/ 0 w 39"/>
              <a:gd name="T29" fmla="*/ 2147483647 h 47"/>
              <a:gd name="T30" fmla="*/ 2147483647 w 39"/>
              <a:gd name="T31" fmla="*/ 2147483647 h 47"/>
              <a:gd name="T32" fmla="*/ 2147483647 w 39"/>
              <a:gd name="T33" fmla="*/ 2147483647 h 47"/>
              <a:gd name="T34" fmla="*/ 2147483647 w 39"/>
              <a:gd name="T35" fmla="*/ 2147483647 h 4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9" h="47">
                <a:moveTo>
                  <a:pt x="19" y="47"/>
                </a:moveTo>
                <a:lnTo>
                  <a:pt x="19" y="47"/>
                </a:lnTo>
                <a:lnTo>
                  <a:pt x="26" y="45"/>
                </a:lnTo>
                <a:lnTo>
                  <a:pt x="33" y="41"/>
                </a:lnTo>
                <a:lnTo>
                  <a:pt x="38" y="33"/>
                </a:lnTo>
                <a:lnTo>
                  <a:pt x="39" y="24"/>
                </a:lnTo>
                <a:lnTo>
                  <a:pt x="38" y="13"/>
                </a:lnTo>
                <a:lnTo>
                  <a:pt x="33" y="8"/>
                </a:lnTo>
                <a:lnTo>
                  <a:pt x="26" y="2"/>
                </a:lnTo>
                <a:lnTo>
                  <a:pt x="19" y="0"/>
                </a:lnTo>
                <a:lnTo>
                  <a:pt x="14" y="2"/>
                </a:lnTo>
                <a:lnTo>
                  <a:pt x="4" y="8"/>
                </a:lnTo>
                <a:lnTo>
                  <a:pt x="0" y="13"/>
                </a:lnTo>
                <a:lnTo>
                  <a:pt x="0" y="24"/>
                </a:lnTo>
                <a:lnTo>
                  <a:pt x="0" y="33"/>
                </a:lnTo>
                <a:lnTo>
                  <a:pt x="4" y="41"/>
                </a:lnTo>
                <a:lnTo>
                  <a:pt x="14" y="45"/>
                </a:lnTo>
                <a:lnTo>
                  <a:pt x="19" y="4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34" name="Freeform 541"/>
          <p:cNvSpPr>
            <a:spLocks/>
          </p:cNvSpPr>
          <p:nvPr/>
        </p:nvSpPr>
        <p:spPr bwMode="auto">
          <a:xfrm>
            <a:off x="4562348" y="5352324"/>
            <a:ext cx="58346" cy="74628"/>
          </a:xfrm>
          <a:custGeom>
            <a:avLst/>
            <a:gdLst>
              <a:gd name="T0" fmla="*/ 2147483647 w 39"/>
              <a:gd name="T1" fmla="*/ 2147483647 h 47"/>
              <a:gd name="T2" fmla="*/ 2147483647 w 39"/>
              <a:gd name="T3" fmla="*/ 2147483647 h 47"/>
              <a:gd name="T4" fmla="*/ 2147483647 w 39"/>
              <a:gd name="T5" fmla="*/ 2147483647 h 47"/>
              <a:gd name="T6" fmla="*/ 2147483647 w 39"/>
              <a:gd name="T7" fmla="*/ 2147483647 h 47"/>
              <a:gd name="T8" fmla="*/ 2147483647 w 39"/>
              <a:gd name="T9" fmla="*/ 2147483647 h 47"/>
              <a:gd name="T10" fmla="*/ 2147483647 w 39"/>
              <a:gd name="T11" fmla="*/ 2147483647 h 47"/>
              <a:gd name="T12" fmla="*/ 2147483647 w 39"/>
              <a:gd name="T13" fmla="*/ 2147483647 h 47"/>
              <a:gd name="T14" fmla="*/ 2147483647 w 39"/>
              <a:gd name="T15" fmla="*/ 2147483647 h 47"/>
              <a:gd name="T16" fmla="*/ 2147483647 w 39"/>
              <a:gd name="T17" fmla="*/ 2147483647 h 47"/>
              <a:gd name="T18" fmla="*/ 2147483647 w 39"/>
              <a:gd name="T19" fmla="*/ 0 h 47"/>
              <a:gd name="T20" fmla="*/ 2147483647 w 39"/>
              <a:gd name="T21" fmla="*/ 2147483647 h 47"/>
              <a:gd name="T22" fmla="*/ 2147483647 w 39"/>
              <a:gd name="T23" fmla="*/ 2147483647 h 47"/>
              <a:gd name="T24" fmla="*/ 0 w 39"/>
              <a:gd name="T25" fmla="*/ 2147483647 h 47"/>
              <a:gd name="T26" fmla="*/ 0 w 39"/>
              <a:gd name="T27" fmla="*/ 2147483647 h 47"/>
              <a:gd name="T28" fmla="*/ 0 w 39"/>
              <a:gd name="T29" fmla="*/ 2147483647 h 47"/>
              <a:gd name="T30" fmla="*/ 2147483647 w 39"/>
              <a:gd name="T31" fmla="*/ 2147483647 h 47"/>
              <a:gd name="T32" fmla="*/ 2147483647 w 39"/>
              <a:gd name="T33" fmla="*/ 2147483647 h 47"/>
              <a:gd name="T34" fmla="*/ 2147483647 w 39"/>
              <a:gd name="T35" fmla="*/ 2147483647 h 4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9" h="47">
                <a:moveTo>
                  <a:pt x="19" y="47"/>
                </a:moveTo>
                <a:lnTo>
                  <a:pt x="19" y="47"/>
                </a:lnTo>
                <a:lnTo>
                  <a:pt x="26" y="45"/>
                </a:lnTo>
                <a:lnTo>
                  <a:pt x="33" y="41"/>
                </a:lnTo>
                <a:lnTo>
                  <a:pt x="38" y="33"/>
                </a:lnTo>
                <a:lnTo>
                  <a:pt x="39" y="24"/>
                </a:lnTo>
                <a:lnTo>
                  <a:pt x="38" y="13"/>
                </a:lnTo>
                <a:lnTo>
                  <a:pt x="33" y="8"/>
                </a:lnTo>
                <a:lnTo>
                  <a:pt x="26" y="2"/>
                </a:lnTo>
                <a:lnTo>
                  <a:pt x="19" y="0"/>
                </a:lnTo>
                <a:lnTo>
                  <a:pt x="14" y="2"/>
                </a:lnTo>
                <a:lnTo>
                  <a:pt x="4" y="8"/>
                </a:lnTo>
                <a:lnTo>
                  <a:pt x="0" y="13"/>
                </a:lnTo>
                <a:lnTo>
                  <a:pt x="0" y="24"/>
                </a:lnTo>
                <a:lnTo>
                  <a:pt x="0" y="33"/>
                </a:lnTo>
                <a:lnTo>
                  <a:pt x="4" y="41"/>
                </a:lnTo>
                <a:lnTo>
                  <a:pt x="14" y="45"/>
                </a:lnTo>
                <a:lnTo>
                  <a:pt x="19" y="47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35" name="Freeform 542"/>
          <p:cNvSpPr>
            <a:spLocks/>
          </p:cNvSpPr>
          <p:nvPr/>
        </p:nvSpPr>
        <p:spPr bwMode="auto">
          <a:xfrm>
            <a:off x="4562348" y="5352324"/>
            <a:ext cx="58346" cy="74628"/>
          </a:xfrm>
          <a:custGeom>
            <a:avLst/>
            <a:gdLst>
              <a:gd name="T0" fmla="*/ 2147483647 w 39"/>
              <a:gd name="T1" fmla="*/ 2147483647 h 47"/>
              <a:gd name="T2" fmla="*/ 2147483647 w 39"/>
              <a:gd name="T3" fmla="*/ 2147483647 h 47"/>
              <a:gd name="T4" fmla="*/ 2147483647 w 39"/>
              <a:gd name="T5" fmla="*/ 2147483647 h 47"/>
              <a:gd name="T6" fmla="*/ 2147483647 w 39"/>
              <a:gd name="T7" fmla="*/ 2147483647 h 47"/>
              <a:gd name="T8" fmla="*/ 2147483647 w 39"/>
              <a:gd name="T9" fmla="*/ 2147483647 h 47"/>
              <a:gd name="T10" fmla="*/ 2147483647 w 39"/>
              <a:gd name="T11" fmla="*/ 2147483647 h 47"/>
              <a:gd name="T12" fmla="*/ 2147483647 w 39"/>
              <a:gd name="T13" fmla="*/ 2147483647 h 47"/>
              <a:gd name="T14" fmla="*/ 2147483647 w 39"/>
              <a:gd name="T15" fmla="*/ 2147483647 h 47"/>
              <a:gd name="T16" fmla="*/ 2147483647 w 39"/>
              <a:gd name="T17" fmla="*/ 2147483647 h 47"/>
              <a:gd name="T18" fmla="*/ 2147483647 w 39"/>
              <a:gd name="T19" fmla="*/ 0 h 47"/>
              <a:gd name="T20" fmla="*/ 2147483647 w 39"/>
              <a:gd name="T21" fmla="*/ 2147483647 h 47"/>
              <a:gd name="T22" fmla="*/ 2147483647 w 39"/>
              <a:gd name="T23" fmla="*/ 2147483647 h 47"/>
              <a:gd name="T24" fmla="*/ 0 w 39"/>
              <a:gd name="T25" fmla="*/ 2147483647 h 47"/>
              <a:gd name="T26" fmla="*/ 0 w 39"/>
              <a:gd name="T27" fmla="*/ 2147483647 h 47"/>
              <a:gd name="T28" fmla="*/ 0 w 39"/>
              <a:gd name="T29" fmla="*/ 2147483647 h 47"/>
              <a:gd name="T30" fmla="*/ 2147483647 w 39"/>
              <a:gd name="T31" fmla="*/ 2147483647 h 47"/>
              <a:gd name="T32" fmla="*/ 2147483647 w 39"/>
              <a:gd name="T33" fmla="*/ 2147483647 h 47"/>
              <a:gd name="T34" fmla="*/ 2147483647 w 39"/>
              <a:gd name="T35" fmla="*/ 2147483647 h 4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9" h="47">
                <a:moveTo>
                  <a:pt x="19" y="47"/>
                </a:moveTo>
                <a:lnTo>
                  <a:pt x="19" y="47"/>
                </a:lnTo>
                <a:lnTo>
                  <a:pt x="26" y="45"/>
                </a:lnTo>
                <a:lnTo>
                  <a:pt x="33" y="41"/>
                </a:lnTo>
                <a:lnTo>
                  <a:pt x="38" y="33"/>
                </a:lnTo>
                <a:lnTo>
                  <a:pt x="39" y="24"/>
                </a:lnTo>
                <a:lnTo>
                  <a:pt x="38" y="13"/>
                </a:lnTo>
                <a:lnTo>
                  <a:pt x="33" y="8"/>
                </a:lnTo>
                <a:lnTo>
                  <a:pt x="26" y="2"/>
                </a:lnTo>
                <a:lnTo>
                  <a:pt x="19" y="0"/>
                </a:lnTo>
                <a:lnTo>
                  <a:pt x="14" y="2"/>
                </a:lnTo>
                <a:lnTo>
                  <a:pt x="4" y="8"/>
                </a:lnTo>
                <a:lnTo>
                  <a:pt x="0" y="13"/>
                </a:lnTo>
                <a:lnTo>
                  <a:pt x="0" y="24"/>
                </a:lnTo>
                <a:lnTo>
                  <a:pt x="0" y="33"/>
                </a:lnTo>
                <a:lnTo>
                  <a:pt x="4" y="41"/>
                </a:lnTo>
                <a:lnTo>
                  <a:pt x="14" y="45"/>
                </a:lnTo>
                <a:lnTo>
                  <a:pt x="19" y="47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36" name="Freeform 543"/>
          <p:cNvSpPr>
            <a:spLocks/>
          </p:cNvSpPr>
          <p:nvPr/>
        </p:nvSpPr>
        <p:spPr bwMode="auto">
          <a:xfrm>
            <a:off x="4562348" y="5352324"/>
            <a:ext cx="58346" cy="74628"/>
          </a:xfrm>
          <a:custGeom>
            <a:avLst/>
            <a:gdLst>
              <a:gd name="T0" fmla="*/ 2147483647 w 39"/>
              <a:gd name="T1" fmla="*/ 2147483647 h 47"/>
              <a:gd name="T2" fmla="*/ 2147483647 w 39"/>
              <a:gd name="T3" fmla="*/ 2147483647 h 47"/>
              <a:gd name="T4" fmla="*/ 2147483647 w 39"/>
              <a:gd name="T5" fmla="*/ 2147483647 h 47"/>
              <a:gd name="T6" fmla="*/ 2147483647 w 39"/>
              <a:gd name="T7" fmla="*/ 2147483647 h 47"/>
              <a:gd name="T8" fmla="*/ 2147483647 w 39"/>
              <a:gd name="T9" fmla="*/ 2147483647 h 47"/>
              <a:gd name="T10" fmla="*/ 2147483647 w 39"/>
              <a:gd name="T11" fmla="*/ 2147483647 h 47"/>
              <a:gd name="T12" fmla="*/ 2147483647 w 39"/>
              <a:gd name="T13" fmla="*/ 2147483647 h 47"/>
              <a:gd name="T14" fmla="*/ 2147483647 w 39"/>
              <a:gd name="T15" fmla="*/ 2147483647 h 47"/>
              <a:gd name="T16" fmla="*/ 2147483647 w 39"/>
              <a:gd name="T17" fmla="*/ 2147483647 h 47"/>
              <a:gd name="T18" fmla="*/ 2147483647 w 39"/>
              <a:gd name="T19" fmla="*/ 0 h 47"/>
              <a:gd name="T20" fmla="*/ 2147483647 w 39"/>
              <a:gd name="T21" fmla="*/ 2147483647 h 47"/>
              <a:gd name="T22" fmla="*/ 2147483647 w 39"/>
              <a:gd name="T23" fmla="*/ 2147483647 h 47"/>
              <a:gd name="T24" fmla="*/ 0 w 39"/>
              <a:gd name="T25" fmla="*/ 2147483647 h 47"/>
              <a:gd name="T26" fmla="*/ 0 w 39"/>
              <a:gd name="T27" fmla="*/ 2147483647 h 47"/>
              <a:gd name="T28" fmla="*/ 0 w 39"/>
              <a:gd name="T29" fmla="*/ 2147483647 h 47"/>
              <a:gd name="T30" fmla="*/ 2147483647 w 39"/>
              <a:gd name="T31" fmla="*/ 2147483647 h 47"/>
              <a:gd name="T32" fmla="*/ 2147483647 w 39"/>
              <a:gd name="T33" fmla="*/ 2147483647 h 47"/>
              <a:gd name="T34" fmla="*/ 2147483647 w 39"/>
              <a:gd name="T35" fmla="*/ 2147483647 h 4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9" h="47">
                <a:moveTo>
                  <a:pt x="19" y="47"/>
                </a:moveTo>
                <a:lnTo>
                  <a:pt x="19" y="47"/>
                </a:lnTo>
                <a:lnTo>
                  <a:pt x="26" y="45"/>
                </a:lnTo>
                <a:lnTo>
                  <a:pt x="33" y="41"/>
                </a:lnTo>
                <a:lnTo>
                  <a:pt x="38" y="33"/>
                </a:lnTo>
                <a:lnTo>
                  <a:pt x="39" y="24"/>
                </a:lnTo>
                <a:lnTo>
                  <a:pt x="38" y="13"/>
                </a:lnTo>
                <a:lnTo>
                  <a:pt x="33" y="8"/>
                </a:lnTo>
                <a:lnTo>
                  <a:pt x="26" y="2"/>
                </a:lnTo>
                <a:lnTo>
                  <a:pt x="19" y="0"/>
                </a:lnTo>
                <a:lnTo>
                  <a:pt x="14" y="2"/>
                </a:lnTo>
                <a:lnTo>
                  <a:pt x="4" y="8"/>
                </a:lnTo>
                <a:lnTo>
                  <a:pt x="0" y="13"/>
                </a:lnTo>
                <a:lnTo>
                  <a:pt x="0" y="24"/>
                </a:lnTo>
                <a:lnTo>
                  <a:pt x="0" y="33"/>
                </a:lnTo>
                <a:lnTo>
                  <a:pt x="4" y="41"/>
                </a:lnTo>
                <a:lnTo>
                  <a:pt x="14" y="45"/>
                </a:lnTo>
                <a:lnTo>
                  <a:pt x="19" y="47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37" name="Freeform 544"/>
          <p:cNvSpPr>
            <a:spLocks/>
          </p:cNvSpPr>
          <p:nvPr/>
        </p:nvSpPr>
        <p:spPr bwMode="auto">
          <a:xfrm>
            <a:off x="6353128" y="6466982"/>
            <a:ext cx="59842" cy="76216"/>
          </a:xfrm>
          <a:custGeom>
            <a:avLst/>
            <a:gdLst>
              <a:gd name="T0" fmla="*/ 2147483647 w 40"/>
              <a:gd name="T1" fmla="*/ 2147483647 h 48"/>
              <a:gd name="T2" fmla="*/ 2147483647 w 40"/>
              <a:gd name="T3" fmla="*/ 2147483647 h 48"/>
              <a:gd name="T4" fmla="*/ 2147483647 w 40"/>
              <a:gd name="T5" fmla="*/ 2147483647 h 48"/>
              <a:gd name="T6" fmla="*/ 2147483647 w 40"/>
              <a:gd name="T7" fmla="*/ 2147483647 h 48"/>
              <a:gd name="T8" fmla="*/ 2147483647 w 40"/>
              <a:gd name="T9" fmla="*/ 2147483647 h 48"/>
              <a:gd name="T10" fmla="*/ 2147483647 w 40"/>
              <a:gd name="T11" fmla="*/ 2147483647 h 48"/>
              <a:gd name="T12" fmla="*/ 2147483647 w 40"/>
              <a:gd name="T13" fmla="*/ 2147483647 h 48"/>
              <a:gd name="T14" fmla="*/ 2147483647 w 40"/>
              <a:gd name="T15" fmla="*/ 2147483647 h 48"/>
              <a:gd name="T16" fmla="*/ 2147483647 w 40"/>
              <a:gd name="T17" fmla="*/ 2147483647 h 48"/>
              <a:gd name="T18" fmla="*/ 2147483647 w 40"/>
              <a:gd name="T19" fmla="*/ 0 h 48"/>
              <a:gd name="T20" fmla="*/ 2147483647 w 40"/>
              <a:gd name="T21" fmla="*/ 2147483647 h 48"/>
              <a:gd name="T22" fmla="*/ 2147483647 w 40"/>
              <a:gd name="T23" fmla="*/ 2147483647 h 48"/>
              <a:gd name="T24" fmla="*/ 0 w 40"/>
              <a:gd name="T25" fmla="*/ 2147483647 h 48"/>
              <a:gd name="T26" fmla="*/ 0 w 40"/>
              <a:gd name="T27" fmla="*/ 2147483647 h 48"/>
              <a:gd name="T28" fmla="*/ 0 w 40"/>
              <a:gd name="T29" fmla="*/ 2147483647 h 48"/>
              <a:gd name="T30" fmla="*/ 2147483647 w 40"/>
              <a:gd name="T31" fmla="*/ 2147483647 h 48"/>
              <a:gd name="T32" fmla="*/ 2147483647 w 40"/>
              <a:gd name="T33" fmla="*/ 2147483647 h 48"/>
              <a:gd name="T34" fmla="*/ 2147483647 w 40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8">
                <a:moveTo>
                  <a:pt x="19" y="48"/>
                </a:moveTo>
                <a:lnTo>
                  <a:pt x="19" y="48"/>
                </a:lnTo>
                <a:lnTo>
                  <a:pt x="27" y="45"/>
                </a:lnTo>
                <a:lnTo>
                  <a:pt x="34" y="42"/>
                </a:lnTo>
                <a:lnTo>
                  <a:pt x="38" y="34"/>
                </a:lnTo>
                <a:lnTo>
                  <a:pt x="40" y="25"/>
                </a:lnTo>
                <a:lnTo>
                  <a:pt x="38" y="15"/>
                </a:lnTo>
                <a:lnTo>
                  <a:pt x="34" y="7"/>
                </a:lnTo>
                <a:lnTo>
                  <a:pt x="27" y="3"/>
                </a:lnTo>
                <a:lnTo>
                  <a:pt x="19" y="0"/>
                </a:lnTo>
                <a:lnTo>
                  <a:pt x="12" y="3"/>
                </a:lnTo>
                <a:lnTo>
                  <a:pt x="4" y="7"/>
                </a:lnTo>
                <a:lnTo>
                  <a:pt x="0" y="15"/>
                </a:lnTo>
                <a:lnTo>
                  <a:pt x="0" y="25"/>
                </a:lnTo>
                <a:lnTo>
                  <a:pt x="0" y="34"/>
                </a:lnTo>
                <a:lnTo>
                  <a:pt x="4" y="42"/>
                </a:lnTo>
                <a:lnTo>
                  <a:pt x="12" y="45"/>
                </a:lnTo>
                <a:lnTo>
                  <a:pt x="19" y="4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38" name="Freeform 545"/>
          <p:cNvSpPr>
            <a:spLocks/>
          </p:cNvSpPr>
          <p:nvPr/>
        </p:nvSpPr>
        <p:spPr bwMode="auto">
          <a:xfrm>
            <a:off x="6353128" y="6466982"/>
            <a:ext cx="59842" cy="76216"/>
          </a:xfrm>
          <a:custGeom>
            <a:avLst/>
            <a:gdLst>
              <a:gd name="T0" fmla="*/ 2147483647 w 40"/>
              <a:gd name="T1" fmla="*/ 2147483647 h 48"/>
              <a:gd name="T2" fmla="*/ 2147483647 w 40"/>
              <a:gd name="T3" fmla="*/ 2147483647 h 48"/>
              <a:gd name="T4" fmla="*/ 2147483647 w 40"/>
              <a:gd name="T5" fmla="*/ 2147483647 h 48"/>
              <a:gd name="T6" fmla="*/ 2147483647 w 40"/>
              <a:gd name="T7" fmla="*/ 2147483647 h 48"/>
              <a:gd name="T8" fmla="*/ 2147483647 w 40"/>
              <a:gd name="T9" fmla="*/ 2147483647 h 48"/>
              <a:gd name="T10" fmla="*/ 2147483647 w 40"/>
              <a:gd name="T11" fmla="*/ 2147483647 h 48"/>
              <a:gd name="T12" fmla="*/ 2147483647 w 40"/>
              <a:gd name="T13" fmla="*/ 2147483647 h 48"/>
              <a:gd name="T14" fmla="*/ 2147483647 w 40"/>
              <a:gd name="T15" fmla="*/ 2147483647 h 48"/>
              <a:gd name="T16" fmla="*/ 2147483647 w 40"/>
              <a:gd name="T17" fmla="*/ 2147483647 h 48"/>
              <a:gd name="T18" fmla="*/ 2147483647 w 40"/>
              <a:gd name="T19" fmla="*/ 0 h 48"/>
              <a:gd name="T20" fmla="*/ 2147483647 w 40"/>
              <a:gd name="T21" fmla="*/ 2147483647 h 48"/>
              <a:gd name="T22" fmla="*/ 2147483647 w 40"/>
              <a:gd name="T23" fmla="*/ 2147483647 h 48"/>
              <a:gd name="T24" fmla="*/ 0 w 40"/>
              <a:gd name="T25" fmla="*/ 2147483647 h 48"/>
              <a:gd name="T26" fmla="*/ 0 w 40"/>
              <a:gd name="T27" fmla="*/ 2147483647 h 48"/>
              <a:gd name="T28" fmla="*/ 0 w 40"/>
              <a:gd name="T29" fmla="*/ 2147483647 h 48"/>
              <a:gd name="T30" fmla="*/ 2147483647 w 40"/>
              <a:gd name="T31" fmla="*/ 2147483647 h 48"/>
              <a:gd name="T32" fmla="*/ 2147483647 w 40"/>
              <a:gd name="T33" fmla="*/ 2147483647 h 48"/>
              <a:gd name="T34" fmla="*/ 2147483647 w 40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8">
                <a:moveTo>
                  <a:pt x="19" y="48"/>
                </a:moveTo>
                <a:lnTo>
                  <a:pt x="19" y="48"/>
                </a:lnTo>
                <a:lnTo>
                  <a:pt x="27" y="45"/>
                </a:lnTo>
                <a:lnTo>
                  <a:pt x="34" y="42"/>
                </a:lnTo>
                <a:lnTo>
                  <a:pt x="38" y="34"/>
                </a:lnTo>
                <a:lnTo>
                  <a:pt x="40" y="25"/>
                </a:lnTo>
                <a:lnTo>
                  <a:pt x="38" y="15"/>
                </a:lnTo>
                <a:lnTo>
                  <a:pt x="34" y="7"/>
                </a:lnTo>
                <a:lnTo>
                  <a:pt x="27" y="3"/>
                </a:lnTo>
                <a:lnTo>
                  <a:pt x="19" y="0"/>
                </a:lnTo>
                <a:lnTo>
                  <a:pt x="12" y="3"/>
                </a:lnTo>
                <a:lnTo>
                  <a:pt x="4" y="7"/>
                </a:lnTo>
                <a:lnTo>
                  <a:pt x="0" y="15"/>
                </a:lnTo>
                <a:lnTo>
                  <a:pt x="0" y="25"/>
                </a:lnTo>
                <a:lnTo>
                  <a:pt x="0" y="34"/>
                </a:lnTo>
                <a:lnTo>
                  <a:pt x="4" y="42"/>
                </a:lnTo>
                <a:lnTo>
                  <a:pt x="12" y="45"/>
                </a:lnTo>
                <a:lnTo>
                  <a:pt x="19" y="48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39" name="Freeform 546"/>
          <p:cNvSpPr>
            <a:spLocks/>
          </p:cNvSpPr>
          <p:nvPr/>
        </p:nvSpPr>
        <p:spPr bwMode="auto">
          <a:xfrm>
            <a:off x="6353128" y="6466982"/>
            <a:ext cx="59842" cy="76216"/>
          </a:xfrm>
          <a:custGeom>
            <a:avLst/>
            <a:gdLst>
              <a:gd name="T0" fmla="*/ 2147483647 w 40"/>
              <a:gd name="T1" fmla="*/ 2147483647 h 48"/>
              <a:gd name="T2" fmla="*/ 2147483647 w 40"/>
              <a:gd name="T3" fmla="*/ 2147483647 h 48"/>
              <a:gd name="T4" fmla="*/ 2147483647 w 40"/>
              <a:gd name="T5" fmla="*/ 2147483647 h 48"/>
              <a:gd name="T6" fmla="*/ 2147483647 w 40"/>
              <a:gd name="T7" fmla="*/ 2147483647 h 48"/>
              <a:gd name="T8" fmla="*/ 2147483647 w 40"/>
              <a:gd name="T9" fmla="*/ 2147483647 h 48"/>
              <a:gd name="T10" fmla="*/ 2147483647 w 40"/>
              <a:gd name="T11" fmla="*/ 2147483647 h 48"/>
              <a:gd name="T12" fmla="*/ 2147483647 w 40"/>
              <a:gd name="T13" fmla="*/ 2147483647 h 48"/>
              <a:gd name="T14" fmla="*/ 2147483647 w 40"/>
              <a:gd name="T15" fmla="*/ 2147483647 h 48"/>
              <a:gd name="T16" fmla="*/ 2147483647 w 40"/>
              <a:gd name="T17" fmla="*/ 2147483647 h 48"/>
              <a:gd name="T18" fmla="*/ 2147483647 w 40"/>
              <a:gd name="T19" fmla="*/ 0 h 48"/>
              <a:gd name="T20" fmla="*/ 2147483647 w 40"/>
              <a:gd name="T21" fmla="*/ 2147483647 h 48"/>
              <a:gd name="T22" fmla="*/ 2147483647 w 40"/>
              <a:gd name="T23" fmla="*/ 2147483647 h 48"/>
              <a:gd name="T24" fmla="*/ 0 w 40"/>
              <a:gd name="T25" fmla="*/ 2147483647 h 48"/>
              <a:gd name="T26" fmla="*/ 0 w 40"/>
              <a:gd name="T27" fmla="*/ 2147483647 h 48"/>
              <a:gd name="T28" fmla="*/ 0 w 40"/>
              <a:gd name="T29" fmla="*/ 2147483647 h 48"/>
              <a:gd name="T30" fmla="*/ 2147483647 w 40"/>
              <a:gd name="T31" fmla="*/ 2147483647 h 48"/>
              <a:gd name="T32" fmla="*/ 2147483647 w 40"/>
              <a:gd name="T33" fmla="*/ 2147483647 h 48"/>
              <a:gd name="T34" fmla="*/ 2147483647 w 40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8">
                <a:moveTo>
                  <a:pt x="19" y="48"/>
                </a:moveTo>
                <a:lnTo>
                  <a:pt x="19" y="48"/>
                </a:lnTo>
                <a:lnTo>
                  <a:pt x="27" y="45"/>
                </a:lnTo>
                <a:lnTo>
                  <a:pt x="34" y="42"/>
                </a:lnTo>
                <a:lnTo>
                  <a:pt x="38" y="34"/>
                </a:lnTo>
                <a:lnTo>
                  <a:pt x="40" y="25"/>
                </a:lnTo>
                <a:lnTo>
                  <a:pt x="38" y="15"/>
                </a:lnTo>
                <a:lnTo>
                  <a:pt x="34" y="7"/>
                </a:lnTo>
                <a:lnTo>
                  <a:pt x="27" y="3"/>
                </a:lnTo>
                <a:lnTo>
                  <a:pt x="19" y="0"/>
                </a:lnTo>
                <a:lnTo>
                  <a:pt x="12" y="3"/>
                </a:lnTo>
                <a:lnTo>
                  <a:pt x="4" y="7"/>
                </a:lnTo>
                <a:lnTo>
                  <a:pt x="0" y="15"/>
                </a:lnTo>
                <a:lnTo>
                  <a:pt x="0" y="25"/>
                </a:lnTo>
                <a:lnTo>
                  <a:pt x="0" y="34"/>
                </a:lnTo>
                <a:lnTo>
                  <a:pt x="4" y="42"/>
                </a:lnTo>
                <a:lnTo>
                  <a:pt x="12" y="45"/>
                </a:lnTo>
                <a:lnTo>
                  <a:pt x="19" y="48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40" name="Freeform 547"/>
          <p:cNvSpPr>
            <a:spLocks/>
          </p:cNvSpPr>
          <p:nvPr/>
        </p:nvSpPr>
        <p:spPr bwMode="auto">
          <a:xfrm>
            <a:off x="6353128" y="6466982"/>
            <a:ext cx="59842" cy="76216"/>
          </a:xfrm>
          <a:custGeom>
            <a:avLst/>
            <a:gdLst>
              <a:gd name="T0" fmla="*/ 2147483647 w 40"/>
              <a:gd name="T1" fmla="*/ 2147483647 h 48"/>
              <a:gd name="T2" fmla="*/ 2147483647 w 40"/>
              <a:gd name="T3" fmla="*/ 2147483647 h 48"/>
              <a:gd name="T4" fmla="*/ 2147483647 w 40"/>
              <a:gd name="T5" fmla="*/ 2147483647 h 48"/>
              <a:gd name="T6" fmla="*/ 2147483647 w 40"/>
              <a:gd name="T7" fmla="*/ 2147483647 h 48"/>
              <a:gd name="T8" fmla="*/ 2147483647 w 40"/>
              <a:gd name="T9" fmla="*/ 2147483647 h 48"/>
              <a:gd name="T10" fmla="*/ 2147483647 w 40"/>
              <a:gd name="T11" fmla="*/ 2147483647 h 48"/>
              <a:gd name="T12" fmla="*/ 2147483647 w 40"/>
              <a:gd name="T13" fmla="*/ 2147483647 h 48"/>
              <a:gd name="T14" fmla="*/ 2147483647 w 40"/>
              <a:gd name="T15" fmla="*/ 2147483647 h 48"/>
              <a:gd name="T16" fmla="*/ 2147483647 w 40"/>
              <a:gd name="T17" fmla="*/ 2147483647 h 48"/>
              <a:gd name="T18" fmla="*/ 2147483647 w 40"/>
              <a:gd name="T19" fmla="*/ 0 h 48"/>
              <a:gd name="T20" fmla="*/ 2147483647 w 40"/>
              <a:gd name="T21" fmla="*/ 2147483647 h 48"/>
              <a:gd name="T22" fmla="*/ 2147483647 w 40"/>
              <a:gd name="T23" fmla="*/ 2147483647 h 48"/>
              <a:gd name="T24" fmla="*/ 0 w 40"/>
              <a:gd name="T25" fmla="*/ 2147483647 h 48"/>
              <a:gd name="T26" fmla="*/ 0 w 40"/>
              <a:gd name="T27" fmla="*/ 2147483647 h 48"/>
              <a:gd name="T28" fmla="*/ 0 w 40"/>
              <a:gd name="T29" fmla="*/ 2147483647 h 48"/>
              <a:gd name="T30" fmla="*/ 2147483647 w 40"/>
              <a:gd name="T31" fmla="*/ 2147483647 h 48"/>
              <a:gd name="T32" fmla="*/ 2147483647 w 40"/>
              <a:gd name="T33" fmla="*/ 2147483647 h 48"/>
              <a:gd name="T34" fmla="*/ 2147483647 w 40"/>
              <a:gd name="T35" fmla="*/ 2147483647 h 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8">
                <a:moveTo>
                  <a:pt x="19" y="48"/>
                </a:moveTo>
                <a:lnTo>
                  <a:pt x="19" y="48"/>
                </a:lnTo>
                <a:lnTo>
                  <a:pt x="27" y="45"/>
                </a:lnTo>
                <a:lnTo>
                  <a:pt x="34" y="42"/>
                </a:lnTo>
                <a:lnTo>
                  <a:pt x="38" y="34"/>
                </a:lnTo>
                <a:lnTo>
                  <a:pt x="40" y="25"/>
                </a:lnTo>
                <a:lnTo>
                  <a:pt x="38" y="15"/>
                </a:lnTo>
                <a:lnTo>
                  <a:pt x="34" y="7"/>
                </a:lnTo>
                <a:lnTo>
                  <a:pt x="27" y="3"/>
                </a:lnTo>
                <a:lnTo>
                  <a:pt x="19" y="0"/>
                </a:lnTo>
                <a:lnTo>
                  <a:pt x="12" y="3"/>
                </a:lnTo>
                <a:lnTo>
                  <a:pt x="4" y="7"/>
                </a:lnTo>
                <a:lnTo>
                  <a:pt x="0" y="15"/>
                </a:lnTo>
                <a:lnTo>
                  <a:pt x="0" y="25"/>
                </a:lnTo>
                <a:lnTo>
                  <a:pt x="0" y="34"/>
                </a:lnTo>
                <a:lnTo>
                  <a:pt x="4" y="42"/>
                </a:lnTo>
                <a:lnTo>
                  <a:pt x="12" y="45"/>
                </a:lnTo>
                <a:lnTo>
                  <a:pt x="19" y="48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813" name="Rectangle 549"/>
          <p:cNvSpPr>
            <a:spLocks noChangeArrowheads="1"/>
          </p:cNvSpPr>
          <p:nvPr/>
        </p:nvSpPr>
        <p:spPr bwMode="auto">
          <a:xfrm>
            <a:off x="5681399" y="6466983"/>
            <a:ext cx="56586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Кемерово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818" name="Rectangle 554"/>
          <p:cNvSpPr>
            <a:spLocks noChangeArrowheads="1"/>
          </p:cNvSpPr>
          <p:nvPr/>
        </p:nvSpPr>
        <p:spPr bwMode="auto">
          <a:xfrm>
            <a:off x="6589506" y="6628941"/>
            <a:ext cx="40876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Абакан</a:t>
            </a:r>
            <a:endParaRPr lang="ru-RU" dirty="0">
              <a:solidFill>
                <a:srgbClr val="000000"/>
              </a:solidFill>
            </a:endParaRPr>
          </a:p>
        </p:txBody>
      </p:sp>
      <p:grpSp>
        <p:nvGrpSpPr>
          <p:cNvPr id="11820" name="Group 557"/>
          <p:cNvGrpSpPr>
            <a:grpSpLocks/>
          </p:cNvGrpSpPr>
          <p:nvPr/>
        </p:nvGrpSpPr>
        <p:grpSpPr bwMode="auto">
          <a:xfrm>
            <a:off x="6236436" y="6165295"/>
            <a:ext cx="61339" cy="55574"/>
            <a:chOff x="2328" y="3164"/>
            <a:chExt cx="41" cy="35"/>
          </a:xfrm>
        </p:grpSpPr>
        <p:sp>
          <p:nvSpPr>
            <p:cNvPr id="12691" name="Oval 555"/>
            <p:cNvSpPr>
              <a:spLocks noChangeArrowheads="1"/>
            </p:cNvSpPr>
            <p:nvPr/>
          </p:nvSpPr>
          <p:spPr bwMode="auto">
            <a:xfrm>
              <a:off x="2328" y="3164"/>
              <a:ext cx="41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92" name="Oval 556"/>
            <p:cNvSpPr>
              <a:spLocks noChangeArrowheads="1"/>
            </p:cNvSpPr>
            <p:nvPr/>
          </p:nvSpPr>
          <p:spPr bwMode="auto">
            <a:xfrm>
              <a:off x="2328" y="3164"/>
              <a:ext cx="41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44" name="Oval 558"/>
          <p:cNvSpPr>
            <a:spLocks noChangeArrowheads="1"/>
          </p:cNvSpPr>
          <p:nvPr/>
        </p:nvSpPr>
        <p:spPr bwMode="auto">
          <a:xfrm>
            <a:off x="6236436" y="6165295"/>
            <a:ext cx="61339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21" name="Group 561"/>
          <p:cNvGrpSpPr>
            <a:grpSpLocks/>
          </p:cNvGrpSpPr>
          <p:nvPr/>
        </p:nvGrpSpPr>
        <p:grpSpPr bwMode="auto">
          <a:xfrm>
            <a:off x="6236436" y="6165295"/>
            <a:ext cx="61339" cy="55574"/>
            <a:chOff x="2328" y="3164"/>
            <a:chExt cx="41" cy="35"/>
          </a:xfrm>
        </p:grpSpPr>
        <p:sp>
          <p:nvSpPr>
            <p:cNvPr id="12689" name="Oval 559"/>
            <p:cNvSpPr>
              <a:spLocks noChangeArrowheads="1"/>
            </p:cNvSpPr>
            <p:nvPr/>
          </p:nvSpPr>
          <p:spPr bwMode="auto">
            <a:xfrm>
              <a:off x="2328" y="3164"/>
              <a:ext cx="41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90" name="Oval 560"/>
            <p:cNvSpPr>
              <a:spLocks noChangeArrowheads="1"/>
            </p:cNvSpPr>
            <p:nvPr/>
          </p:nvSpPr>
          <p:spPr bwMode="auto">
            <a:xfrm>
              <a:off x="2328" y="3164"/>
              <a:ext cx="41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46" name="Oval 562"/>
          <p:cNvSpPr>
            <a:spLocks noChangeArrowheads="1"/>
          </p:cNvSpPr>
          <p:nvPr/>
        </p:nvSpPr>
        <p:spPr bwMode="auto">
          <a:xfrm>
            <a:off x="6236436" y="6165295"/>
            <a:ext cx="61339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47" name="Oval 563"/>
          <p:cNvSpPr>
            <a:spLocks noChangeArrowheads="1"/>
          </p:cNvSpPr>
          <p:nvPr/>
        </p:nvSpPr>
        <p:spPr bwMode="auto">
          <a:xfrm>
            <a:off x="6236436" y="6165295"/>
            <a:ext cx="61339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22" name="Group 566"/>
          <p:cNvGrpSpPr>
            <a:grpSpLocks/>
          </p:cNvGrpSpPr>
          <p:nvPr/>
        </p:nvGrpSpPr>
        <p:grpSpPr bwMode="auto">
          <a:xfrm>
            <a:off x="6236436" y="6165295"/>
            <a:ext cx="61339" cy="55574"/>
            <a:chOff x="2328" y="3164"/>
            <a:chExt cx="41" cy="35"/>
          </a:xfrm>
        </p:grpSpPr>
        <p:sp>
          <p:nvSpPr>
            <p:cNvPr id="12687" name="Oval 564"/>
            <p:cNvSpPr>
              <a:spLocks noChangeArrowheads="1"/>
            </p:cNvSpPr>
            <p:nvPr/>
          </p:nvSpPr>
          <p:spPr bwMode="auto">
            <a:xfrm>
              <a:off x="2328" y="3164"/>
              <a:ext cx="41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88" name="Oval 565"/>
            <p:cNvSpPr>
              <a:spLocks noChangeArrowheads="1"/>
            </p:cNvSpPr>
            <p:nvPr/>
          </p:nvSpPr>
          <p:spPr bwMode="auto">
            <a:xfrm>
              <a:off x="2328" y="3164"/>
              <a:ext cx="41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49" name="Oval 567"/>
          <p:cNvSpPr>
            <a:spLocks noChangeArrowheads="1"/>
          </p:cNvSpPr>
          <p:nvPr/>
        </p:nvSpPr>
        <p:spPr bwMode="auto">
          <a:xfrm>
            <a:off x="6236436" y="6165295"/>
            <a:ext cx="61339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23" name="Group 570"/>
          <p:cNvGrpSpPr>
            <a:grpSpLocks/>
          </p:cNvGrpSpPr>
          <p:nvPr/>
        </p:nvGrpSpPr>
        <p:grpSpPr bwMode="auto">
          <a:xfrm>
            <a:off x="6236436" y="6165295"/>
            <a:ext cx="61339" cy="55574"/>
            <a:chOff x="2328" y="3164"/>
            <a:chExt cx="41" cy="35"/>
          </a:xfrm>
        </p:grpSpPr>
        <p:sp>
          <p:nvSpPr>
            <p:cNvPr id="12685" name="Oval 568"/>
            <p:cNvSpPr>
              <a:spLocks noChangeArrowheads="1"/>
            </p:cNvSpPr>
            <p:nvPr/>
          </p:nvSpPr>
          <p:spPr bwMode="auto">
            <a:xfrm>
              <a:off x="2328" y="3164"/>
              <a:ext cx="41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86" name="Oval 569"/>
            <p:cNvSpPr>
              <a:spLocks noChangeArrowheads="1"/>
            </p:cNvSpPr>
            <p:nvPr/>
          </p:nvSpPr>
          <p:spPr bwMode="auto">
            <a:xfrm>
              <a:off x="2328" y="3164"/>
              <a:ext cx="41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51" name="Oval 571"/>
          <p:cNvSpPr>
            <a:spLocks noChangeArrowheads="1"/>
          </p:cNvSpPr>
          <p:nvPr/>
        </p:nvSpPr>
        <p:spPr bwMode="auto">
          <a:xfrm>
            <a:off x="6236436" y="6165295"/>
            <a:ext cx="61339" cy="55574"/>
          </a:xfrm>
          <a:prstGeom prst="ellipse">
            <a:avLst/>
          </a:prstGeom>
          <a:noFill/>
          <a:ln w="4763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52" name="Oval 572"/>
          <p:cNvSpPr>
            <a:spLocks noChangeArrowheads="1"/>
          </p:cNvSpPr>
          <p:nvPr/>
        </p:nvSpPr>
        <p:spPr bwMode="auto">
          <a:xfrm>
            <a:off x="6236436" y="6165295"/>
            <a:ext cx="61339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841" name="Rectangle 577"/>
          <p:cNvSpPr>
            <a:spLocks noChangeArrowheads="1"/>
          </p:cNvSpPr>
          <p:nvPr/>
        </p:nvSpPr>
        <p:spPr bwMode="auto">
          <a:xfrm>
            <a:off x="6341159" y="6058910"/>
            <a:ext cx="34785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Томск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654" name="Freeform 578"/>
          <p:cNvSpPr>
            <a:spLocks/>
          </p:cNvSpPr>
          <p:nvPr/>
        </p:nvSpPr>
        <p:spPr bwMode="auto">
          <a:xfrm>
            <a:off x="6519192" y="6409820"/>
            <a:ext cx="61338" cy="68277"/>
          </a:xfrm>
          <a:custGeom>
            <a:avLst/>
            <a:gdLst>
              <a:gd name="T0" fmla="*/ 2147483647 w 41"/>
              <a:gd name="T1" fmla="*/ 2147483647 h 43"/>
              <a:gd name="T2" fmla="*/ 2147483647 w 41"/>
              <a:gd name="T3" fmla="*/ 2147483647 h 43"/>
              <a:gd name="T4" fmla="*/ 2147483647 w 41"/>
              <a:gd name="T5" fmla="*/ 2147483647 h 43"/>
              <a:gd name="T6" fmla="*/ 2147483647 w 41"/>
              <a:gd name="T7" fmla="*/ 2147483647 h 43"/>
              <a:gd name="T8" fmla="*/ 2147483647 w 41"/>
              <a:gd name="T9" fmla="*/ 2147483647 h 43"/>
              <a:gd name="T10" fmla="*/ 2147483647 w 41"/>
              <a:gd name="T11" fmla="*/ 2147483647 h 43"/>
              <a:gd name="T12" fmla="*/ 2147483647 w 41"/>
              <a:gd name="T13" fmla="*/ 2147483647 h 43"/>
              <a:gd name="T14" fmla="*/ 2147483647 w 41"/>
              <a:gd name="T15" fmla="*/ 2147483647 h 43"/>
              <a:gd name="T16" fmla="*/ 2147483647 w 41"/>
              <a:gd name="T17" fmla="*/ 2147483647 h 43"/>
              <a:gd name="T18" fmla="*/ 2147483647 w 41"/>
              <a:gd name="T19" fmla="*/ 0 h 43"/>
              <a:gd name="T20" fmla="*/ 2147483647 w 41"/>
              <a:gd name="T21" fmla="*/ 2147483647 h 43"/>
              <a:gd name="T22" fmla="*/ 2147483647 w 41"/>
              <a:gd name="T23" fmla="*/ 2147483647 h 43"/>
              <a:gd name="T24" fmla="*/ 0 w 41"/>
              <a:gd name="T25" fmla="*/ 2147483647 h 43"/>
              <a:gd name="T26" fmla="*/ 0 w 41"/>
              <a:gd name="T27" fmla="*/ 2147483647 h 43"/>
              <a:gd name="T28" fmla="*/ 0 w 41"/>
              <a:gd name="T29" fmla="*/ 2147483647 h 43"/>
              <a:gd name="T30" fmla="*/ 2147483647 w 41"/>
              <a:gd name="T31" fmla="*/ 2147483647 h 43"/>
              <a:gd name="T32" fmla="*/ 2147483647 w 41"/>
              <a:gd name="T33" fmla="*/ 2147483647 h 43"/>
              <a:gd name="T34" fmla="*/ 2147483647 w 41"/>
              <a:gd name="T35" fmla="*/ 2147483647 h 4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3">
                <a:moveTo>
                  <a:pt x="20" y="43"/>
                </a:moveTo>
                <a:lnTo>
                  <a:pt x="20" y="43"/>
                </a:lnTo>
                <a:lnTo>
                  <a:pt x="28" y="41"/>
                </a:lnTo>
                <a:lnTo>
                  <a:pt x="35" y="38"/>
                </a:lnTo>
                <a:lnTo>
                  <a:pt x="39" y="31"/>
                </a:lnTo>
                <a:lnTo>
                  <a:pt x="41" y="22"/>
                </a:lnTo>
                <a:lnTo>
                  <a:pt x="39" y="13"/>
                </a:lnTo>
                <a:lnTo>
                  <a:pt x="35" y="5"/>
                </a:lnTo>
                <a:lnTo>
                  <a:pt x="28" y="1"/>
                </a:lnTo>
                <a:lnTo>
                  <a:pt x="20" y="0"/>
                </a:lnTo>
                <a:lnTo>
                  <a:pt x="13" y="1"/>
                </a:lnTo>
                <a:lnTo>
                  <a:pt x="5" y="5"/>
                </a:lnTo>
                <a:lnTo>
                  <a:pt x="0" y="13"/>
                </a:lnTo>
                <a:lnTo>
                  <a:pt x="0" y="22"/>
                </a:lnTo>
                <a:lnTo>
                  <a:pt x="0" y="31"/>
                </a:lnTo>
                <a:lnTo>
                  <a:pt x="5" y="38"/>
                </a:lnTo>
                <a:lnTo>
                  <a:pt x="13" y="41"/>
                </a:lnTo>
                <a:lnTo>
                  <a:pt x="20" y="43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55" name="Freeform 579"/>
          <p:cNvSpPr>
            <a:spLocks/>
          </p:cNvSpPr>
          <p:nvPr/>
        </p:nvSpPr>
        <p:spPr bwMode="auto">
          <a:xfrm>
            <a:off x="6519192" y="6409820"/>
            <a:ext cx="61338" cy="68277"/>
          </a:xfrm>
          <a:custGeom>
            <a:avLst/>
            <a:gdLst>
              <a:gd name="T0" fmla="*/ 2147483647 w 41"/>
              <a:gd name="T1" fmla="*/ 2147483647 h 43"/>
              <a:gd name="T2" fmla="*/ 2147483647 w 41"/>
              <a:gd name="T3" fmla="*/ 2147483647 h 43"/>
              <a:gd name="T4" fmla="*/ 2147483647 w 41"/>
              <a:gd name="T5" fmla="*/ 2147483647 h 43"/>
              <a:gd name="T6" fmla="*/ 2147483647 w 41"/>
              <a:gd name="T7" fmla="*/ 2147483647 h 43"/>
              <a:gd name="T8" fmla="*/ 2147483647 w 41"/>
              <a:gd name="T9" fmla="*/ 2147483647 h 43"/>
              <a:gd name="T10" fmla="*/ 2147483647 w 41"/>
              <a:gd name="T11" fmla="*/ 2147483647 h 43"/>
              <a:gd name="T12" fmla="*/ 2147483647 w 41"/>
              <a:gd name="T13" fmla="*/ 2147483647 h 43"/>
              <a:gd name="T14" fmla="*/ 2147483647 w 41"/>
              <a:gd name="T15" fmla="*/ 2147483647 h 43"/>
              <a:gd name="T16" fmla="*/ 2147483647 w 41"/>
              <a:gd name="T17" fmla="*/ 2147483647 h 43"/>
              <a:gd name="T18" fmla="*/ 2147483647 w 41"/>
              <a:gd name="T19" fmla="*/ 0 h 43"/>
              <a:gd name="T20" fmla="*/ 2147483647 w 41"/>
              <a:gd name="T21" fmla="*/ 2147483647 h 43"/>
              <a:gd name="T22" fmla="*/ 2147483647 w 41"/>
              <a:gd name="T23" fmla="*/ 2147483647 h 43"/>
              <a:gd name="T24" fmla="*/ 0 w 41"/>
              <a:gd name="T25" fmla="*/ 2147483647 h 43"/>
              <a:gd name="T26" fmla="*/ 0 w 41"/>
              <a:gd name="T27" fmla="*/ 2147483647 h 43"/>
              <a:gd name="T28" fmla="*/ 0 w 41"/>
              <a:gd name="T29" fmla="*/ 2147483647 h 43"/>
              <a:gd name="T30" fmla="*/ 2147483647 w 41"/>
              <a:gd name="T31" fmla="*/ 2147483647 h 43"/>
              <a:gd name="T32" fmla="*/ 2147483647 w 41"/>
              <a:gd name="T33" fmla="*/ 2147483647 h 43"/>
              <a:gd name="T34" fmla="*/ 2147483647 w 41"/>
              <a:gd name="T35" fmla="*/ 2147483647 h 4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3">
                <a:moveTo>
                  <a:pt x="20" y="43"/>
                </a:moveTo>
                <a:lnTo>
                  <a:pt x="20" y="43"/>
                </a:lnTo>
                <a:lnTo>
                  <a:pt x="28" y="41"/>
                </a:lnTo>
                <a:lnTo>
                  <a:pt x="35" y="38"/>
                </a:lnTo>
                <a:lnTo>
                  <a:pt x="39" y="31"/>
                </a:lnTo>
                <a:lnTo>
                  <a:pt x="41" y="22"/>
                </a:lnTo>
                <a:lnTo>
                  <a:pt x="39" y="13"/>
                </a:lnTo>
                <a:lnTo>
                  <a:pt x="35" y="5"/>
                </a:lnTo>
                <a:lnTo>
                  <a:pt x="28" y="1"/>
                </a:lnTo>
                <a:lnTo>
                  <a:pt x="20" y="0"/>
                </a:lnTo>
                <a:lnTo>
                  <a:pt x="13" y="1"/>
                </a:lnTo>
                <a:lnTo>
                  <a:pt x="5" y="5"/>
                </a:lnTo>
                <a:lnTo>
                  <a:pt x="0" y="13"/>
                </a:lnTo>
                <a:lnTo>
                  <a:pt x="0" y="22"/>
                </a:lnTo>
                <a:lnTo>
                  <a:pt x="0" y="31"/>
                </a:lnTo>
                <a:lnTo>
                  <a:pt x="5" y="38"/>
                </a:lnTo>
                <a:lnTo>
                  <a:pt x="13" y="41"/>
                </a:lnTo>
                <a:lnTo>
                  <a:pt x="20" y="43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56" name="Freeform 580"/>
          <p:cNvSpPr>
            <a:spLocks/>
          </p:cNvSpPr>
          <p:nvPr/>
        </p:nvSpPr>
        <p:spPr bwMode="auto">
          <a:xfrm>
            <a:off x="6519192" y="6409820"/>
            <a:ext cx="61338" cy="68277"/>
          </a:xfrm>
          <a:custGeom>
            <a:avLst/>
            <a:gdLst>
              <a:gd name="T0" fmla="*/ 2147483647 w 41"/>
              <a:gd name="T1" fmla="*/ 2147483647 h 43"/>
              <a:gd name="T2" fmla="*/ 2147483647 w 41"/>
              <a:gd name="T3" fmla="*/ 2147483647 h 43"/>
              <a:gd name="T4" fmla="*/ 2147483647 w 41"/>
              <a:gd name="T5" fmla="*/ 2147483647 h 43"/>
              <a:gd name="T6" fmla="*/ 2147483647 w 41"/>
              <a:gd name="T7" fmla="*/ 2147483647 h 43"/>
              <a:gd name="T8" fmla="*/ 2147483647 w 41"/>
              <a:gd name="T9" fmla="*/ 2147483647 h 43"/>
              <a:gd name="T10" fmla="*/ 2147483647 w 41"/>
              <a:gd name="T11" fmla="*/ 2147483647 h 43"/>
              <a:gd name="T12" fmla="*/ 2147483647 w 41"/>
              <a:gd name="T13" fmla="*/ 2147483647 h 43"/>
              <a:gd name="T14" fmla="*/ 2147483647 w 41"/>
              <a:gd name="T15" fmla="*/ 2147483647 h 43"/>
              <a:gd name="T16" fmla="*/ 2147483647 w 41"/>
              <a:gd name="T17" fmla="*/ 2147483647 h 43"/>
              <a:gd name="T18" fmla="*/ 2147483647 w 41"/>
              <a:gd name="T19" fmla="*/ 0 h 43"/>
              <a:gd name="T20" fmla="*/ 2147483647 w 41"/>
              <a:gd name="T21" fmla="*/ 2147483647 h 43"/>
              <a:gd name="T22" fmla="*/ 2147483647 w 41"/>
              <a:gd name="T23" fmla="*/ 2147483647 h 43"/>
              <a:gd name="T24" fmla="*/ 0 w 41"/>
              <a:gd name="T25" fmla="*/ 2147483647 h 43"/>
              <a:gd name="T26" fmla="*/ 0 w 41"/>
              <a:gd name="T27" fmla="*/ 2147483647 h 43"/>
              <a:gd name="T28" fmla="*/ 0 w 41"/>
              <a:gd name="T29" fmla="*/ 2147483647 h 43"/>
              <a:gd name="T30" fmla="*/ 2147483647 w 41"/>
              <a:gd name="T31" fmla="*/ 2147483647 h 43"/>
              <a:gd name="T32" fmla="*/ 2147483647 w 41"/>
              <a:gd name="T33" fmla="*/ 2147483647 h 43"/>
              <a:gd name="T34" fmla="*/ 2147483647 w 41"/>
              <a:gd name="T35" fmla="*/ 2147483647 h 4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3">
                <a:moveTo>
                  <a:pt x="20" y="43"/>
                </a:moveTo>
                <a:lnTo>
                  <a:pt x="20" y="43"/>
                </a:lnTo>
                <a:lnTo>
                  <a:pt x="28" y="41"/>
                </a:lnTo>
                <a:lnTo>
                  <a:pt x="35" y="38"/>
                </a:lnTo>
                <a:lnTo>
                  <a:pt x="39" y="31"/>
                </a:lnTo>
                <a:lnTo>
                  <a:pt x="41" y="22"/>
                </a:lnTo>
                <a:lnTo>
                  <a:pt x="39" y="13"/>
                </a:lnTo>
                <a:lnTo>
                  <a:pt x="35" y="5"/>
                </a:lnTo>
                <a:lnTo>
                  <a:pt x="28" y="1"/>
                </a:lnTo>
                <a:lnTo>
                  <a:pt x="20" y="0"/>
                </a:lnTo>
                <a:lnTo>
                  <a:pt x="13" y="1"/>
                </a:lnTo>
                <a:lnTo>
                  <a:pt x="5" y="5"/>
                </a:lnTo>
                <a:lnTo>
                  <a:pt x="0" y="13"/>
                </a:lnTo>
                <a:lnTo>
                  <a:pt x="0" y="22"/>
                </a:lnTo>
                <a:lnTo>
                  <a:pt x="0" y="31"/>
                </a:lnTo>
                <a:lnTo>
                  <a:pt x="5" y="38"/>
                </a:lnTo>
                <a:lnTo>
                  <a:pt x="13" y="41"/>
                </a:lnTo>
                <a:lnTo>
                  <a:pt x="20" y="43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57" name="Freeform 581"/>
          <p:cNvSpPr>
            <a:spLocks/>
          </p:cNvSpPr>
          <p:nvPr/>
        </p:nvSpPr>
        <p:spPr bwMode="auto">
          <a:xfrm>
            <a:off x="6519192" y="6409820"/>
            <a:ext cx="61338" cy="68277"/>
          </a:xfrm>
          <a:custGeom>
            <a:avLst/>
            <a:gdLst>
              <a:gd name="T0" fmla="*/ 2147483647 w 41"/>
              <a:gd name="T1" fmla="*/ 2147483647 h 43"/>
              <a:gd name="T2" fmla="*/ 2147483647 w 41"/>
              <a:gd name="T3" fmla="*/ 2147483647 h 43"/>
              <a:gd name="T4" fmla="*/ 2147483647 w 41"/>
              <a:gd name="T5" fmla="*/ 2147483647 h 43"/>
              <a:gd name="T6" fmla="*/ 2147483647 w 41"/>
              <a:gd name="T7" fmla="*/ 2147483647 h 43"/>
              <a:gd name="T8" fmla="*/ 2147483647 w 41"/>
              <a:gd name="T9" fmla="*/ 2147483647 h 43"/>
              <a:gd name="T10" fmla="*/ 2147483647 w 41"/>
              <a:gd name="T11" fmla="*/ 2147483647 h 43"/>
              <a:gd name="T12" fmla="*/ 2147483647 w 41"/>
              <a:gd name="T13" fmla="*/ 2147483647 h 43"/>
              <a:gd name="T14" fmla="*/ 2147483647 w 41"/>
              <a:gd name="T15" fmla="*/ 2147483647 h 43"/>
              <a:gd name="T16" fmla="*/ 2147483647 w 41"/>
              <a:gd name="T17" fmla="*/ 2147483647 h 43"/>
              <a:gd name="T18" fmla="*/ 2147483647 w 41"/>
              <a:gd name="T19" fmla="*/ 0 h 43"/>
              <a:gd name="T20" fmla="*/ 2147483647 w 41"/>
              <a:gd name="T21" fmla="*/ 2147483647 h 43"/>
              <a:gd name="T22" fmla="*/ 2147483647 w 41"/>
              <a:gd name="T23" fmla="*/ 2147483647 h 43"/>
              <a:gd name="T24" fmla="*/ 0 w 41"/>
              <a:gd name="T25" fmla="*/ 2147483647 h 43"/>
              <a:gd name="T26" fmla="*/ 0 w 41"/>
              <a:gd name="T27" fmla="*/ 2147483647 h 43"/>
              <a:gd name="T28" fmla="*/ 0 w 41"/>
              <a:gd name="T29" fmla="*/ 2147483647 h 43"/>
              <a:gd name="T30" fmla="*/ 2147483647 w 41"/>
              <a:gd name="T31" fmla="*/ 2147483647 h 43"/>
              <a:gd name="T32" fmla="*/ 2147483647 w 41"/>
              <a:gd name="T33" fmla="*/ 2147483647 h 43"/>
              <a:gd name="T34" fmla="*/ 2147483647 w 41"/>
              <a:gd name="T35" fmla="*/ 2147483647 h 4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3">
                <a:moveTo>
                  <a:pt x="20" y="43"/>
                </a:moveTo>
                <a:lnTo>
                  <a:pt x="20" y="43"/>
                </a:lnTo>
                <a:lnTo>
                  <a:pt x="28" y="41"/>
                </a:lnTo>
                <a:lnTo>
                  <a:pt x="35" y="38"/>
                </a:lnTo>
                <a:lnTo>
                  <a:pt x="39" y="31"/>
                </a:lnTo>
                <a:lnTo>
                  <a:pt x="41" y="22"/>
                </a:lnTo>
                <a:lnTo>
                  <a:pt x="39" y="13"/>
                </a:lnTo>
                <a:lnTo>
                  <a:pt x="35" y="5"/>
                </a:lnTo>
                <a:lnTo>
                  <a:pt x="28" y="1"/>
                </a:lnTo>
                <a:lnTo>
                  <a:pt x="20" y="0"/>
                </a:lnTo>
                <a:lnTo>
                  <a:pt x="13" y="1"/>
                </a:lnTo>
                <a:lnTo>
                  <a:pt x="5" y="5"/>
                </a:lnTo>
                <a:lnTo>
                  <a:pt x="0" y="13"/>
                </a:lnTo>
                <a:lnTo>
                  <a:pt x="0" y="22"/>
                </a:lnTo>
                <a:lnTo>
                  <a:pt x="0" y="31"/>
                </a:lnTo>
                <a:lnTo>
                  <a:pt x="5" y="38"/>
                </a:lnTo>
                <a:lnTo>
                  <a:pt x="13" y="41"/>
                </a:lnTo>
                <a:lnTo>
                  <a:pt x="20" y="43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24" name="Group 584"/>
          <p:cNvGrpSpPr>
            <a:grpSpLocks/>
          </p:cNvGrpSpPr>
          <p:nvPr/>
        </p:nvGrpSpPr>
        <p:grpSpPr bwMode="auto">
          <a:xfrm>
            <a:off x="8926350" y="5730228"/>
            <a:ext cx="58347" cy="55574"/>
            <a:chOff x="4126" y="2890"/>
            <a:chExt cx="39" cy="35"/>
          </a:xfrm>
        </p:grpSpPr>
        <p:sp>
          <p:nvSpPr>
            <p:cNvPr id="12683" name="Oval 582"/>
            <p:cNvSpPr>
              <a:spLocks noChangeArrowheads="1"/>
            </p:cNvSpPr>
            <p:nvPr/>
          </p:nvSpPr>
          <p:spPr bwMode="auto">
            <a:xfrm>
              <a:off x="4126" y="2890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84" name="Oval 583"/>
            <p:cNvSpPr>
              <a:spLocks noChangeArrowheads="1"/>
            </p:cNvSpPr>
            <p:nvPr/>
          </p:nvSpPr>
          <p:spPr bwMode="auto">
            <a:xfrm>
              <a:off x="4126" y="2890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59" name="Oval 585"/>
          <p:cNvSpPr>
            <a:spLocks noChangeArrowheads="1"/>
          </p:cNvSpPr>
          <p:nvPr/>
        </p:nvSpPr>
        <p:spPr bwMode="auto">
          <a:xfrm>
            <a:off x="8926350" y="5730228"/>
            <a:ext cx="58347" cy="55574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25" name="Group 588"/>
          <p:cNvGrpSpPr>
            <a:grpSpLocks/>
          </p:cNvGrpSpPr>
          <p:nvPr/>
        </p:nvGrpSpPr>
        <p:grpSpPr bwMode="auto">
          <a:xfrm>
            <a:off x="8926350" y="5730228"/>
            <a:ext cx="58347" cy="55574"/>
            <a:chOff x="4126" y="2890"/>
            <a:chExt cx="39" cy="35"/>
          </a:xfrm>
        </p:grpSpPr>
        <p:sp>
          <p:nvSpPr>
            <p:cNvPr id="12681" name="Oval 586"/>
            <p:cNvSpPr>
              <a:spLocks noChangeArrowheads="1"/>
            </p:cNvSpPr>
            <p:nvPr/>
          </p:nvSpPr>
          <p:spPr bwMode="auto">
            <a:xfrm>
              <a:off x="4126" y="2890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82" name="Oval 587"/>
            <p:cNvSpPr>
              <a:spLocks noChangeArrowheads="1"/>
            </p:cNvSpPr>
            <p:nvPr/>
          </p:nvSpPr>
          <p:spPr bwMode="auto">
            <a:xfrm>
              <a:off x="4126" y="2890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61" name="Oval 589"/>
          <p:cNvSpPr>
            <a:spLocks noChangeArrowheads="1"/>
          </p:cNvSpPr>
          <p:nvPr/>
        </p:nvSpPr>
        <p:spPr bwMode="auto">
          <a:xfrm>
            <a:off x="8926350" y="5730228"/>
            <a:ext cx="58347" cy="55574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62" name="Oval 590"/>
          <p:cNvSpPr>
            <a:spLocks noChangeArrowheads="1"/>
          </p:cNvSpPr>
          <p:nvPr/>
        </p:nvSpPr>
        <p:spPr bwMode="auto">
          <a:xfrm>
            <a:off x="8926350" y="5730228"/>
            <a:ext cx="58347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26" name="Group 593"/>
          <p:cNvGrpSpPr>
            <a:grpSpLocks/>
          </p:cNvGrpSpPr>
          <p:nvPr/>
        </p:nvGrpSpPr>
        <p:grpSpPr bwMode="auto">
          <a:xfrm>
            <a:off x="8926350" y="5730228"/>
            <a:ext cx="58347" cy="55574"/>
            <a:chOff x="4126" y="2890"/>
            <a:chExt cx="39" cy="35"/>
          </a:xfrm>
        </p:grpSpPr>
        <p:sp>
          <p:nvSpPr>
            <p:cNvPr id="12679" name="Oval 591"/>
            <p:cNvSpPr>
              <a:spLocks noChangeArrowheads="1"/>
            </p:cNvSpPr>
            <p:nvPr/>
          </p:nvSpPr>
          <p:spPr bwMode="auto">
            <a:xfrm>
              <a:off x="4126" y="2890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80" name="Oval 592"/>
            <p:cNvSpPr>
              <a:spLocks noChangeArrowheads="1"/>
            </p:cNvSpPr>
            <p:nvPr/>
          </p:nvSpPr>
          <p:spPr bwMode="auto">
            <a:xfrm>
              <a:off x="4126" y="2890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64" name="Oval 594"/>
          <p:cNvSpPr>
            <a:spLocks noChangeArrowheads="1"/>
          </p:cNvSpPr>
          <p:nvPr/>
        </p:nvSpPr>
        <p:spPr bwMode="auto">
          <a:xfrm>
            <a:off x="8926350" y="5730228"/>
            <a:ext cx="58347" cy="55574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grpSp>
        <p:nvGrpSpPr>
          <p:cNvPr id="11827" name="Group 597"/>
          <p:cNvGrpSpPr>
            <a:grpSpLocks/>
          </p:cNvGrpSpPr>
          <p:nvPr/>
        </p:nvGrpSpPr>
        <p:grpSpPr bwMode="auto">
          <a:xfrm>
            <a:off x="8926350" y="5730228"/>
            <a:ext cx="58347" cy="55574"/>
            <a:chOff x="4126" y="2890"/>
            <a:chExt cx="39" cy="35"/>
          </a:xfrm>
        </p:grpSpPr>
        <p:sp>
          <p:nvSpPr>
            <p:cNvPr id="12677" name="Oval 595"/>
            <p:cNvSpPr>
              <a:spLocks noChangeArrowheads="1"/>
            </p:cNvSpPr>
            <p:nvPr/>
          </p:nvSpPr>
          <p:spPr bwMode="auto">
            <a:xfrm>
              <a:off x="4126" y="2890"/>
              <a:ext cx="39" cy="35"/>
            </a:xfrm>
            <a:prstGeom prst="ellipse">
              <a:avLst/>
            </a:prstGeom>
            <a:solidFill>
              <a:srgbClr val="333399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78" name="Oval 596"/>
            <p:cNvSpPr>
              <a:spLocks noChangeArrowheads="1"/>
            </p:cNvSpPr>
            <p:nvPr/>
          </p:nvSpPr>
          <p:spPr bwMode="auto">
            <a:xfrm>
              <a:off x="4126" y="2890"/>
              <a:ext cx="39" cy="35"/>
            </a:xfrm>
            <a:prstGeom prst="ellipse">
              <a:avLst/>
            </a:prstGeom>
            <a:noFill/>
            <a:ln w="15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66" name="Oval 598"/>
          <p:cNvSpPr>
            <a:spLocks noChangeArrowheads="1"/>
          </p:cNvSpPr>
          <p:nvPr/>
        </p:nvSpPr>
        <p:spPr bwMode="auto">
          <a:xfrm>
            <a:off x="8926350" y="5730228"/>
            <a:ext cx="58347" cy="55574"/>
          </a:xfrm>
          <a:prstGeom prst="ellips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67" name="Oval 599"/>
          <p:cNvSpPr>
            <a:spLocks noChangeArrowheads="1"/>
          </p:cNvSpPr>
          <p:nvPr/>
        </p:nvSpPr>
        <p:spPr bwMode="auto">
          <a:xfrm>
            <a:off x="8926350" y="5730228"/>
            <a:ext cx="58347" cy="55574"/>
          </a:xfrm>
          <a:prstGeom prst="ellipse">
            <a:avLst/>
          </a:prstGeom>
          <a:noFill/>
          <a:ln w="11113" cap="rnd">
            <a:solidFill>
              <a:srgbClr val="FF0000"/>
            </a:solidFill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868" name="Rectangle 604"/>
          <p:cNvSpPr>
            <a:spLocks noChangeArrowheads="1"/>
          </p:cNvSpPr>
          <p:nvPr/>
        </p:nvSpPr>
        <p:spPr bwMode="auto">
          <a:xfrm>
            <a:off x="8782728" y="5593674"/>
            <a:ext cx="37830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Южно-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669" name="Rectangle 605"/>
          <p:cNvSpPr>
            <a:spLocks noChangeArrowheads="1"/>
          </p:cNvSpPr>
          <p:nvPr/>
        </p:nvSpPr>
        <p:spPr bwMode="auto">
          <a:xfrm>
            <a:off x="9165719" y="5593675"/>
            <a:ext cx="38472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900" b="1" dirty="0">
                <a:solidFill>
                  <a:srgbClr val="FFFFFF"/>
                </a:solidFill>
              </a:rPr>
              <a:t>-</a:t>
            </a:r>
            <a:endParaRPr lang="ru-RU" dirty="0"/>
          </a:p>
        </p:txBody>
      </p:sp>
      <p:sp>
        <p:nvSpPr>
          <p:cNvPr id="11870" name="Rectangle 606"/>
          <p:cNvSpPr>
            <a:spLocks noChangeArrowheads="1"/>
          </p:cNvSpPr>
          <p:nvPr/>
        </p:nvSpPr>
        <p:spPr bwMode="auto">
          <a:xfrm>
            <a:off x="9204617" y="5593674"/>
            <a:ext cx="61074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Сахалинск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671" name="Freeform 607"/>
          <p:cNvSpPr>
            <a:spLocks/>
          </p:cNvSpPr>
          <p:nvPr/>
        </p:nvSpPr>
        <p:spPr bwMode="auto">
          <a:xfrm>
            <a:off x="6139193" y="6619414"/>
            <a:ext cx="59842" cy="71453"/>
          </a:xfrm>
          <a:custGeom>
            <a:avLst/>
            <a:gdLst>
              <a:gd name="T0" fmla="*/ 2147483647 w 40"/>
              <a:gd name="T1" fmla="*/ 2147483647 h 45"/>
              <a:gd name="T2" fmla="*/ 2147483647 w 40"/>
              <a:gd name="T3" fmla="*/ 2147483647 h 45"/>
              <a:gd name="T4" fmla="*/ 2147483647 w 40"/>
              <a:gd name="T5" fmla="*/ 2147483647 h 45"/>
              <a:gd name="T6" fmla="*/ 2147483647 w 40"/>
              <a:gd name="T7" fmla="*/ 2147483647 h 45"/>
              <a:gd name="T8" fmla="*/ 2147483647 w 40"/>
              <a:gd name="T9" fmla="*/ 2147483647 h 45"/>
              <a:gd name="T10" fmla="*/ 2147483647 w 40"/>
              <a:gd name="T11" fmla="*/ 2147483647 h 45"/>
              <a:gd name="T12" fmla="*/ 2147483647 w 40"/>
              <a:gd name="T13" fmla="*/ 2147483647 h 45"/>
              <a:gd name="T14" fmla="*/ 2147483647 w 40"/>
              <a:gd name="T15" fmla="*/ 2147483647 h 45"/>
              <a:gd name="T16" fmla="*/ 2147483647 w 40"/>
              <a:gd name="T17" fmla="*/ 2147483647 h 45"/>
              <a:gd name="T18" fmla="*/ 2147483647 w 40"/>
              <a:gd name="T19" fmla="*/ 0 h 45"/>
              <a:gd name="T20" fmla="*/ 2147483647 w 40"/>
              <a:gd name="T21" fmla="*/ 2147483647 h 45"/>
              <a:gd name="T22" fmla="*/ 2147483647 w 40"/>
              <a:gd name="T23" fmla="*/ 2147483647 h 45"/>
              <a:gd name="T24" fmla="*/ 0 w 40"/>
              <a:gd name="T25" fmla="*/ 2147483647 h 45"/>
              <a:gd name="T26" fmla="*/ 0 w 40"/>
              <a:gd name="T27" fmla="*/ 2147483647 h 45"/>
              <a:gd name="T28" fmla="*/ 0 w 40"/>
              <a:gd name="T29" fmla="*/ 2147483647 h 45"/>
              <a:gd name="T30" fmla="*/ 2147483647 w 40"/>
              <a:gd name="T31" fmla="*/ 2147483647 h 45"/>
              <a:gd name="T32" fmla="*/ 2147483647 w 40"/>
              <a:gd name="T33" fmla="*/ 2147483647 h 45"/>
              <a:gd name="T34" fmla="*/ 2147483647 w 40"/>
              <a:gd name="T35" fmla="*/ 2147483647 h 4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5">
                <a:moveTo>
                  <a:pt x="19" y="45"/>
                </a:moveTo>
                <a:lnTo>
                  <a:pt x="19" y="45"/>
                </a:lnTo>
                <a:lnTo>
                  <a:pt x="27" y="44"/>
                </a:lnTo>
                <a:lnTo>
                  <a:pt x="34" y="38"/>
                </a:lnTo>
                <a:lnTo>
                  <a:pt x="39" y="31"/>
                </a:lnTo>
                <a:lnTo>
                  <a:pt x="40" y="22"/>
                </a:lnTo>
                <a:lnTo>
                  <a:pt x="39" y="14"/>
                </a:lnTo>
                <a:lnTo>
                  <a:pt x="34" y="6"/>
                </a:lnTo>
                <a:lnTo>
                  <a:pt x="27" y="3"/>
                </a:lnTo>
                <a:lnTo>
                  <a:pt x="19" y="0"/>
                </a:lnTo>
                <a:lnTo>
                  <a:pt x="13" y="3"/>
                </a:lnTo>
                <a:lnTo>
                  <a:pt x="4" y="6"/>
                </a:lnTo>
                <a:lnTo>
                  <a:pt x="0" y="14"/>
                </a:lnTo>
                <a:lnTo>
                  <a:pt x="0" y="22"/>
                </a:lnTo>
                <a:lnTo>
                  <a:pt x="0" y="31"/>
                </a:lnTo>
                <a:lnTo>
                  <a:pt x="4" y="38"/>
                </a:lnTo>
                <a:lnTo>
                  <a:pt x="13" y="44"/>
                </a:lnTo>
                <a:lnTo>
                  <a:pt x="19" y="45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72" name="Freeform 608"/>
          <p:cNvSpPr>
            <a:spLocks/>
          </p:cNvSpPr>
          <p:nvPr/>
        </p:nvSpPr>
        <p:spPr bwMode="auto">
          <a:xfrm>
            <a:off x="6139193" y="6619414"/>
            <a:ext cx="59842" cy="71453"/>
          </a:xfrm>
          <a:custGeom>
            <a:avLst/>
            <a:gdLst>
              <a:gd name="T0" fmla="*/ 2147483647 w 40"/>
              <a:gd name="T1" fmla="*/ 2147483647 h 45"/>
              <a:gd name="T2" fmla="*/ 2147483647 w 40"/>
              <a:gd name="T3" fmla="*/ 2147483647 h 45"/>
              <a:gd name="T4" fmla="*/ 2147483647 w 40"/>
              <a:gd name="T5" fmla="*/ 2147483647 h 45"/>
              <a:gd name="T6" fmla="*/ 2147483647 w 40"/>
              <a:gd name="T7" fmla="*/ 2147483647 h 45"/>
              <a:gd name="T8" fmla="*/ 2147483647 w 40"/>
              <a:gd name="T9" fmla="*/ 2147483647 h 45"/>
              <a:gd name="T10" fmla="*/ 2147483647 w 40"/>
              <a:gd name="T11" fmla="*/ 2147483647 h 45"/>
              <a:gd name="T12" fmla="*/ 2147483647 w 40"/>
              <a:gd name="T13" fmla="*/ 2147483647 h 45"/>
              <a:gd name="T14" fmla="*/ 2147483647 w 40"/>
              <a:gd name="T15" fmla="*/ 2147483647 h 45"/>
              <a:gd name="T16" fmla="*/ 2147483647 w 40"/>
              <a:gd name="T17" fmla="*/ 2147483647 h 45"/>
              <a:gd name="T18" fmla="*/ 2147483647 w 40"/>
              <a:gd name="T19" fmla="*/ 0 h 45"/>
              <a:gd name="T20" fmla="*/ 2147483647 w 40"/>
              <a:gd name="T21" fmla="*/ 2147483647 h 45"/>
              <a:gd name="T22" fmla="*/ 2147483647 w 40"/>
              <a:gd name="T23" fmla="*/ 2147483647 h 45"/>
              <a:gd name="T24" fmla="*/ 0 w 40"/>
              <a:gd name="T25" fmla="*/ 2147483647 h 45"/>
              <a:gd name="T26" fmla="*/ 0 w 40"/>
              <a:gd name="T27" fmla="*/ 2147483647 h 45"/>
              <a:gd name="T28" fmla="*/ 0 w 40"/>
              <a:gd name="T29" fmla="*/ 2147483647 h 45"/>
              <a:gd name="T30" fmla="*/ 2147483647 w 40"/>
              <a:gd name="T31" fmla="*/ 2147483647 h 45"/>
              <a:gd name="T32" fmla="*/ 2147483647 w 40"/>
              <a:gd name="T33" fmla="*/ 2147483647 h 45"/>
              <a:gd name="T34" fmla="*/ 2147483647 w 40"/>
              <a:gd name="T35" fmla="*/ 2147483647 h 4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5">
                <a:moveTo>
                  <a:pt x="19" y="45"/>
                </a:moveTo>
                <a:lnTo>
                  <a:pt x="19" y="45"/>
                </a:lnTo>
                <a:lnTo>
                  <a:pt x="27" y="44"/>
                </a:lnTo>
                <a:lnTo>
                  <a:pt x="34" y="38"/>
                </a:lnTo>
                <a:lnTo>
                  <a:pt x="39" y="31"/>
                </a:lnTo>
                <a:lnTo>
                  <a:pt x="40" y="22"/>
                </a:lnTo>
                <a:lnTo>
                  <a:pt x="39" y="14"/>
                </a:lnTo>
                <a:lnTo>
                  <a:pt x="34" y="6"/>
                </a:lnTo>
                <a:lnTo>
                  <a:pt x="27" y="3"/>
                </a:lnTo>
                <a:lnTo>
                  <a:pt x="19" y="0"/>
                </a:lnTo>
                <a:lnTo>
                  <a:pt x="13" y="3"/>
                </a:lnTo>
                <a:lnTo>
                  <a:pt x="4" y="6"/>
                </a:lnTo>
                <a:lnTo>
                  <a:pt x="0" y="14"/>
                </a:lnTo>
                <a:lnTo>
                  <a:pt x="0" y="22"/>
                </a:lnTo>
                <a:lnTo>
                  <a:pt x="0" y="31"/>
                </a:lnTo>
                <a:lnTo>
                  <a:pt x="4" y="38"/>
                </a:lnTo>
                <a:lnTo>
                  <a:pt x="13" y="44"/>
                </a:lnTo>
                <a:lnTo>
                  <a:pt x="19" y="45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73" name="Freeform 609"/>
          <p:cNvSpPr>
            <a:spLocks/>
          </p:cNvSpPr>
          <p:nvPr/>
        </p:nvSpPr>
        <p:spPr bwMode="auto">
          <a:xfrm>
            <a:off x="6139193" y="6619414"/>
            <a:ext cx="59842" cy="71453"/>
          </a:xfrm>
          <a:custGeom>
            <a:avLst/>
            <a:gdLst>
              <a:gd name="T0" fmla="*/ 2147483647 w 40"/>
              <a:gd name="T1" fmla="*/ 2147483647 h 45"/>
              <a:gd name="T2" fmla="*/ 2147483647 w 40"/>
              <a:gd name="T3" fmla="*/ 2147483647 h 45"/>
              <a:gd name="T4" fmla="*/ 2147483647 w 40"/>
              <a:gd name="T5" fmla="*/ 2147483647 h 45"/>
              <a:gd name="T6" fmla="*/ 2147483647 w 40"/>
              <a:gd name="T7" fmla="*/ 2147483647 h 45"/>
              <a:gd name="T8" fmla="*/ 2147483647 w 40"/>
              <a:gd name="T9" fmla="*/ 2147483647 h 45"/>
              <a:gd name="T10" fmla="*/ 2147483647 w 40"/>
              <a:gd name="T11" fmla="*/ 2147483647 h 45"/>
              <a:gd name="T12" fmla="*/ 2147483647 w 40"/>
              <a:gd name="T13" fmla="*/ 2147483647 h 45"/>
              <a:gd name="T14" fmla="*/ 2147483647 w 40"/>
              <a:gd name="T15" fmla="*/ 2147483647 h 45"/>
              <a:gd name="T16" fmla="*/ 2147483647 w 40"/>
              <a:gd name="T17" fmla="*/ 2147483647 h 45"/>
              <a:gd name="T18" fmla="*/ 2147483647 w 40"/>
              <a:gd name="T19" fmla="*/ 0 h 45"/>
              <a:gd name="T20" fmla="*/ 2147483647 w 40"/>
              <a:gd name="T21" fmla="*/ 2147483647 h 45"/>
              <a:gd name="T22" fmla="*/ 2147483647 w 40"/>
              <a:gd name="T23" fmla="*/ 2147483647 h 45"/>
              <a:gd name="T24" fmla="*/ 0 w 40"/>
              <a:gd name="T25" fmla="*/ 2147483647 h 45"/>
              <a:gd name="T26" fmla="*/ 0 w 40"/>
              <a:gd name="T27" fmla="*/ 2147483647 h 45"/>
              <a:gd name="T28" fmla="*/ 0 w 40"/>
              <a:gd name="T29" fmla="*/ 2147483647 h 45"/>
              <a:gd name="T30" fmla="*/ 2147483647 w 40"/>
              <a:gd name="T31" fmla="*/ 2147483647 h 45"/>
              <a:gd name="T32" fmla="*/ 2147483647 w 40"/>
              <a:gd name="T33" fmla="*/ 2147483647 h 45"/>
              <a:gd name="T34" fmla="*/ 2147483647 w 40"/>
              <a:gd name="T35" fmla="*/ 2147483647 h 4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5">
                <a:moveTo>
                  <a:pt x="19" y="45"/>
                </a:moveTo>
                <a:lnTo>
                  <a:pt x="19" y="45"/>
                </a:lnTo>
                <a:lnTo>
                  <a:pt x="27" y="44"/>
                </a:lnTo>
                <a:lnTo>
                  <a:pt x="34" y="38"/>
                </a:lnTo>
                <a:lnTo>
                  <a:pt x="39" y="31"/>
                </a:lnTo>
                <a:lnTo>
                  <a:pt x="40" y="22"/>
                </a:lnTo>
                <a:lnTo>
                  <a:pt x="39" y="14"/>
                </a:lnTo>
                <a:lnTo>
                  <a:pt x="34" y="6"/>
                </a:lnTo>
                <a:lnTo>
                  <a:pt x="27" y="3"/>
                </a:lnTo>
                <a:lnTo>
                  <a:pt x="19" y="0"/>
                </a:lnTo>
                <a:lnTo>
                  <a:pt x="13" y="3"/>
                </a:lnTo>
                <a:lnTo>
                  <a:pt x="4" y="6"/>
                </a:lnTo>
                <a:lnTo>
                  <a:pt x="0" y="14"/>
                </a:lnTo>
                <a:lnTo>
                  <a:pt x="0" y="22"/>
                </a:lnTo>
                <a:lnTo>
                  <a:pt x="0" y="31"/>
                </a:lnTo>
                <a:lnTo>
                  <a:pt x="4" y="38"/>
                </a:lnTo>
                <a:lnTo>
                  <a:pt x="13" y="44"/>
                </a:lnTo>
                <a:lnTo>
                  <a:pt x="19" y="45"/>
                </a:lnTo>
                <a:close/>
              </a:path>
            </a:pathLst>
          </a:custGeom>
          <a:solidFill>
            <a:srgbClr val="333399"/>
          </a:solidFill>
          <a:ln w="9525">
            <a:noFill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2674" name="Freeform 610"/>
          <p:cNvSpPr>
            <a:spLocks/>
          </p:cNvSpPr>
          <p:nvPr/>
        </p:nvSpPr>
        <p:spPr bwMode="auto">
          <a:xfrm>
            <a:off x="6139193" y="6619414"/>
            <a:ext cx="59842" cy="71453"/>
          </a:xfrm>
          <a:custGeom>
            <a:avLst/>
            <a:gdLst>
              <a:gd name="T0" fmla="*/ 2147483647 w 40"/>
              <a:gd name="T1" fmla="*/ 2147483647 h 45"/>
              <a:gd name="T2" fmla="*/ 2147483647 w 40"/>
              <a:gd name="T3" fmla="*/ 2147483647 h 45"/>
              <a:gd name="T4" fmla="*/ 2147483647 w 40"/>
              <a:gd name="T5" fmla="*/ 2147483647 h 45"/>
              <a:gd name="T6" fmla="*/ 2147483647 w 40"/>
              <a:gd name="T7" fmla="*/ 2147483647 h 45"/>
              <a:gd name="T8" fmla="*/ 2147483647 w 40"/>
              <a:gd name="T9" fmla="*/ 2147483647 h 45"/>
              <a:gd name="T10" fmla="*/ 2147483647 w 40"/>
              <a:gd name="T11" fmla="*/ 2147483647 h 45"/>
              <a:gd name="T12" fmla="*/ 2147483647 w 40"/>
              <a:gd name="T13" fmla="*/ 2147483647 h 45"/>
              <a:gd name="T14" fmla="*/ 2147483647 w 40"/>
              <a:gd name="T15" fmla="*/ 2147483647 h 45"/>
              <a:gd name="T16" fmla="*/ 2147483647 w 40"/>
              <a:gd name="T17" fmla="*/ 2147483647 h 45"/>
              <a:gd name="T18" fmla="*/ 2147483647 w 40"/>
              <a:gd name="T19" fmla="*/ 0 h 45"/>
              <a:gd name="T20" fmla="*/ 2147483647 w 40"/>
              <a:gd name="T21" fmla="*/ 2147483647 h 45"/>
              <a:gd name="T22" fmla="*/ 2147483647 w 40"/>
              <a:gd name="T23" fmla="*/ 2147483647 h 45"/>
              <a:gd name="T24" fmla="*/ 0 w 40"/>
              <a:gd name="T25" fmla="*/ 2147483647 h 45"/>
              <a:gd name="T26" fmla="*/ 0 w 40"/>
              <a:gd name="T27" fmla="*/ 2147483647 h 45"/>
              <a:gd name="T28" fmla="*/ 0 w 40"/>
              <a:gd name="T29" fmla="*/ 2147483647 h 45"/>
              <a:gd name="T30" fmla="*/ 2147483647 w 40"/>
              <a:gd name="T31" fmla="*/ 2147483647 h 45"/>
              <a:gd name="T32" fmla="*/ 2147483647 w 40"/>
              <a:gd name="T33" fmla="*/ 2147483647 h 45"/>
              <a:gd name="T34" fmla="*/ 2147483647 w 40"/>
              <a:gd name="T35" fmla="*/ 2147483647 h 4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5">
                <a:moveTo>
                  <a:pt x="19" y="45"/>
                </a:moveTo>
                <a:lnTo>
                  <a:pt x="19" y="45"/>
                </a:lnTo>
                <a:lnTo>
                  <a:pt x="27" y="44"/>
                </a:lnTo>
                <a:lnTo>
                  <a:pt x="34" y="38"/>
                </a:lnTo>
                <a:lnTo>
                  <a:pt x="39" y="31"/>
                </a:lnTo>
                <a:lnTo>
                  <a:pt x="40" y="22"/>
                </a:lnTo>
                <a:lnTo>
                  <a:pt x="39" y="14"/>
                </a:lnTo>
                <a:lnTo>
                  <a:pt x="34" y="6"/>
                </a:lnTo>
                <a:lnTo>
                  <a:pt x="27" y="3"/>
                </a:lnTo>
                <a:lnTo>
                  <a:pt x="19" y="0"/>
                </a:lnTo>
                <a:lnTo>
                  <a:pt x="13" y="3"/>
                </a:lnTo>
                <a:lnTo>
                  <a:pt x="4" y="6"/>
                </a:lnTo>
                <a:lnTo>
                  <a:pt x="0" y="14"/>
                </a:lnTo>
                <a:lnTo>
                  <a:pt x="0" y="22"/>
                </a:lnTo>
                <a:lnTo>
                  <a:pt x="0" y="31"/>
                </a:lnTo>
                <a:lnTo>
                  <a:pt x="4" y="38"/>
                </a:lnTo>
                <a:lnTo>
                  <a:pt x="13" y="44"/>
                </a:lnTo>
                <a:lnTo>
                  <a:pt x="19" y="45"/>
                </a:lnTo>
                <a:close/>
              </a:path>
            </a:pathLst>
          </a:custGeom>
          <a:noFill/>
          <a:ln w="11113" cap="rnd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lIns="88352" tIns="44177" rIns="88352" bIns="44177"/>
          <a:lstStyle/>
          <a:p>
            <a:endParaRPr lang="ru-RU"/>
          </a:p>
        </p:txBody>
      </p:sp>
      <p:sp>
        <p:nvSpPr>
          <p:cNvPr id="11881" name="Rectangle 617"/>
          <p:cNvSpPr>
            <a:spLocks noChangeArrowheads="1"/>
          </p:cNvSpPr>
          <p:nvPr/>
        </p:nvSpPr>
        <p:spPr bwMode="auto">
          <a:xfrm>
            <a:off x="4748028" y="5357030"/>
            <a:ext cx="55143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0000"/>
                </a:solidFill>
              </a:rPr>
              <a:t>Кострома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89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839200" y="7215188"/>
            <a:ext cx="939800" cy="252412"/>
          </a:xfrm>
          <a:noFill/>
        </p:spPr>
        <p:txBody>
          <a:bodyPr/>
          <a:lstStyle/>
          <a:p>
            <a:pPr defTabSz="1008063"/>
            <a:r>
              <a:rPr lang="ru-RU" sz="1500" dirty="0" smtClean="0">
                <a:solidFill>
                  <a:schemeClr val="tx1"/>
                </a:solidFill>
              </a:rPr>
              <a:t>6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  <p:sp>
        <p:nvSpPr>
          <p:cNvPr id="490" name="Rectangle 3"/>
          <p:cNvSpPr txBox="1">
            <a:spLocks noChangeArrowheads="1"/>
          </p:cNvSpPr>
          <p:nvPr/>
        </p:nvSpPr>
        <p:spPr>
          <a:xfrm>
            <a:off x="180941" y="1066781"/>
            <a:ext cx="3857652" cy="2592388"/>
          </a:xfrm>
          <a:prstGeom prst="rect">
            <a:avLst/>
          </a:prstGeom>
        </p:spPr>
        <p:txBody>
          <a:bodyPr/>
          <a:lstStyle/>
          <a:p>
            <a:pPr marL="377825" marR="0" lvl="0" indent="-377825" algn="l" defTabSz="1008063" rtl="0" eaLnBrk="0" fontAlgn="base" latinLnBrk="0" hangingPunct="0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Регионы с низким уровнем банковского присутствия </a:t>
            </a:r>
          </a:p>
          <a:p>
            <a:pPr marL="377825" marR="0" lvl="0" indent="-377825" algn="l" defTabSz="1008063" rtl="0" eaLnBrk="0" fontAlgn="base" latinLnBrk="0" hangingPunct="0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Тенденция к переходу на «облегченные офисы» (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cash-in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+АТМ)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7825" marR="0" lvl="0" indent="-377825" algn="l" defTabSz="1008063" rtl="0" eaLnBrk="0" fontAlgn="base" latinLnBrk="0" hangingPunct="0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Глубокое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присутствие в регионах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7825" marR="0" lvl="0" indent="-377825" algn="l" defTabSz="1008063" rtl="0" eaLnBrk="0" fontAlgn="base" latinLnBrk="0" hangingPunct="0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004D90"/>
              </a:buClr>
              <a:buSzPct val="120000"/>
              <a:buFont typeface="Wingdings" pitchFamily="2" charset="2"/>
              <a:buChar char="ü"/>
              <a:tabLst>
                <a:tab pos="367366" algn="l"/>
              </a:tabLst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Длительная история кредитования в регионах присутствия 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1" name="Rectangle 3"/>
          <p:cNvSpPr txBox="1">
            <a:spLocks noChangeArrowheads="1"/>
          </p:cNvSpPr>
          <p:nvPr/>
        </p:nvSpPr>
        <p:spPr bwMode="auto">
          <a:xfrm>
            <a:off x="323817" y="4138615"/>
            <a:ext cx="3071834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indent="-377825" defTabSz="1008063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8C7B70"/>
              </a:buClr>
              <a:buSzPct val="120000"/>
              <a:tabLst>
                <a:tab pos="367366" algn="l"/>
              </a:tabLst>
            </a:pPr>
            <a:r>
              <a:rPr lang="ru-RU" sz="1600" kern="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Доля в розничном банковском бизнесе в регионах присутствия (оценка) :</a:t>
            </a:r>
          </a:p>
          <a:p>
            <a:pPr marL="377825" marR="0" lvl="0" indent="-377825" algn="l" defTabSz="1008063" rtl="0" eaLnBrk="0" fontAlgn="base" latinLnBrk="0" hangingPunct="0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4E00C0"/>
              </a:buClr>
              <a:buSzPct val="140000"/>
              <a:buFont typeface="Wingdings" pitchFamily="2" charset="2"/>
              <a:buChar char="§"/>
              <a:tabLst>
                <a:tab pos="367366" algn="l"/>
              </a:tabLst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≥ 5%</a:t>
            </a:r>
          </a:p>
          <a:p>
            <a:pPr marL="377825" indent="-377825" defTabSz="1008063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007C6C"/>
              </a:buClr>
              <a:buSzPct val="140000"/>
              <a:buFont typeface="Wingdings" pitchFamily="2" charset="2"/>
              <a:buChar char="§"/>
              <a:tabLst>
                <a:tab pos="367366" algn="l"/>
              </a:tabLst>
            </a:pPr>
            <a:r>
              <a:rPr lang="ru-RU" sz="1600" kern="0" dirty="0" smtClean="0">
                <a:solidFill>
                  <a:schemeClr val="accent4">
                    <a:lumMod val="50000"/>
                  </a:schemeClr>
                </a:solidFill>
              </a:rPr>
              <a:t>1–5%</a:t>
            </a:r>
          </a:p>
          <a:p>
            <a:pPr marL="377825" marR="0" lvl="0" indent="-377825" algn="l" defTabSz="1008063" rtl="0" eaLnBrk="0" fontAlgn="base" latinLnBrk="0" hangingPunct="0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40000"/>
              <a:buFont typeface="Wingdings" pitchFamily="2" charset="2"/>
              <a:buChar char="§"/>
              <a:tabLst>
                <a:tab pos="367366" algn="l"/>
              </a:tabLst>
              <a:defRPr/>
            </a:pPr>
            <a:r>
              <a:rPr lang="en-US" sz="1600" kern="0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&lt;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</a:t>
            </a:r>
          </a:p>
        </p:txBody>
      </p:sp>
      <p:sp>
        <p:nvSpPr>
          <p:cNvPr id="492" name="Text Box 6"/>
          <p:cNvSpPr txBox="1">
            <a:spLocks noChangeArrowheads="1"/>
          </p:cNvSpPr>
          <p:nvPr/>
        </p:nvSpPr>
        <p:spPr bwMode="auto">
          <a:xfrm>
            <a:off x="252379" y="6853259"/>
            <a:ext cx="471924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defTabSz="1042988"/>
            <a:r>
              <a:rPr lang="ru-RU" sz="1000" i="1" dirty="0" smtClean="0"/>
              <a:t>Источник: данные Управленческого учета на 1 августа 2010, ЦБР, Росстат</a:t>
            </a:r>
            <a:endParaRPr lang="ru-RU" sz="1000" b="1" i="1" dirty="0"/>
          </a:p>
        </p:txBody>
      </p:sp>
      <p:graphicFrame>
        <p:nvGraphicFramePr>
          <p:cNvPr id="486" name="Таблица 485"/>
          <p:cNvGraphicFramePr>
            <a:graphicFrameLocks noGrp="1"/>
          </p:cNvGraphicFramePr>
          <p:nvPr/>
        </p:nvGraphicFramePr>
        <p:xfrm>
          <a:off x="3967155" y="1138219"/>
          <a:ext cx="5778499" cy="1990725"/>
        </p:xfrm>
        <a:graphic>
          <a:graphicData uri="http://schemas.openxmlformats.org/drawingml/2006/table">
            <a:tbl>
              <a:tblPr/>
              <a:tblGrid>
                <a:gridCol w="1894434"/>
                <a:gridCol w="520414"/>
                <a:gridCol w="520414"/>
                <a:gridCol w="520414"/>
                <a:gridCol w="520414"/>
                <a:gridCol w="609265"/>
                <a:gridCol w="672730"/>
                <a:gridCol w="520414"/>
              </a:tblGrid>
              <a:tr h="381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Центр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Урал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Сибирь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Дальний Восток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Поволжье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Юг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8080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6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Региональные подразделения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876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Мини-офисы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76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Точки продаж с </a:t>
                      </a:r>
                      <a:r>
                        <a:rPr lang="en-US" sz="1100" b="0" i="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cash-in</a:t>
                      </a:r>
                      <a:endParaRPr lang="ru-RU" sz="11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198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76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Точки продаж (</a:t>
                      </a:r>
                      <a:r>
                        <a:rPr lang="en-US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POS)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134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  <a:latin typeface="+mn-lt"/>
              </a:rPr>
              <a:t>КАК НАС УЗНАТЬ?</a:t>
            </a:r>
            <a:endParaRPr lang="en-US" sz="2000" b="1" dirty="0" smtClean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536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r>
              <a:rPr lang="en-US" sz="1500" dirty="0" smtClean="0">
                <a:solidFill>
                  <a:schemeClr val="tx1"/>
                </a:solidFill>
                <a:latin typeface="+mn-lt"/>
              </a:rPr>
              <a:t>7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538527" y="1066781"/>
            <a:ext cx="2571768" cy="435241"/>
          </a:xfrm>
          <a:prstGeom prst="rect">
            <a:avLst/>
          </a:prstGeom>
          <a:solidFill>
            <a:srgbClr val="007C6C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lIns="95750" tIns="47876" rIns="95750" bIns="47876" anchor="ctr">
            <a:spAutoFit/>
          </a:bodyPr>
          <a:lstStyle/>
          <a:p>
            <a:pPr algn="ctr" defTabSz="957438">
              <a:spcBef>
                <a:spcPct val="50000"/>
              </a:spcBef>
            </a:pPr>
            <a:r>
              <a:rPr lang="ru-RU" sz="1100" dirty="0" smtClean="0">
                <a:solidFill>
                  <a:schemeClr val="bg1"/>
                </a:solidFill>
                <a:latin typeface="+mn-lt"/>
              </a:rPr>
              <a:t>Точки продаж</a:t>
            </a:r>
            <a:br>
              <a:rPr lang="ru-RU" sz="1100" dirty="0" smtClean="0">
                <a:solidFill>
                  <a:schemeClr val="bg1"/>
                </a:solidFill>
                <a:latin typeface="+mn-lt"/>
              </a:rPr>
            </a:br>
            <a:r>
              <a:rPr lang="en-US" sz="1100" dirty="0" smtClean="0">
                <a:solidFill>
                  <a:schemeClr val="bg1"/>
                </a:solidFill>
                <a:latin typeface="+mn-lt"/>
              </a:rPr>
              <a:t>(</a:t>
            </a:r>
            <a:r>
              <a:rPr lang="ru-RU" sz="1100" dirty="0" smtClean="0">
                <a:solidFill>
                  <a:schemeClr val="bg1"/>
                </a:solidFill>
                <a:latin typeface="+mn-lt"/>
              </a:rPr>
              <a:t>с/без</a:t>
            </a:r>
            <a:r>
              <a:rPr lang="en-US" sz="1100" dirty="0" smtClean="0">
                <a:solidFill>
                  <a:schemeClr val="bg1"/>
                </a:solidFill>
                <a:latin typeface="+mn-lt"/>
              </a:rPr>
              <a:t> cash in)</a:t>
            </a:r>
            <a:r>
              <a:rPr lang="ru-RU" sz="1100" dirty="0" smtClean="0">
                <a:solidFill>
                  <a:schemeClr val="bg1"/>
                </a:solidFill>
                <a:latin typeface="+mn-lt"/>
              </a:rPr>
              <a:t> - 480</a:t>
            </a:r>
            <a:endParaRPr lang="ru-RU" sz="11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23817" y="1066781"/>
            <a:ext cx="2857520" cy="435241"/>
          </a:xfrm>
          <a:prstGeom prst="rect">
            <a:avLst/>
          </a:prstGeom>
          <a:solidFill>
            <a:srgbClr val="007C6C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lIns="95750" tIns="47876" rIns="95750" bIns="47876" anchor="ctr">
            <a:spAutoFit/>
          </a:bodyPr>
          <a:lstStyle/>
          <a:p>
            <a:pPr algn="ctr" defTabSz="957438">
              <a:spcBef>
                <a:spcPct val="50000"/>
              </a:spcBef>
            </a:pPr>
            <a:r>
              <a:rPr lang="ru-RU" sz="1100" dirty="0" smtClean="0">
                <a:solidFill>
                  <a:schemeClr val="bg1"/>
                </a:solidFill>
                <a:latin typeface="+mn-lt"/>
              </a:rPr>
              <a:t>Региональные подразделения </a:t>
            </a:r>
            <a:br>
              <a:rPr lang="ru-RU" sz="1100" dirty="0" smtClean="0">
                <a:solidFill>
                  <a:schemeClr val="bg1"/>
                </a:solidFill>
                <a:latin typeface="+mn-lt"/>
              </a:rPr>
            </a:br>
            <a:r>
              <a:rPr lang="ru-RU" sz="1100" dirty="0" smtClean="0">
                <a:solidFill>
                  <a:schemeClr val="bg1"/>
                </a:solidFill>
                <a:latin typeface="+mn-lt"/>
              </a:rPr>
              <a:t>(ОО,</a:t>
            </a:r>
            <a:r>
              <a:rPr lang="en-US" sz="11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100" dirty="0" smtClean="0">
                <a:solidFill>
                  <a:schemeClr val="bg1"/>
                </a:solidFill>
                <a:latin typeface="+mn-lt"/>
              </a:rPr>
              <a:t>ДО, ККО</a:t>
            </a:r>
            <a:r>
              <a:rPr lang="en-US" sz="1100" dirty="0" smtClean="0">
                <a:solidFill>
                  <a:schemeClr val="bg1"/>
                </a:solidFill>
                <a:latin typeface="+mn-lt"/>
              </a:rPr>
              <a:t>) </a:t>
            </a:r>
            <a:r>
              <a:rPr lang="ru-RU" sz="1100" dirty="0" smtClean="0">
                <a:solidFill>
                  <a:schemeClr val="bg1"/>
                </a:solidFill>
                <a:latin typeface="+mn-lt"/>
              </a:rPr>
              <a:t> - 175</a:t>
            </a:r>
            <a:endParaRPr lang="ru-RU" sz="11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23817" y="1566847"/>
            <a:ext cx="2776942" cy="341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3845" rIns="0" bIns="13845">
            <a:spAutoFit/>
          </a:bodyPr>
          <a:lstStyle/>
          <a:p>
            <a:pPr marL="166131" indent="-166131" defTabSz="957438">
              <a:spcBef>
                <a:spcPts val="0"/>
              </a:spcBef>
              <a:spcAft>
                <a:spcPts val="420"/>
              </a:spcAft>
              <a:buClr>
                <a:srgbClr val="FF8018"/>
              </a:buClr>
              <a:buSzPct val="120000"/>
            </a:pPr>
            <a:r>
              <a:rPr lang="ru-RU" sz="1100" dirty="0" smtClean="0">
                <a:solidFill>
                  <a:srgbClr val="004D90"/>
                </a:solidFill>
                <a:latin typeface="+mn-lt"/>
              </a:rPr>
              <a:t>ОПИСАНИЕ</a:t>
            </a:r>
            <a:endParaRPr lang="en-US" sz="1100" dirty="0">
              <a:solidFill>
                <a:srgbClr val="004D90"/>
              </a:solidFill>
              <a:latin typeface="+mn-lt"/>
            </a:endParaRPr>
          </a:p>
          <a:p>
            <a:pPr marL="341006" lvl="1" indent="-173416" defTabSz="957438">
              <a:spcBef>
                <a:spcPts val="0"/>
              </a:spcBef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Универсальные отделения, предлагающие полный перечень банковских услуг</a:t>
            </a:r>
            <a:endParaRPr lang="en-US" sz="11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marL="166131" indent="-166131" algn="just" defTabSz="957438">
              <a:spcBef>
                <a:spcPts val="0"/>
              </a:spcBef>
              <a:spcAft>
                <a:spcPts val="420"/>
              </a:spcAft>
              <a:buClr>
                <a:srgbClr val="FF8018"/>
              </a:buClr>
              <a:buSzPct val="120000"/>
            </a:pPr>
            <a:r>
              <a:rPr lang="ru-RU" sz="1100" dirty="0" smtClean="0">
                <a:solidFill>
                  <a:srgbClr val="004D90"/>
                </a:solidFill>
                <a:latin typeface="+mn-lt"/>
              </a:rPr>
              <a:t>ФУНКЦИОНАЛЬНОСТЬ</a:t>
            </a:r>
            <a:endParaRPr lang="en-US" sz="1100" dirty="0">
              <a:solidFill>
                <a:srgbClr val="004D90"/>
              </a:solidFill>
              <a:latin typeface="+mn-lt"/>
            </a:endParaRPr>
          </a:p>
          <a:p>
            <a:pPr marL="341006" lvl="1" indent="-173416" defTabSz="957438">
              <a:spcBef>
                <a:spcPts val="0"/>
              </a:spcBef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Привлечение депозитов</a:t>
            </a:r>
            <a:endParaRPr lang="en-US" sz="11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marL="341006" lvl="1" indent="-173416" defTabSz="957438">
              <a:spcBef>
                <a:spcPts val="0"/>
              </a:spcBef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Выдача клиентам кредитов и прием платежей по кредитам</a:t>
            </a:r>
            <a:endParaRPr lang="en-US" sz="11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marL="166131" indent="-166131" defTabSz="957438">
              <a:spcBef>
                <a:spcPts val="0"/>
              </a:spcBef>
              <a:spcAft>
                <a:spcPts val="420"/>
              </a:spcAft>
              <a:buClr>
                <a:srgbClr val="FF8018"/>
              </a:buClr>
              <a:buSzPct val="120000"/>
            </a:pPr>
            <a:r>
              <a:rPr lang="ru-RU" sz="1100" dirty="0" smtClean="0">
                <a:solidFill>
                  <a:srgbClr val="004D90"/>
                </a:solidFill>
                <a:latin typeface="+mn-lt"/>
              </a:rPr>
              <a:t>МЕСТОПОЛОЖЕНИЕ</a:t>
            </a:r>
            <a:endParaRPr lang="en-US" sz="1100" dirty="0">
              <a:solidFill>
                <a:srgbClr val="004D90"/>
              </a:solidFill>
              <a:latin typeface="+mn-lt"/>
            </a:endParaRPr>
          </a:p>
          <a:p>
            <a:pPr marL="341006" lvl="1" indent="-173416" defTabSz="957438">
              <a:spcBef>
                <a:spcPts val="0"/>
              </a:spcBef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Регионы: центральное расположение, на главных улицах с оживленным движением</a:t>
            </a:r>
            <a:endParaRPr lang="en-US" sz="11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marL="341006" lvl="1" indent="-173416" defTabSz="957438">
              <a:spcBef>
                <a:spcPts val="0"/>
              </a:spcBef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Москва: рядом со станциями метро, в легкодоступных местах</a:t>
            </a:r>
            <a:endParaRPr lang="en-US" sz="11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marL="166131" indent="-166131" defTabSz="957438">
              <a:spcBef>
                <a:spcPts val="0"/>
              </a:spcBef>
              <a:spcAft>
                <a:spcPts val="420"/>
              </a:spcAft>
              <a:buClr>
                <a:srgbClr val="FF8018"/>
              </a:buClr>
              <a:buSzPct val="120000"/>
            </a:pPr>
            <a:r>
              <a:rPr lang="ru-RU" sz="1100" dirty="0" smtClean="0">
                <a:solidFill>
                  <a:srgbClr val="004D90"/>
                </a:solidFill>
                <a:latin typeface="+mn-lt"/>
              </a:rPr>
              <a:t>РАЗМЕР</a:t>
            </a:r>
            <a:endParaRPr lang="en-US" sz="1100" dirty="0">
              <a:solidFill>
                <a:srgbClr val="004D90"/>
              </a:solidFill>
              <a:latin typeface="+mn-lt"/>
            </a:endParaRPr>
          </a:p>
          <a:p>
            <a:pPr marL="341006" lvl="1" indent="-173416" defTabSz="957438">
              <a:spcBef>
                <a:spcPts val="0"/>
              </a:spcBef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Относительно небольшие</a:t>
            </a:r>
            <a:endParaRPr lang="en-US" sz="11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marL="341006" lvl="1" indent="-173416" defTabSz="957438">
              <a:spcBef>
                <a:spcPts val="0"/>
              </a:spcBef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Средний размер </a:t>
            </a:r>
            <a:r>
              <a:rPr lang="en-US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50m</a:t>
            </a:r>
            <a:r>
              <a:rPr lang="en-US" sz="1100" baseline="300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2 </a:t>
            </a:r>
            <a:r>
              <a:rPr lang="en-US" sz="1100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– 70m</a:t>
            </a:r>
            <a:r>
              <a:rPr lang="en-US" sz="1100" baseline="30000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2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538527" y="1566847"/>
            <a:ext cx="2714644" cy="326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3845" rIns="0" bIns="13845">
            <a:spAutoFit/>
          </a:bodyPr>
          <a:lstStyle/>
          <a:p>
            <a:pPr marL="166131" indent="-166131" algn="just" defTabSz="957438">
              <a:spcBef>
                <a:spcPts val="0"/>
              </a:spcBef>
              <a:spcAft>
                <a:spcPts val="420"/>
              </a:spcAft>
              <a:buClr>
                <a:srgbClr val="FF8018"/>
              </a:buClr>
              <a:buSzPct val="120000"/>
            </a:pPr>
            <a:r>
              <a:rPr lang="ru-RU" sz="1100" dirty="0" smtClean="0">
                <a:solidFill>
                  <a:srgbClr val="004D90"/>
                </a:solidFill>
                <a:latin typeface="+mn-lt"/>
              </a:rPr>
              <a:t>ОПИСАНИЕ</a:t>
            </a:r>
            <a:endParaRPr lang="en-US" sz="1100" dirty="0">
              <a:solidFill>
                <a:srgbClr val="004D90"/>
              </a:solidFill>
              <a:latin typeface="+mn-lt"/>
            </a:endParaRPr>
          </a:p>
          <a:p>
            <a:pPr marL="341006" lvl="1" indent="-173416" defTabSz="957438">
              <a:spcAft>
                <a:spcPts val="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Расположены в розничных </a:t>
            </a:r>
          </a:p>
          <a:p>
            <a:pPr marL="341006" lvl="1" indent="-173416" defTabSz="957438">
              <a:spcAft>
                <a:spcPts val="0"/>
              </a:spcAft>
              <a:buClr>
                <a:schemeClr val="tx2"/>
              </a:buClr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	торговых магазинах,</a:t>
            </a:r>
          </a:p>
          <a:p>
            <a:pPr marL="341006" lvl="1" indent="-173416" defTabSz="957438">
              <a:spcAft>
                <a:spcPts val="420"/>
              </a:spcAft>
              <a:buClr>
                <a:schemeClr val="tx2"/>
              </a:buClr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	предлагают потребительские кредиты</a:t>
            </a:r>
            <a:endParaRPr lang="en-US" sz="11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marL="166131" indent="-166131" defTabSz="957438">
              <a:spcBef>
                <a:spcPts val="0"/>
              </a:spcBef>
              <a:spcAft>
                <a:spcPts val="420"/>
              </a:spcAft>
              <a:buClr>
                <a:srgbClr val="FF8018"/>
              </a:buClr>
              <a:buSzPct val="120000"/>
            </a:pPr>
            <a:r>
              <a:rPr lang="ru-RU" sz="1100" dirty="0" smtClean="0">
                <a:solidFill>
                  <a:srgbClr val="004D90"/>
                </a:solidFill>
                <a:latin typeface="+mn-lt"/>
              </a:rPr>
              <a:t>ФУНКЦИОНАЛЬНОСТЬ</a:t>
            </a:r>
            <a:endParaRPr lang="en-US" sz="1100" dirty="0" smtClean="0">
              <a:solidFill>
                <a:srgbClr val="004D90"/>
              </a:solidFill>
              <a:latin typeface="+mn-lt"/>
            </a:endParaRPr>
          </a:p>
          <a:p>
            <a:pPr marL="341006" lvl="1" indent="-173416" defTabSz="957438"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+mn-lt"/>
              </a:rPr>
              <a:t>Информирование потенциальных клиентов об услугах </a:t>
            </a:r>
            <a:r>
              <a:rPr lang="ru-RU" sz="1100" dirty="0" err="1" smtClean="0">
                <a:solidFill>
                  <a:schemeClr val="accent5">
                    <a:lumMod val="10000"/>
                  </a:schemeClr>
                </a:solidFill>
                <a:latin typeface="+mn-lt"/>
              </a:rPr>
              <a:t>Совкомбанка</a:t>
            </a:r>
            <a:endParaRPr lang="en-US" sz="1100" dirty="0">
              <a:solidFill>
                <a:schemeClr val="accent5">
                  <a:lumMod val="10000"/>
                </a:schemeClr>
              </a:solidFill>
              <a:latin typeface="+mn-lt"/>
            </a:endParaRPr>
          </a:p>
          <a:p>
            <a:pPr marL="341006" lvl="1" indent="-173416" defTabSz="957438"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+mn-lt"/>
              </a:rPr>
              <a:t>Заполнение заявок на кредиты и оправка их на одобрение </a:t>
            </a: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в центральный андеррайтинговый офис</a:t>
            </a:r>
          </a:p>
          <a:p>
            <a:pPr marL="341006" lvl="1" indent="-173416" defTabSz="957438"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Большинство точек продаж оборудованы аппаратами </a:t>
            </a:r>
            <a:r>
              <a:rPr lang="en-US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cash-in </a:t>
            </a:r>
          </a:p>
          <a:p>
            <a:pPr marL="166131" indent="-166131" defTabSz="957438">
              <a:spcBef>
                <a:spcPts val="0"/>
              </a:spcBef>
              <a:spcAft>
                <a:spcPts val="420"/>
              </a:spcAft>
              <a:buClr>
                <a:srgbClr val="FF8018"/>
              </a:buClr>
              <a:buSzPct val="120000"/>
            </a:pPr>
            <a:r>
              <a:rPr lang="ru-RU" sz="1100" dirty="0" smtClean="0">
                <a:solidFill>
                  <a:srgbClr val="004D90"/>
                </a:solidFill>
                <a:latin typeface="+mn-lt"/>
              </a:rPr>
              <a:t>МЕСТОПОЛОЖЕНИЕ</a:t>
            </a:r>
            <a:endParaRPr lang="en-US" sz="1100" dirty="0" smtClean="0">
              <a:solidFill>
                <a:srgbClr val="004D90"/>
              </a:solidFill>
              <a:latin typeface="+mn-lt"/>
            </a:endParaRPr>
          </a:p>
          <a:p>
            <a:pPr marL="341006" lvl="1" indent="-173416" defTabSz="957438"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Торговые центры и отдельно стоящие магазины</a:t>
            </a:r>
            <a:endParaRPr lang="en-US" sz="11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467485" y="1566847"/>
            <a:ext cx="2776942" cy="32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3845" rIns="0" bIns="13845">
            <a:spAutoFit/>
          </a:bodyPr>
          <a:lstStyle/>
          <a:p>
            <a:pPr marL="166131" indent="-166131" algn="just" defTabSz="957438">
              <a:spcBef>
                <a:spcPts val="0"/>
              </a:spcBef>
              <a:spcAft>
                <a:spcPts val="420"/>
              </a:spcAft>
              <a:buClr>
                <a:srgbClr val="FF8018"/>
              </a:buClr>
              <a:buSzPct val="120000"/>
            </a:pPr>
            <a:r>
              <a:rPr lang="ru-RU" sz="1100" dirty="0" smtClean="0">
                <a:solidFill>
                  <a:srgbClr val="004D90"/>
                </a:solidFill>
                <a:latin typeface="+mn-lt"/>
              </a:rPr>
              <a:t>ОПИСАНИЕ</a:t>
            </a:r>
            <a:endParaRPr lang="en-US" sz="1100" dirty="0">
              <a:solidFill>
                <a:srgbClr val="004D90"/>
              </a:solidFill>
              <a:latin typeface="+mn-lt"/>
            </a:endParaRPr>
          </a:p>
          <a:p>
            <a:pPr marL="341006" lvl="1" indent="-173416" defTabSz="957438">
              <a:spcAft>
                <a:spcPct val="2500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Точки продаж, оборудованные банкоматом и </a:t>
            </a:r>
            <a:r>
              <a:rPr lang="en-US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cash</a:t>
            </a: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-</a:t>
            </a:r>
            <a:r>
              <a:rPr lang="en-US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in</a:t>
            </a:r>
          </a:p>
          <a:p>
            <a:pPr marL="166131" indent="-166131" defTabSz="957438">
              <a:spcBef>
                <a:spcPts val="0"/>
              </a:spcBef>
              <a:spcAft>
                <a:spcPts val="420"/>
              </a:spcAft>
              <a:buClr>
                <a:srgbClr val="FF8018"/>
              </a:buClr>
              <a:buSzPct val="120000"/>
            </a:pPr>
            <a:r>
              <a:rPr lang="ru-RU" sz="1100" dirty="0" smtClean="0">
                <a:solidFill>
                  <a:srgbClr val="004D90"/>
                </a:solidFill>
                <a:latin typeface="+mn-lt"/>
              </a:rPr>
              <a:t>ФУНКЦИОНАЛЬНОСТЬ</a:t>
            </a:r>
            <a:endParaRPr lang="en-US" sz="1100" dirty="0" smtClean="0">
              <a:solidFill>
                <a:srgbClr val="004D90"/>
              </a:solidFill>
              <a:latin typeface="+mn-lt"/>
            </a:endParaRPr>
          </a:p>
          <a:p>
            <a:pPr marL="341006" lvl="1" indent="-173416" defTabSz="957438"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Информирование потенциальных клиентов об услугах </a:t>
            </a:r>
            <a:r>
              <a:rPr lang="ru-RU" sz="1100" dirty="0" err="1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Совкомбанка</a:t>
            </a:r>
            <a:endParaRPr lang="en-US" sz="1100" dirty="0" smtClean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marL="341006" lvl="1" indent="-173416" defTabSz="957438"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Заполнение заявок на кредиты и оправка их на одобрение в центральный андеррайтинговый офис</a:t>
            </a:r>
          </a:p>
          <a:p>
            <a:pPr marL="341006" lvl="1" indent="-173416" defTabSz="957438">
              <a:spcAft>
                <a:spcPct val="2500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Прием и выдача наличных </a:t>
            </a:r>
            <a:r>
              <a:rPr lang="en-US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 </a:t>
            </a:r>
          </a:p>
          <a:p>
            <a:pPr marL="166131" indent="-166131" defTabSz="957438">
              <a:spcBef>
                <a:spcPts val="0"/>
              </a:spcBef>
              <a:spcAft>
                <a:spcPts val="420"/>
              </a:spcAft>
              <a:buClr>
                <a:srgbClr val="FF8018"/>
              </a:buClr>
              <a:buSzPct val="120000"/>
            </a:pPr>
            <a:r>
              <a:rPr lang="ru-RU" sz="1100" dirty="0" smtClean="0">
                <a:solidFill>
                  <a:srgbClr val="004D90"/>
                </a:solidFill>
                <a:latin typeface="+mn-lt"/>
              </a:rPr>
              <a:t>МЕСТОПОЛОЖЕНИЕ</a:t>
            </a:r>
            <a:endParaRPr lang="en-US" sz="1100" dirty="0" smtClean="0">
              <a:solidFill>
                <a:srgbClr val="004D90"/>
              </a:solidFill>
              <a:latin typeface="+mn-lt"/>
            </a:endParaRPr>
          </a:p>
          <a:p>
            <a:pPr marL="341006" lvl="1" indent="-173416" defTabSz="957438">
              <a:spcAft>
                <a:spcPts val="42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Торговые центры и отдельно стоящие магазины</a:t>
            </a:r>
            <a:endParaRPr lang="en-US" sz="1100" dirty="0" smtClean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marL="341006" lvl="1" indent="-173416" defTabSz="957438">
              <a:spcAft>
                <a:spcPct val="25000"/>
              </a:spcAft>
              <a:buClr>
                <a:schemeClr val="tx2"/>
              </a:buClr>
              <a:buFont typeface="Wingdings 3" pitchFamily="18" charset="2"/>
              <a:buChar char=""/>
            </a:pPr>
            <a:r>
              <a:rPr lang="ru-RU" sz="11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Оборудованы АТМ и </a:t>
            </a:r>
            <a:r>
              <a:rPr lang="en-US" sz="1100" dirty="0" smtClean="0">
                <a:solidFill>
                  <a:schemeClr val="accent4">
                    <a:lumMod val="50000"/>
                  </a:schemeClr>
                </a:solidFill>
              </a:rPr>
              <a:t>cash-in</a:t>
            </a:r>
            <a:endParaRPr lang="en-US" sz="1100" dirty="0" smtClean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marL="341006" lvl="1" indent="-173416" defTabSz="957438">
              <a:spcAft>
                <a:spcPct val="25000"/>
              </a:spcAft>
              <a:buClr>
                <a:srgbClr val="FF8018"/>
              </a:buClr>
            </a:pPr>
            <a:endParaRPr lang="en-US" sz="1100" dirty="0" smtClean="0">
              <a:latin typeface="+mn-lt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467485" y="1066781"/>
            <a:ext cx="2571768" cy="435241"/>
          </a:xfrm>
          <a:prstGeom prst="rect">
            <a:avLst/>
          </a:prstGeom>
          <a:solidFill>
            <a:srgbClr val="007C6C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lIns="95750" tIns="47876" rIns="95750" bIns="47876" anchor="ctr">
            <a:spAutoFit/>
          </a:bodyPr>
          <a:lstStyle/>
          <a:p>
            <a:pPr algn="ctr" defTabSz="957438">
              <a:spcBef>
                <a:spcPct val="50000"/>
              </a:spcBef>
            </a:pPr>
            <a:r>
              <a:rPr lang="ru-RU" sz="1100" dirty="0" smtClean="0">
                <a:solidFill>
                  <a:schemeClr val="bg1"/>
                </a:solidFill>
                <a:latin typeface="+mn-lt"/>
              </a:rPr>
              <a:t>Мини-офисы</a:t>
            </a:r>
            <a:br>
              <a:rPr lang="ru-RU" sz="1100" dirty="0" smtClean="0">
                <a:solidFill>
                  <a:schemeClr val="bg1"/>
                </a:solidFill>
                <a:latin typeface="+mn-lt"/>
              </a:rPr>
            </a:br>
            <a:r>
              <a:rPr lang="en-US" sz="1100" dirty="0" smtClean="0">
                <a:solidFill>
                  <a:schemeClr val="bg1"/>
                </a:solidFill>
                <a:latin typeface="+mn-lt"/>
              </a:rPr>
              <a:t>(</a:t>
            </a:r>
            <a:r>
              <a:rPr lang="ru-RU" sz="1100" dirty="0" smtClean="0">
                <a:solidFill>
                  <a:schemeClr val="bg1"/>
                </a:solidFill>
                <a:latin typeface="+mn-lt"/>
              </a:rPr>
              <a:t>с</a:t>
            </a:r>
            <a:r>
              <a:rPr lang="en-US" sz="11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100" dirty="0" smtClean="0">
                <a:solidFill>
                  <a:schemeClr val="bg1"/>
                </a:solidFill>
                <a:latin typeface="+mn-lt"/>
              </a:rPr>
              <a:t>АТМ</a:t>
            </a:r>
            <a:r>
              <a:rPr lang="en-US" sz="1100" dirty="0" smtClean="0">
                <a:solidFill>
                  <a:schemeClr val="bg1"/>
                </a:solidFill>
                <a:latin typeface="+mn-lt"/>
              </a:rPr>
              <a:t>)</a:t>
            </a:r>
            <a:r>
              <a:rPr lang="ru-RU" sz="1100" dirty="0" smtClean="0">
                <a:solidFill>
                  <a:schemeClr val="bg1"/>
                </a:solidFill>
                <a:latin typeface="+mn-lt"/>
              </a:rPr>
              <a:t> - 58</a:t>
            </a:r>
          </a:p>
        </p:txBody>
      </p:sp>
      <p:pic>
        <p:nvPicPr>
          <p:cNvPr id="13" name="Рисунок 12" descr="ОО Томск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2379" y="5138747"/>
            <a:ext cx="3436846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PO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38923" y="4781557"/>
            <a:ext cx="2941995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POS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38593" y="4781557"/>
            <a:ext cx="1785950" cy="2198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КУДА ВКЛАДЫВАЕМ?</a:t>
            </a:r>
            <a:endParaRPr lang="en-US" b="1" dirty="0" smtClean="0">
              <a:solidFill>
                <a:schemeClr val="accent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19088" y="1066781"/>
            <a:ext cx="9434512" cy="5562619"/>
          </a:xfrm>
        </p:spPr>
        <p:txBody>
          <a:bodyPr/>
          <a:lstStyle/>
          <a:p>
            <a:pPr marL="341006" lvl="1" indent="-173416" defTabSz="957438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None/>
            </a:pPr>
            <a:endParaRPr lang="ru-RU" sz="1400" b="1" kern="1200" dirty="0" smtClean="0">
              <a:solidFill>
                <a:srgbClr val="004D90"/>
              </a:solidFill>
              <a:ea typeface="ヒラギノ角ゴ Pro W3" pitchFamily="84" charset="-128"/>
              <a:cs typeface="+mn-cs"/>
            </a:endParaRPr>
          </a:p>
          <a:p>
            <a:pPr marL="341006" lvl="1" indent="-173416" defTabSz="957438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None/>
            </a:pPr>
            <a:r>
              <a:rPr lang="ru-RU" sz="1400" b="1" kern="1200" dirty="0" smtClean="0">
                <a:solidFill>
                  <a:srgbClr val="004D90"/>
                </a:solidFill>
                <a:ea typeface="ヒラギノ角ゴ Pro W3" pitchFamily="84" charset="-128"/>
                <a:cs typeface="+mn-cs"/>
              </a:rPr>
              <a:t>ОСНОВНЫЕ АКТИВЫ</a:t>
            </a:r>
            <a:r>
              <a:rPr lang="en-US" sz="1400" b="1" kern="1200" dirty="0" smtClean="0">
                <a:solidFill>
                  <a:srgbClr val="004D90"/>
                </a:solidFill>
                <a:ea typeface="ヒラギノ角ゴ Pro W3" pitchFamily="84" charset="-128"/>
                <a:cs typeface="+mn-cs"/>
              </a:rPr>
              <a:t>:</a:t>
            </a:r>
          </a:p>
          <a:p>
            <a:pPr marL="341006" lvl="1" indent="-173416" defTabSz="957438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endParaRPr lang="en-US" sz="1400" kern="1200" dirty="0" smtClean="0">
              <a:solidFill>
                <a:schemeClr val="accent4">
                  <a:lumMod val="50000"/>
                </a:schemeClr>
              </a:solidFill>
              <a:ea typeface="ヒラギノ角ゴ Pro W3" pitchFamily="84" charset="-128"/>
              <a:cs typeface="+mn-cs"/>
            </a:endParaRPr>
          </a:p>
          <a:p>
            <a:pPr marL="341006" lvl="1" indent="-173416" defTabSz="957438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ОБЛИГАЦИИ </a:t>
            </a:r>
          </a:p>
          <a:p>
            <a:pPr marL="341006" lvl="1" indent="-173416" defTabSz="957438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endParaRPr lang="ru-RU" sz="1400" kern="1200" dirty="0" smtClean="0">
              <a:solidFill>
                <a:schemeClr val="accent4">
                  <a:lumMod val="50000"/>
                </a:schemeClr>
              </a:solidFill>
              <a:ea typeface="ヒラギノ角ゴ Pro W3" pitchFamily="84" charset="-128"/>
              <a:cs typeface="+mn-cs"/>
            </a:endParaRPr>
          </a:p>
          <a:p>
            <a:pPr marL="341006" lvl="1" indent="-173416" defTabSz="957438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КРЕДИТНЫЙ ПОРТФЕЛЬ</a:t>
            </a:r>
          </a:p>
          <a:p>
            <a:pPr marL="341006" lvl="1" indent="-173416" defTabSz="957438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endParaRPr lang="ru-RU" sz="1400" kern="1200" dirty="0" smtClean="0">
              <a:solidFill>
                <a:schemeClr val="accent4">
                  <a:lumMod val="50000"/>
                </a:schemeClr>
              </a:solidFill>
              <a:ea typeface="ヒラギノ角ゴ Pro W3" pitchFamily="84" charset="-128"/>
              <a:cs typeface="+mn-cs"/>
            </a:endParaRPr>
          </a:p>
          <a:p>
            <a:pPr marL="341006" lvl="1" indent="-173416" defTabSz="957438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Wingdings 3" pitchFamily="18" charset="2"/>
              <a:buChar char=""/>
            </a:pP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ОСНОВНОЙ ДОХОД ОТ </a:t>
            </a:r>
            <a:b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</a:br>
            <a:r>
              <a:rPr lang="ru-RU" sz="1400" kern="1200" dirty="0" smtClean="0">
                <a:solidFill>
                  <a:schemeClr val="accent4">
                    <a:lumMod val="50000"/>
                  </a:schemeClr>
                </a:solidFill>
                <a:ea typeface="ヒラギノ角ゴ Pro W3" pitchFamily="84" charset="-128"/>
                <a:cs typeface="+mn-cs"/>
              </a:rPr>
              <a:t>ПОТРЕБИТЕЛЬСКОГО КРЕДИТОВАНИЯ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36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r>
              <a:rPr lang="ru-RU" sz="1500" dirty="0" smtClean="0">
                <a:solidFill>
                  <a:schemeClr val="tx1"/>
                </a:solidFill>
              </a:rPr>
              <a:t>8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  <p:pic>
        <p:nvPicPr>
          <p:cNvPr id="8" name="Рисунок 7" descr="Доля доходов по выданным кредитам 2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255" y="3352797"/>
            <a:ext cx="4367220" cy="37234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Активы 2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92717" y="1138219"/>
            <a:ext cx="4475167" cy="39290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3"/>
                </a:solidFill>
              </a:rPr>
              <a:t>ОТКУДА ПРИБЫЛЬ?</a:t>
            </a:r>
            <a:endParaRPr lang="en-US" b="1" dirty="0" smtClean="0">
              <a:solidFill>
                <a:schemeClr val="accent3"/>
              </a:solidFill>
            </a:endParaRPr>
          </a:p>
        </p:txBody>
      </p:sp>
      <p:sp>
        <p:nvSpPr>
          <p:cNvPr id="1536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pPr defTabSz="1008063"/>
            <a:r>
              <a:rPr lang="ru-RU" sz="1500" dirty="0" smtClean="0">
                <a:solidFill>
                  <a:schemeClr val="tx1"/>
                </a:solidFill>
              </a:rPr>
              <a:t>9</a:t>
            </a:r>
            <a:endParaRPr lang="en-US" sz="1500" dirty="0" smtClean="0">
              <a:solidFill>
                <a:schemeClr val="tx1"/>
              </a:solidFill>
            </a:endParaRPr>
          </a:p>
        </p:txBody>
      </p:sp>
      <p:sp useBgFill="1">
        <p:nvSpPr>
          <p:cNvPr id="8" name="Rectangle 10"/>
          <p:cNvSpPr>
            <a:spLocks noChangeArrowheads="1"/>
          </p:cNvSpPr>
          <p:nvPr/>
        </p:nvSpPr>
        <p:spPr bwMode="auto">
          <a:xfrm>
            <a:off x="466693" y="1209657"/>
            <a:ext cx="4014788" cy="349250"/>
          </a:xfrm>
          <a:prstGeom prst="rect">
            <a:avLst/>
          </a:prstGeom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defTabSz="1042988"/>
            <a:r>
              <a:rPr lang="ru-RU" sz="1200" b="1" dirty="0" smtClean="0"/>
              <a:t>Значительный рост </a:t>
            </a: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портфеля</a:t>
            </a:r>
            <a:r>
              <a:rPr lang="ru-RU" sz="1200" b="1" dirty="0" smtClean="0"/>
              <a:t>,  </a:t>
            </a:r>
          </a:p>
          <a:p>
            <a:pPr algn="ctr" defTabSz="1042988"/>
            <a:r>
              <a:rPr lang="ru-RU" sz="1200" b="1" dirty="0" smtClean="0"/>
              <a:t>Непрерывное кредитование во время кризиса</a:t>
            </a:r>
            <a:endParaRPr lang="ru-RU" sz="1200" b="1" dirty="0"/>
          </a:p>
        </p:txBody>
      </p:sp>
      <p:sp useBgFill="1">
        <p:nvSpPr>
          <p:cNvPr id="10" name="Rectangle 4"/>
          <p:cNvSpPr>
            <a:spLocks noChangeArrowheads="1"/>
          </p:cNvSpPr>
          <p:nvPr/>
        </p:nvSpPr>
        <p:spPr bwMode="auto">
          <a:xfrm>
            <a:off x="466693" y="4352929"/>
            <a:ext cx="4014788" cy="349250"/>
          </a:xfrm>
          <a:prstGeom prst="rect">
            <a:avLst/>
          </a:prstGeom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defTabSz="1042988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Высокие ставки доходности, %</a:t>
            </a:r>
            <a:endParaRPr lang="ru-RU" sz="1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 useBgFill="1">
        <p:nvSpPr>
          <p:cNvPr id="16" name="Rectangle 11"/>
          <p:cNvSpPr>
            <a:spLocks noChangeArrowheads="1"/>
          </p:cNvSpPr>
          <p:nvPr/>
        </p:nvSpPr>
        <p:spPr bwMode="auto">
          <a:xfrm>
            <a:off x="5610229" y="1209657"/>
            <a:ext cx="4014787" cy="349250"/>
          </a:xfrm>
          <a:prstGeom prst="rect">
            <a:avLst/>
          </a:prstGeom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defTabSz="1042988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Рост объемов выдач</a:t>
            </a:r>
            <a:r>
              <a:rPr lang="en-US" sz="12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по годам</a:t>
            </a:r>
            <a:endParaRPr lang="ru-RU" sz="1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 useBgFill="1">
        <p:nvSpPr>
          <p:cNvPr id="18" name="Rectangle 12"/>
          <p:cNvSpPr>
            <a:spLocks noChangeArrowheads="1"/>
          </p:cNvSpPr>
          <p:nvPr/>
        </p:nvSpPr>
        <p:spPr bwMode="auto">
          <a:xfrm>
            <a:off x="5681667" y="4352929"/>
            <a:ext cx="4014787" cy="349250"/>
          </a:xfrm>
          <a:prstGeom prst="rect">
            <a:avLst/>
          </a:prstGeom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defTabSz="1042988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Улучшение качества портфеля </a:t>
            </a:r>
            <a:r>
              <a:rPr lang="en-US" sz="1200" b="1" dirty="0" smtClean="0">
                <a:solidFill>
                  <a:schemeClr val="accent4">
                    <a:lumMod val="50000"/>
                  </a:schemeClr>
                </a:solidFill>
              </a:rPr>
              <a:t>NPL 90+</a:t>
            </a: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, %%</a:t>
            </a:r>
            <a:endParaRPr lang="ru-RU" sz="1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323817" y="4824414"/>
          <a:ext cx="4429156" cy="2171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5467353" y="4852995"/>
          <a:ext cx="4319621" cy="2314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Диаграмма 22"/>
          <p:cNvGraphicFramePr>
            <a:graphicFrameLocks/>
          </p:cNvGraphicFramePr>
          <p:nvPr/>
        </p:nvGraphicFramePr>
        <p:xfrm>
          <a:off x="252379" y="1638285"/>
          <a:ext cx="4214842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Диаграмма 23"/>
          <p:cNvGraphicFramePr>
            <a:graphicFrameLocks/>
          </p:cNvGraphicFramePr>
          <p:nvPr/>
        </p:nvGraphicFramePr>
        <p:xfrm>
          <a:off x="5503068" y="1638285"/>
          <a:ext cx="4574382" cy="2738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">
      <a:dk1>
        <a:srgbClr val="3B4A4E"/>
      </a:dk1>
      <a:lt1>
        <a:srgbClr val="FFFFFF"/>
      </a:lt1>
      <a:dk2>
        <a:srgbClr val="CD0921"/>
      </a:dk2>
      <a:lt2>
        <a:srgbClr val="A3A6A5"/>
      </a:lt2>
      <a:accent1>
        <a:srgbClr val="C3DADA"/>
      </a:accent1>
      <a:accent2>
        <a:srgbClr val="0AAADA"/>
      </a:accent2>
      <a:accent3>
        <a:srgbClr val="FFFFFF"/>
      </a:accent3>
      <a:accent4>
        <a:srgbClr val="313E41"/>
      </a:accent4>
      <a:accent5>
        <a:srgbClr val="DEEAEA"/>
      </a:accent5>
      <a:accent6>
        <a:srgbClr val="089AC5"/>
      </a:accent6>
      <a:hlink>
        <a:srgbClr val="003B7F"/>
      </a:hlink>
      <a:folHlink>
        <a:srgbClr val="3B4A4E"/>
      </a:folHlink>
    </a:clrScheme>
    <a:fontScheme name="Blank Presentation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8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8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2004:Templates:My Templates:Sovcombank_page_white.potx</Template>
  <TotalTime>3787</TotalTime>
  <Words>1939</Words>
  <Application>Microsoft Office PowerPoint</Application>
  <PresentationFormat>Произвольный</PresentationFormat>
  <Paragraphs>623</Paragraphs>
  <Slides>18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Blank Presentation</vt:lpstr>
      <vt:lpstr>V Российский Вексельный Конгресс   Чернявская Елена, Управление ценных бумаг Соколов Кирилл, Финансовый директор </vt:lpstr>
      <vt:lpstr>СПИСОК ВОПРОСОВ</vt:lpstr>
      <vt:lpstr>ЧТО ЗА БАНК?</vt:lpstr>
      <vt:lpstr>КТО АКЦИОНЕРЫ?</vt:lpstr>
      <vt:lpstr>ГДЕ НАС НАЙТИ? (В РЕЙТИНГАХ)</vt:lpstr>
      <vt:lpstr>ГДЕ НАС НАЙТИ? (В ГОРОДАХ) </vt:lpstr>
      <vt:lpstr>КАК НАС УЗНАТЬ?</vt:lpstr>
      <vt:lpstr>КУДА ВКЛАДЫВАЕМ?</vt:lpstr>
      <vt:lpstr>ОТКУДА ПРИБЫЛЬ?</vt:lpstr>
      <vt:lpstr>НА ЧТО ЖИВЕМ?</vt:lpstr>
      <vt:lpstr>ПОЧЕМ ПРИВЛЕКАЕМ?</vt:lpstr>
      <vt:lpstr>КАКИЕ ОПЕРАЦИИ С ВЕКСЕЛЯМИ ПРОВОДИМ? </vt:lpstr>
      <vt:lpstr>ПАРАМЕТРЫ ВЕКСЕЛЬНОЙ ПРОГРАММЫ</vt:lpstr>
      <vt:lpstr>КАКИЕ У НАС СТАВКИ?</vt:lpstr>
      <vt:lpstr>КОНТАКТЫ</vt:lpstr>
      <vt:lpstr>Слайд 15</vt:lpstr>
      <vt:lpstr>ПРИЛОЖЕНИЕ А</vt:lpstr>
      <vt:lpstr>ПРИЛОЖЕНИЕ B</vt:lpstr>
    </vt:vector>
  </TitlesOfParts>
  <Company>獫票楧栮捯洀鉭曮㞱Û뜰⠲쎔딁烊皭〼፥ᙼ䕸忤઱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</dc:creator>
  <cp:lastModifiedBy>U7</cp:lastModifiedBy>
  <cp:revision>388</cp:revision>
  <dcterms:created xsi:type="dcterms:W3CDTF">2010-05-31T08:56:49Z</dcterms:created>
  <dcterms:modified xsi:type="dcterms:W3CDTF">2010-10-08T10:14:59Z</dcterms:modified>
</cp:coreProperties>
</file>